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35" r:id="rId2"/>
    <p:sldMasterId id="2147483780" r:id="rId3"/>
  </p:sldMasterIdLst>
  <p:notesMasterIdLst>
    <p:notesMasterId r:id="rId90"/>
  </p:notesMasterIdLst>
  <p:handoutMasterIdLst>
    <p:handoutMasterId r:id="rId91"/>
  </p:handoutMasterIdLst>
  <p:sldIdLst>
    <p:sldId id="1390" r:id="rId4"/>
    <p:sldId id="259" r:id="rId5"/>
    <p:sldId id="1400" r:id="rId6"/>
    <p:sldId id="1401" r:id="rId7"/>
    <p:sldId id="1402" r:id="rId8"/>
    <p:sldId id="1404" r:id="rId9"/>
    <p:sldId id="1405" r:id="rId10"/>
    <p:sldId id="1406" r:id="rId11"/>
    <p:sldId id="256" r:id="rId12"/>
    <p:sldId id="257" r:id="rId13"/>
    <p:sldId id="1479" r:id="rId14"/>
    <p:sldId id="1481" r:id="rId15"/>
    <p:sldId id="1482" r:id="rId16"/>
    <p:sldId id="404" r:id="rId17"/>
    <p:sldId id="1483" r:id="rId18"/>
    <p:sldId id="1486" r:id="rId19"/>
    <p:sldId id="1485" r:id="rId20"/>
    <p:sldId id="1487" r:id="rId21"/>
    <p:sldId id="1425" r:id="rId22"/>
    <p:sldId id="1005" r:id="rId23"/>
    <p:sldId id="1003" r:id="rId24"/>
    <p:sldId id="1488" r:id="rId25"/>
    <p:sldId id="1475" r:id="rId26"/>
    <p:sldId id="1392" r:id="rId27"/>
    <p:sldId id="1459" r:id="rId28"/>
    <p:sldId id="1477" r:id="rId29"/>
    <p:sldId id="1431" r:id="rId30"/>
    <p:sldId id="1050" r:id="rId31"/>
    <p:sldId id="1017" r:id="rId32"/>
    <p:sldId id="1016" r:id="rId33"/>
    <p:sldId id="339" r:id="rId34"/>
    <p:sldId id="1018" r:id="rId35"/>
    <p:sldId id="1020" r:id="rId36"/>
    <p:sldId id="1024" r:id="rId37"/>
    <p:sldId id="1021" r:id="rId38"/>
    <p:sldId id="1490" r:id="rId39"/>
    <p:sldId id="1497" r:id="rId40"/>
    <p:sldId id="1499" r:id="rId41"/>
    <p:sldId id="1432" r:id="rId42"/>
    <p:sldId id="1500" r:id="rId43"/>
    <p:sldId id="965" r:id="rId44"/>
    <p:sldId id="1429" r:id="rId45"/>
    <p:sldId id="826" r:id="rId46"/>
    <p:sldId id="1025" r:id="rId47"/>
    <p:sldId id="779" r:id="rId48"/>
    <p:sldId id="1428" r:id="rId49"/>
    <p:sldId id="968" r:id="rId50"/>
    <p:sldId id="978" r:id="rId51"/>
    <p:sldId id="400" r:id="rId52"/>
    <p:sldId id="1433" r:id="rId53"/>
    <p:sldId id="1421" r:id="rId54"/>
    <p:sldId id="415" r:id="rId55"/>
    <p:sldId id="416" r:id="rId56"/>
    <p:sldId id="1498" r:id="rId57"/>
    <p:sldId id="1037" r:id="rId58"/>
    <p:sldId id="1492" r:id="rId59"/>
    <p:sldId id="1038" r:id="rId60"/>
    <p:sldId id="396" r:id="rId61"/>
    <p:sldId id="1491" r:id="rId62"/>
    <p:sldId id="1043" r:id="rId63"/>
    <p:sldId id="865" r:id="rId64"/>
    <p:sldId id="1045" r:id="rId65"/>
    <p:sldId id="1041" r:id="rId66"/>
    <p:sldId id="1049" r:id="rId67"/>
    <p:sldId id="1434" r:id="rId68"/>
    <p:sldId id="290" r:id="rId69"/>
    <p:sldId id="264" r:id="rId70"/>
    <p:sldId id="1004" r:id="rId71"/>
    <p:sldId id="385" r:id="rId72"/>
    <p:sldId id="370" r:id="rId73"/>
    <p:sldId id="376" r:id="rId74"/>
    <p:sldId id="271" r:id="rId75"/>
    <p:sldId id="1493" r:id="rId76"/>
    <p:sldId id="1436" r:id="rId77"/>
    <p:sldId id="1449" r:id="rId78"/>
    <p:sldId id="995" r:id="rId79"/>
    <p:sldId id="1494" r:id="rId80"/>
    <p:sldId id="1437" r:id="rId81"/>
    <p:sldId id="1455" r:id="rId82"/>
    <p:sldId id="1495" r:id="rId83"/>
    <p:sldId id="338" r:id="rId84"/>
    <p:sldId id="999" r:id="rId85"/>
    <p:sldId id="1496" r:id="rId86"/>
    <p:sldId id="1484" r:id="rId87"/>
    <p:sldId id="1407" r:id="rId88"/>
    <p:sldId id="1422" r:id="rId89"/>
  </p:sldIdLst>
  <p:sldSz cx="12192000" cy="6858000"/>
  <p:notesSz cx="6858000" cy="9144000"/>
  <p:custDataLst>
    <p:tags r:id="rId9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 Crips" initials="T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074A"/>
    <a:srgbClr val="DE5226"/>
    <a:srgbClr val="00A09E"/>
    <a:srgbClr val="DD9933"/>
    <a:srgbClr val="B0DEE1"/>
    <a:srgbClr val="5A175D"/>
    <a:srgbClr val="074E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03" autoAdjust="0"/>
    <p:restoredTop sz="94589"/>
  </p:normalViewPr>
  <p:slideViewPr>
    <p:cSldViewPr snapToGrid="0">
      <p:cViewPr varScale="1">
        <p:scale>
          <a:sx n="120" d="100"/>
          <a:sy n="120" d="100"/>
        </p:scale>
        <p:origin x="1216" y="18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notesMaster" Target="notesMasters/notesMaster1.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handoutMaster" Target="handoutMasters/handout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Pregnancy Related Deaths</c:v>
                </c:pt>
              </c:strCache>
            </c:strRef>
          </c:tx>
          <c:dPt>
            <c:idx val="0"/>
            <c:bubble3D val="0"/>
            <c:spPr>
              <a:solidFill>
                <a:schemeClr val="accent3"/>
              </a:solidFill>
              <a:ln w="50800">
                <a:solidFill>
                  <a:schemeClr val="lt1"/>
                </a:solidFill>
              </a:ln>
              <a:effectLst/>
              <a:sp3d contourW="50800">
                <a:contourClr>
                  <a:schemeClr val="lt1"/>
                </a:contourClr>
              </a:sp3d>
            </c:spPr>
            <c:extLst>
              <c:ext xmlns:c16="http://schemas.microsoft.com/office/drawing/2014/chart" uri="{C3380CC4-5D6E-409C-BE32-E72D297353CC}">
                <c16:uniqueId val="{00000001-9C27-1648-9C0D-D870EE3D9853}"/>
              </c:ext>
            </c:extLst>
          </c:dPt>
          <c:dPt>
            <c:idx val="1"/>
            <c:bubble3D val="0"/>
            <c:spPr>
              <a:gradFill>
                <a:gsLst>
                  <a:gs pos="100000">
                    <a:schemeClr val="accent1">
                      <a:tint val="86000"/>
                      <a:lumMod val="60000"/>
                      <a:lumOff val="40000"/>
                    </a:schemeClr>
                  </a:gs>
                  <a:gs pos="0">
                    <a:schemeClr val="accent1">
                      <a:tint val="86000"/>
                    </a:schemeClr>
                  </a:gs>
                </a:gsLst>
                <a:lin ang="5400000" scaled="0"/>
              </a:gradFill>
              <a:ln w="50800">
                <a:solidFill>
                  <a:schemeClr val="lt1"/>
                </a:solidFill>
              </a:ln>
              <a:effectLst/>
              <a:sp3d contourW="50800">
                <a:contourClr>
                  <a:schemeClr val="lt1"/>
                </a:contourClr>
              </a:sp3d>
            </c:spPr>
            <c:extLst>
              <c:ext xmlns:c16="http://schemas.microsoft.com/office/drawing/2014/chart" uri="{C3380CC4-5D6E-409C-BE32-E72D297353CC}">
                <c16:uniqueId val="{00000003-1304-2647-B504-1BE78D8C1F84}"/>
              </c:ext>
            </c:extLst>
          </c:dPt>
          <c:dPt>
            <c:idx val="2"/>
            <c:bubble3D val="0"/>
            <c:spPr>
              <a:solidFill>
                <a:schemeClr val="accent2"/>
              </a:solidFill>
              <a:ln w="50800">
                <a:solidFill>
                  <a:schemeClr val="lt1"/>
                </a:solidFill>
              </a:ln>
              <a:effectLst/>
              <a:sp3d contourW="50800">
                <a:contourClr>
                  <a:schemeClr val="lt1"/>
                </a:contourClr>
              </a:sp3d>
            </c:spPr>
            <c:extLst>
              <c:ext xmlns:c16="http://schemas.microsoft.com/office/drawing/2014/chart" uri="{C3380CC4-5D6E-409C-BE32-E72D297353CC}">
                <c16:uniqueId val="{00000002-9C27-1648-9C0D-D870EE3D9853}"/>
              </c:ext>
            </c:extLst>
          </c:dPt>
          <c:dPt>
            <c:idx val="3"/>
            <c:bubble3D val="0"/>
            <c:spPr>
              <a:solidFill>
                <a:schemeClr val="accent6"/>
              </a:solidFill>
              <a:ln w="50800">
                <a:solidFill>
                  <a:schemeClr val="lt1"/>
                </a:solidFill>
              </a:ln>
              <a:effectLst/>
              <a:sp3d contourW="50800">
                <a:contourClr>
                  <a:schemeClr val="lt1"/>
                </a:contourClr>
              </a:sp3d>
            </c:spPr>
            <c:extLst>
              <c:ext xmlns:c16="http://schemas.microsoft.com/office/drawing/2014/chart" uri="{C3380CC4-5D6E-409C-BE32-E72D297353CC}">
                <c16:uniqueId val="{00000003-9C27-1648-9C0D-D870EE3D9853}"/>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dk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Mental Health Conditions</c:v>
                </c:pt>
                <c:pt idx="1">
                  <c:v>Hemorrhage</c:v>
                </c:pt>
                <c:pt idx="2">
                  <c:v>Cardiomyopathy</c:v>
                </c:pt>
                <c:pt idx="3">
                  <c:v>Other</c:v>
                </c:pt>
              </c:strCache>
            </c:strRef>
          </c:cat>
          <c:val>
            <c:numRef>
              <c:f>Sheet1!$B$2:$B$5</c:f>
              <c:numCache>
                <c:formatCode>0%</c:formatCode>
                <c:ptCount val="4"/>
                <c:pt idx="0">
                  <c:v>0.52</c:v>
                </c:pt>
                <c:pt idx="1">
                  <c:v>0.12</c:v>
                </c:pt>
                <c:pt idx="2">
                  <c:v>0.09</c:v>
                </c:pt>
                <c:pt idx="3">
                  <c:v>0.27</c:v>
                </c:pt>
              </c:numCache>
            </c:numRef>
          </c:val>
          <c:extLst>
            <c:ext xmlns:c16="http://schemas.microsoft.com/office/drawing/2014/chart" uri="{C3380CC4-5D6E-409C-BE32-E72D297353CC}">
              <c16:uniqueId val="{00000000-9C27-1648-9C0D-D870EE3D9853}"/>
            </c:ext>
          </c:extLst>
        </c:ser>
        <c:dLbls>
          <c:dLblPos val="inEnd"/>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800" b="0" i="0" u="none" strike="noStrike" kern="1200" baseline="0">
              <a:ln>
                <a:noFill/>
              </a:ln>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11.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svg"/></Relationships>
</file>

<file path=ppt/diagrams/_rels/data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 Id="rId4" Type="http://schemas.openxmlformats.org/officeDocument/2006/relationships/image" Target="../media/image42.svg"/></Relationships>
</file>

<file path=ppt/diagrams/_rels/data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svg"/><Relationship Id="rId1" Type="http://schemas.openxmlformats.org/officeDocument/2006/relationships/image" Target="../media/image49.svg"/><Relationship Id="rId4" Type="http://schemas.openxmlformats.org/officeDocument/2006/relationships/image" Target="../media/image52.svg"/></Relationships>
</file>

<file path=ppt/diagrams/_rels/drawing11.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 Id="rId4" Type="http://schemas.openxmlformats.org/officeDocument/2006/relationships/image" Target="../media/image42.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svg"/><Relationship Id="rId1" Type="http://schemas.openxmlformats.org/officeDocument/2006/relationships/image" Target="../media/image49.sv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754E3F-F703-45F2-B629-651B11041A09}" type="doc">
      <dgm:prSet loTypeId="urn:microsoft.com/office/officeart/2016/7/layout/VerticalSolidActionList" loCatId="List" qsTypeId="urn:microsoft.com/office/officeart/2005/8/quickstyle/simple2" qsCatId="simple" csTypeId="urn:microsoft.com/office/officeart/2005/8/colors/accent3_2" csCatId="accent3" phldr="1"/>
      <dgm:spPr/>
      <dgm:t>
        <a:bodyPr/>
        <a:lstStyle/>
        <a:p>
          <a:endParaRPr lang="en-US"/>
        </a:p>
      </dgm:t>
    </dgm:pt>
    <dgm:pt modelId="{CDC8E79B-7E5D-4B96-A0F3-FCC37E6FFBF1}">
      <dgm:prSet/>
      <dgm:spPr/>
      <dgm:t>
        <a:bodyPr/>
        <a:lstStyle/>
        <a:p>
          <a:r>
            <a:rPr lang="en-US" dirty="0"/>
            <a:t>Recognize</a:t>
          </a:r>
        </a:p>
      </dgm:t>
    </dgm:pt>
    <dgm:pt modelId="{E6A10D71-2A3C-4A84-BF12-E4FB9A134ADD}" type="parTrans" cxnId="{D66F4DB5-16E4-4F40-874A-78399B603085}">
      <dgm:prSet/>
      <dgm:spPr/>
      <dgm:t>
        <a:bodyPr/>
        <a:lstStyle/>
        <a:p>
          <a:endParaRPr lang="en-US"/>
        </a:p>
      </dgm:t>
    </dgm:pt>
    <dgm:pt modelId="{3FE9AA90-331D-4270-A349-C80F819C3898}" type="sibTrans" cxnId="{D66F4DB5-16E4-4F40-874A-78399B603085}">
      <dgm:prSet/>
      <dgm:spPr/>
      <dgm:t>
        <a:bodyPr/>
        <a:lstStyle/>
        <a:p>
          <a:endParaRPr lang="en-US"/>
        </a:p>
      </dgm:t>
    </dgm:pt>
    <dgm:pt modelId="{7354D0BE-B791-42A4-9C71-CCFF660D5303}">
      <dgm:prSet/>
      <dgm:spPr/>
      <dgm:t>
        <a:bodyPr/>
        <a:lstStyle/>
        <a:p>
          <a:r>
            <a:rPr lang="en-US" dirty="0"/>
            <a:t>Recognize</a:t>
          </a:r>
          <a:r>
            <a:rPr lang="en-US" baseline="0" dirty="0"/>
            <a:t> critical illness in pregnancy.</a:t>
          </a:r>
          <a:endParaRPr lang="en-US" dirty="0"/>
        </a:p>
      </dgm:t>
    </dgm:pt>
    <dgm:pt modelId="{ACA1A004-7C04-4794-BE4B-5C5EA0824F25}" type="parTrans" cxnId="{1FF9CE31-E22D-4255-BACC-F32761DDC44C}">
      <dgm:prSet/>
      <dgm:spPr/>
      <dgm:t>
        <a:bodyPr/>
        <a:lstStyle/>
        <a:p>
          <a:endParaRPr lang="en-US"/>
        </a:p>
      </dgm:t>
    </dgm:pt>
    <dgm:pt modelId="{246DA4B7-31A1-4D6C-8BB2-EA3584F1BB5D}" type="sibTrans" cxnId="{1FF9CE31-E22D-4255-BACC-F32761DDC44C}">
      <dgm:prSet/>
      <dgm:spPr/>
      <dgm:t>
        <a:bodyPr/>
        <a:lstStyle/>
        <a:p>
          <a:endParaRPr lang="en-US"/>
        </a:p>
      </dgm:t>
    </dgm:pt>
    <dgm:pt modelId="{E8B29F3E-2755-4BCC-BA2B-312CC7C9E474}">
      <dgm:prSet/>
      <dgm:spPr/>
      <dgm:t>
        <a:bodyPr/>
        <a:lstStyle/>
        <a:p>
          <a:r>
            <a:rPr lang="en-US" dirty="0"/>
            <a:t>Initiate</a:t>
          </a:r>
        </a:p>
      </dgm:t>
    </dgm:pt>
    <dgm:pt modelId="{AF2E163C-E510-478B-82B8-A5BDE7678AF4}" type="parTrans" cxnId="{86E4E33A-F5C2-4BF7-9416-683009790547}">
      <dgm:prSet/>
      <dgm:spPr/>
      <dgm:t>
        <a:bodyPr/>
        <a:lstStyle/>
        <a:p>
          <a:endParaRPr lang="en-US"/>
        </a:p>
      </dgm:t>
    </dgm:pt>
    <dgm:pt modelId="{D56D292E-FCD3-40A2-9E1D-C3E5E12CCD17}" type="sibTrans" cxnId="{86E4E33A-F5C2-4BF7-9416-683009790547}">
      <dgm:prSet/>
      <dgm:spPr/>
      <dgm:t>
        <a:bodyPr/>
        <a:lstStyle/>
        <a:p>
          <a:endParaRPr lang="en-US"/>
        </a:p>
      </dgm:t>
    </dgm:pt>
    <dgm:pt modelId="{55264B10-DF3E-4DF2-885E-1242A29223C8}">
      <dgm:prSet/>
      <dgm:spPr/>
      <dgm:t>
        <a:bodyPr/>
        <a:lstStyle/>
        <a:p>
          <a:r>
            <a:rPr lang="en-US" dirty="0"/>
            <a:t>Initiate stabilization.</a:t>
          </a:r>
        </a:p>
      </dgm:t>
    </dgm:pt>
    <dgm:pt modelId="{F5125932-6D1F-4BA0-96E6-250DF17758F6}" type="parTrans" cxnId="{0CEBCEEF-5ED0-4965-A428-2D3343288C3F}">
      <dgm:prSet/>
      <dgm:spPr/>
      <dgm:t>
        <a:bodyPr/>
        <a:lstStyle/>
        <a:p>
          <a:endParaRPr lang="en-US"/>
        </a:p>
      </dgm:t>
    </dgm:pt>
    <dgm:pt modelId="{CC244E14-A4BB-4CC7-991E-37A2CC1F3BA4}" type="sibTrans" cxnId="{0CEBCEEF-5ED0-4965-A428-2D3343288C3F}">
      <dgm:prSet/>
      <dgm:spPr/>
      <dgm:t>
        <a:bodyPr/>
        <a:lstStyle/>
        <a:p>
          <a:endParaRPr lang="en-US"/>
        </a:p>
      </dgm:t>
    </dgm:pt>
    <dgm:pt modelId="{CE68DD18-FCDC-42E2-BF93-9249C9F3F42F}">
      <dgm:prSet/>
      <dgm:spPr/>
      <dgm:t>
        <a:bodyPr/>
        <a:lstStyle/>
        <a:p>
          <a:r>
            <a:rPr lang="en-US" dirty="0"/>
            <a:t>Coordinate</a:t>
          </a:r>
        </a:p>
      </dgm:t>
    </dgm:pt>
    <dgm:pt modelId="{D83204A6-3F67-469B-9276-D46AC7737DB2}" type="parTrans" cxnId="{7A5F0929-2349-4291-A17D-6FE6C6E14BA5}">
      <dgm:prSet/>
      <dgm:spPr/>
      <dgm:t>
        <a:bodyPr/>
        <a:lstStyle/>
        <a:p>
          <a:endParaRPr lang="en-US"/>
        </a:p>
      </dgm:t>
    </dgm:pt>
    <dgm:pt modelId="{967E20B8-2ED0-44E0-8204-410EF9630EBD}" type="sibTrans" cxnId="{7A5F0929-2349-4291-A17D-6FE6C6E14BA5}">
      <dgm:prSet/>
      <dgm:spPr/>
      <dgm:t>
        <a:bodyPr/>
        <a:lstStyle/>
        <a:p>
          <a:endParaRPr lang="en-US"/>
        </a:p>
      </dgm:t>
    </dgm:pt>
    <dgm:pt modelId="{CB31B350-3AFC-4B2A-B065-6247386ACBB9}">
      <dgm:prSet/>
      <dgm:spPr/>
      <dgm:t>
        <a:bodyPr/>
        <a:lstStyle/>
        <a:p>
          <a:r>
            <a:rPr lang="en-US" dirty="0"/>
            <a:t>Coordinate</a:t>
          </a:r>
          <a:r>
            <a:rPr lang="en-US" baseline="0" dirty="0"/>
            <a:t> timely transfer.</a:t>
          </a:r>
        </a:p>
      </dgm:t>
    </dgm:pt>
    <dgm:pt modelId="{EBB566D3-8D08-4947-8881-A20F8127A7A8}" type="parTrans" cxnId="{5580D7C7-22F1-4363-995B-DE0E0CC54B72}">
      <dgm:prSet/>
      <dgm:spPr/>
      <dgm:t>
        <a:bodyPr/>
        <a:lstStyle/>
        <a:p>
          <a:endParaRPr lang="en-US"/>
        </a:p>
      </dgm:t>
    </dgm:pt>
    <dgm:pt modelId="{29143D06-2AA1-468D-A5F6-6252510520D3}" type="sibTrans" cxnId="{5580D7C7-22F1-4363-995B-DE0E0CC54B72}">
      <dgm:prSet/>
      <dgm:spPr/>
      <dgm:t>
        <a:bodyPr/>
        <a:lstStyle/>
        <a:p>
          <a:endParaRPr lang="en-US"/>
        </a:p>
      </dgm:t>
    </dgm:pt>
    <dgm:pt modelId="{CFD5EFE8-6762-834F-82CA-4685BAF0CDFE}">
      <dgm:prSet/>
      <dgm:spPr/>
      <dgm:t>
        <a:bodyPr/>
        <a:lstStyle/>
        <a:p>
          <a:r>
            <a:rPr lang="en-US" baseline="0" dirty="0"/>
            <a:t>Improve</a:t>
          </a:r>
        </a:p>
      </dgm:t>
    </dgm:pt>
    <dgm:pt modelId="{FF1D325F-B29A-CA45-B7EB-B8D9477C860E}" type="parTrans" cxnId="{4E2B4C26-496A-4443-B056-3677CA190D1B}">
      <dgm:prSet/>
      <dgm:spPr/>
    </dgm:pt>
    <dgm:pt modelId="{52D8E23F-7202-3042-A922-953CF70C4BFA}" type="sibTrans" cxnId="{4E2B4C26-496A-4443-B056-3677CA190D1B}">
      <dgm:prSet/>
      <dgm:spPr/>
    </dgm:pt>
    <dgm:pt modelId="{812207D4-ABD2-F24A-99B7-45DC211FCCDC}">
      <dgm:prSet/>
      <dgm:spPr/>
      <dgm:t>
        <a:bodyPr/>
        <a:lstStyle/>
        <a:p>
          <a:r>
            <a:rPr lang="en-US" baseline="0" dirty="0"/>
            <a:t>Improve team response and outcomes.</a:t>
          </a:r>
        </a:p>
      </dgm:t>
    </dgm:pt>
    <dgm:pt modelId="{335A4AD3-C4F2-4D41-BD64-34052C924AD4}" type="parTrans" cxnId="{72A416E8-C88C-BE4F-AEE0-2A1DF426223B}">
      <dgm:prSet/>
      <dgm:spPr/>
    </dgm:pt>
    <dgm:pt modelId="{0A85B0FA-822D-5B49-9DBD-2310D298AC9C}" type="sibTrans" cxnId="{72A416E8-C88C-BE4F-AEE0-2A1DF426223B}">
      <dgm:prSet/>
      <dgm:spPr/>
    </dgm:pt>
    <dgm:pt modelId="{DFAEC13E-CCEF-C140-A98A-576FBDA6FEF1}" type="pres">
      <dgm:prSet presAssocID="{E3754E3F-F703-45F2-B629-651B11041A09}" presName="Name0" presStyleCnt="0">
        <dgm:presLayoutVars>
          <dgm:dir/>
          <dgm:animLvl val="lvl"/>
          <dgm:resizeHandles val="exact"/>
        </dgm:presLayoutVars>
      </dgm:prSet>
      <dgm:spPr/>
    </dgm:pt>
    <dgm:pt modelId="{957EFDD1-6FC0-F44B-A96F-112F8CA8C2BF}" type="pres">
      <dgm:prSet presAssocID="{CDC8E79B-7E5D-4B96-A0F3-FCC37E6FFBF1}" presName="linNode" presStyleCnt="0"/>
      <dgm:spPr/>
    </dgm:pt>
    <dgm:pt modelId="{58B0D897-A2C1-964E-8DEA-B1EB15705436}" type="pres">
      <dgm:prSet presAssocID="{CDC8E79B-7E5D-4B96-A0F3-FCC37E6FFBF1}" presName="parentText" presStyleLbl="alignNode1" presStyleIdx="0" presStyleCnt="4">
        <dgm:presLayoutVars>
          <dgm:chMax val="1"/>
          <dgm:bulletEnabled/>
        </dgm:presLayoutVars>
      </dgm:prSet>
      <dgm:spPr/>
    </dgm:pt>
    <dgm:pt modelId="{D4881921-8CF9-FA45-9849-C4F0D158FBEA}" type="pres">
      <dgm:prSet presAssocID="{CDC8E79B-7E5D-4B96-A0F3-FCC37E6FFBF1}" presName="descendantText" presStyleLbl="alignAccFollowNode1" presStyleIdx="0" presStyleCnt="4">
        <dgm:presLayoutVars>
          <dgm:bulletEnabled/>
        </dgm:presLayoutVars>
      </dgm:prSet>
      <dgm:spPr/>
    </dgm:pt>
    <dgm:pt modelId="{441B0F87-4A52-234C-AB6D-301EC9115CEA}" type="pres">
      <dgm:prSet presAssocID="{3FE9AA90-331D-4270-A349-C80F819C3898}" presName="sp" presStyleCnt="0"/>
      <dgm:spPr/>
    </dgm:pt>
    <dgm:pt modelId="{42727473-6C3B-A249-B182-A9FC7E22DBD8}" type="pres">
      <dgm:prSet presAssocID="{E8B29F3E-2755-4BCC-BA2B-312CC7C9E474}" presName="linNode" presStyleCnt="0"/>
      <dgm:spPr/>
    </dgm:pt>
    <dgm:pt modelId="{0287AE6E-92FB-4A4E-9710-86463B2F0A9B}" type="pres">
      <dgm:prSet presAssocID="{E8B29F3E-2755-4BCC-BA2B-312CC7C9E474}" presName="parentText" presStyleLbl="alignNode1" presStyleIdx="1" presStyleCnt="4">
        <dgm:presLayoutVars>
          <dgm:chMax val="1"/>
          <dgm:bulletEnabled/>
        </dgm:presLayoutVars>
      </dgm:prSet>
      <dgm:spPr/>
    </dgm:pt>
    <dgm:pt modelId="{8247E46A-7994-5741-BCBC-A3DC7F1408CB}" type="pres">
      <dgm:prSet presAssocID="{E8B29F3E-2755-4BCC-BA2B-312CC7C9E474}" presName="descendantText" presStyleLbl="alignAccFollowNode1" presStyleIdx="1" presStyleCnt="4">
        <dgm:presLayoutVars>
          <dgm:bulletEnabled/>
        </dgm:presLayoutVars>
      </dgm:prSet>
      <dgm:spPr/>
    </dgm:pt>
    <dgm:pt modelId="{B6554895-B43B-1A48-8ACC-A24BA2406FFD}" type="pres">
      <dgm:prSet presAssocID="{D56D292E-FCD3-40A2-9E1D-C3E5E12CCD17}" presName="sp" presStyleCnt="0"/>
      <dgm:spPr/>
    </dgm:pt>
    <dgm:pt modelId="{0BA64A98-60A2-8347-9983-65CAE411FCCE}" type="pres">
      <dgm:prSet presAssocID="{CE68DD18-FCDC-42E2-BF93-9249C9F3F42F}" presName="linNode" presStyleCnt="0"/>
      <dgm:spPr/>
    </dgm:pt>
    <dgm:pt modelId="{BB9139FA-4AD6-4643-8FE2-3860F5025FA8}" type="pres">
      <dgm:prSet presAssocID="{CE68DD18-FCDC-42E2-BF93-9249C9F3F42F}" presName="parentText" presStyleLbl="alignNode1" presStyleIdx="2" presStyleCnt="4">
        <dgm:presLayoutVars>
          <dgm:chMax val="1"/>
          <dgm:bulletEnabled/>
        </dgm:presLayoutVars>
      </dgm:prSet>
      <dgm:spPr/>
    </dgm:pt>
    <dgm:pt modelId="{BBC704D0-8AC7-1849-AA5E-6F7BEED251FC}" type="pres">
      <dgm:prSet presAssocID="{CE68DD18-FCDC-42E2-BF93-9249C9F3F42F}" presName="descendantText" presStyleLbl="alignAccFollowNode1" presStyleIdx="2" presStyleCnt="4">
        <dgm:presLayoutVars>
          <dgm:bulletEnabled/>
        </dgm:presLayoutVars>
      </dgm:prSet>
      <dgm:spPr/>
    </dgm:pt>
    <dgm:pt modelId="{DD4CE964-ACFF-EE40-A874-694323AED820}" type="pres">
      <dgm:prSet presAssocID="{967E20B8-2ED0-44E0-8204-410EF9630EBD}" presName="sp" presStyleCnt="0"/>
      <dgm:spPr/>
    </dgm:pt>
    <dgm:pt modelId="{F56E97DA-537A-BD41-8873-BBC2A5C2A22A}" type="pres">
      <dgm:prSet presAssocID="{CFD5EFE8-6762-834F-82CA-4685BAF0CDFE}" presName="linNode" presStyleCnt="0"/>
      <dgm:spPr/>
    </dgm:pt>
    <dgm:pt modelId="{30365B35-C81F-3F47-84FC-42BBEC0FEC98}" type="pres">
      <dgm:prSet presAssocID="{CFD5EFE8-6762-834F-82CA-4685BAF0CDFE}" presName="parentText" presStyleLbl="alignNode1" presStyleIdx="3" presStyleCnt="4">
        <dgm:presLayoutVars>
          <dgm:chMax val="1"/>
          <dgm:bulletEnabled/>
        </dgm:presLayoutVars>
      </dgm:prSet>
      <dgm:spPr/>
    </dgm:pt>
    <dgm:pt modelId="{5483E302-48FD-0746-9396-DCE213E5A05C}" type="pres">
      <dgm:prSet presAssocID="{CFD5EFE8-6762-834F-82CA-4685BAF0CDFE}" presName="descendantText" presStyleLbl="alignAccFollowNode1" presStyleIdx="3" presStyleCnt="4">
        <dgm:presLayoutVars>
          <dgm:bulletEnabled/>
        </dgm:presLayoutVars>
      </dgm:prSet>
      <dgm:spPr/>
    </dgm:pt>
  </dgm:ptLst>
  <dgm:cxnLst>
    <dgm:cxn modelId="{4E2B4C26-496A-4443-B056-3677CA190D1B}" srcId="{E3754E3F-F703-45F2-B629-651B11041A09}" destId="{CFD5EFE8-6762-834F-82CA-4685BAF0CDFE}" srcOrd="3" destOrd="0" parTransId="{FF1D325F-B29A-CA45-B7EB-B8D9477C860E}" sibTransId="{52D8E23F-7202-3042-A922-953CF70C4BFA}"/>
    <dgm:cxn modelId="{7A5F0929-2349-4291-A17D-6FE6C6E14BA5}" srcId="{E3754E3F-F703-45F2-B629-651B11041A09}" destId="{CE68DD18-FCDC-42E2-BF93-9249C9F3F42F}" srcOrd="2" destOrd="0" parTransId="{D83204A6-3F67-469B-9276-D46AC7737DB2}" sibTransId="{967E20B8-2ED0-44E0-8204-410EF9630EBD}"/>
    <dgm:cxn modelId="{4631322A-A696-D141-AD85-97420DDC1519}" type="presOf" srcId="{E3754E3F-F703-45F2-B629-651B11041A09}" destId="{DFAEC13E-CCEF-C140-A98A-576FBDA6FEF1}" srcOrd="0" destOrd="0" presId="urn:microsoft.com/office/officeart/2016/7/layout/VerticalSolidActionList"/>
    <dgm:cxn modelId="{1FF9CE31-E22D-4255-BACC-F32761DDC44C}" srcId="{CDC8E79B-7E5D-4B96-A0F3-FCC37E6FFBF1}" destId="{7354D0BE-B791-42A4-9C71-CCFF660D5303}" srcOrd="0" destOrd="0" parTransId="{ACA1A004-7C04-4794-BE4B-5C5EA0824F25}" sibTransId="{246DA4B7-31A1-4D6C-8BB2-EA3584F1BB5D}"/>
    <dgm:cxn modelId="{86E4E33A-F5C2-4BF7-9416-683009790547}" srcId="{E3754E3F-F703-45F2-B629-651B11041A09}" destId="{E8B29F3E-2755-4BCC-BA2B-312CC7C9E474}" srcOrd="1" destOrd="0" parTransId="{AF2E163C-E510-478B-82B8-A5BDE7678AF4}" sibTransId="{D56D292E-FCD3-40A2-9E1D-C3E5E12CCD17}"/>
    <dgm:cxn modelId="{CADBC550-6FD7-1843-92AD-21A0AD3A628B}" type="presOf" srcId="{7354D0BE-B791-42A4-9C71-CCFF660D5303}" destId="{D4881921-8CF9-FA45-9849-C4F0D158FBEA}" srcOrd="0" destOrd="0" presId="urn:microsoft.com/office/officeart/2016/7/layout/VerticalSolidActionList"/>
    <dgm:cxn modelId="{595E5D72-9D8B-A94A-90A9-97E194E01A78}" type="presOf" srcId="{CDC8E79B-7E5D-4B96-A0F3-FCC37E6FFBF1}" destId="{58B0D897-A2C1-964E-8DEA-B1EB15705436}" srcOrd="0" destOrd="0" presId="urn:microsoft.com/office/officeart/2016/7/layout/VerticalSolidActionList"/>
    <dgm:cxn modelId="{58D24F74-BF3B-4142-B99B-2D128DE80D8B}" type="presOf" srcId="{CFD5EFE8-6762-834F-82CA-4685BAF0CDFE}" destId="{30365B35-C81F-3F47-84FC-42BBEC0FEC98}" srcOrd="0" destOrd="0" presId="urn:microsoft.com/office/officeart/2016/7/layout/VerticalSolidActionList"/>
    <dgm:cxn modelId="{57ED8C77-B5B3-9148-A547-99F89AD85116}" type="presOf" srcId="{55264B10-DF3E-4DF2-885E-1242A29223C8}" destId="{8247E46A-7994-5741-BCBC-A3DC7F1408CB}" srcOrd="0" destOrd="0" presId="urn:microsoft.com/office/officeart/2016/7/layout/VerticalSolidActionList"/>
    <dgm:cxn modelId="{83849686-311B-4E43-B97E-D4D351DFBB9E}" type="presOf" srcId="{812207D4-ABD2-F24A-99B7-45DC211FCCDC}" destId="{5483E302-48FD-0746-9396-DCE213E5A05C}" srcOrd="0" destOrd="0" presId="urn:microsoft.com/office/officeart/2016/7/layout/VerticalSolidActionList"/>
    <dgm:cxn modelId="{EFAEEC8C-B5C9-3747-9D4C-20152F8C7C93}" type="presOf" srcId="{E8B29F3E-2755-4BCC-BA2B-312CC7C9E474}" destId="{0287AE6E-92FB-4A4E-9710-86463B2F0A9B}" srcOrd="0" destOrd="0" presId="urn:microsoft.com/office/officeart/2016/7/layout/VerticalSolidActionList"/>
    <dgm:cxn modelId="{E8268BAC-6E53-B245-AD0C-BFDB2456B23E}" type="presOf" srcId="{CB31B350-3AFC-4B2A-B065-6247386ACBB9}" destId="{BBC704D0-8AC7-1849-AA5E-6F7BEED251FC}" srcOrd="0" destOrd="0" presId="urn:microsoft.com/office/officeart/2016/7/layout/VerticalSolidActionList"/>
    <dgm:cxn modelId="{D66F4DB5-16E4-4F40-874A-78399B603085}" srcId="{E3754E3F-F703-45F2-B629-651B11041A09}" destId="{CDC8E79B-7E5D-4B96-A0F3-FCC37E6FFBF1}" srcOrd="0" destOrd="0" parTransId="{E6A10D71-2A3C-4A84-BF12-E4FB9A134ADD}" sibTransId="{3FE9AA90-331D-4270-A349-C80F819C3898}"/>
    <dgm:cxn modelId="{5580D7C7-22F1-4363-995B-DE0E0CC54B72}" srcId="{CE68DD18-FCDC-42E2-BF93-9249C9F3F42F}" destId="{CB31B350-3AFC-4B2A-B065-6247386ACBB9}" srcOrd="0" destOrd="0" parTransId="{EBB566D3-8D08-4947-8881-A20F8127A7A8}" sibTransId="{29143D06-2AA1-468D-A5F6-6252510520D3}"/>
    <dgm:cxn modelId="{170C2FDB-5C5B-E747-AE97-1F2FD7960E0A}" type="presOf" srcId="{CE68DD18-FCDC-42E2-BF93-9249C9F3F42F}" destId="{BB9139FA-4AD6-4643-8FE2-3860F5025FA8}" srcOrd="0" destOrd="0" presId="urn:microsoft.com/office/officeart/2016/7/layout/VerticalSolidActionList"/>
    <dgm:cxn modelId="{72A416E8-C88C-BE4F-AEE0-2A1DF426223B}" srcId="{CFD5EFE8-6762-834F-82CA-4685BAF0CDFE}" destId="{812207D4-ABD2-F24A-99B7-45DC211FCCDC}" srcOrd="0" destOrd="0" parTransId="{335A4AD3-C4F2-4D41-BD64-34052C924AD4}" sibTransId="{0A85B0FA-822D-5B49-9DBD-2310D298AC9C}"/>
    <dgm:cxn modelId="{0CEBCEEF-5ED0-4965-A428-2D3343288C3F}" srcId="{E8B29F3E-2755-4BCC-BA2B-312CC7C9E474}" destId="{55264B10-DF3E-4DF2-885E-1242A29223C8}" srcOrd="0" destOrd="0" parTransId="{F5125932-6D1F-4BA0-96E6-250DF17758F6}" sibTransId="{CC244E14-A4BB-4CC7-991E-37A2CC1F3BA4}"/>
    <dgm:cxn modelId="{1499DDC7-4DFA-3147-B4A1-EA49873BECD7}" type="presParOf" srcId="{DFAEC13E-CCEF-C140-A98A-576FBDA6FEF1}" destId="{957EFDD1-6FC0-F44B-A96F-112F8CA8C2BF}" srcOrd="0" destOrd="0" presId="urn:microsoft.com/office/officeart/2016/7/layout/VerticalSolidActionList"/>
    <dgm:cxn modelId="{4C8AEC96-051F-994F-8129-A0EC3F24B455}" type="presParOf" srcId="{957EFDD1-6FC0-F44B-A96F-112F8CA8C2BF}" destId="{58B0D897-A2C1-964E-8DEA-B1EB15705436}" srcOrd="0" destOrd="0" presId="urn:microsoft.com/office/officeart/2016/7/layout/VerticalSolidActionList"/>
    <dgm:cxn modelId="{729E72ED-844E-1045-9686-02D618F1FA65}" type="presParOf" srcId="{957EFDD1-6FC0-F44B-A96F-112F8CA8C2BF}" destId="{D4881921-8CF9-FA45-9849-C4F0D158FBEA}" srcOrd="1" destOrd="0" presId="urn:microsoft.com/office/officeart/2016/7/layout/VerticalSolidActionList"/>
    <dgm:cxn modelId="{E8EF822F-09FE-A246-8787-2BD8D4A4AECC}" type="presParOf" srcId="{DFAEC13E-CCEF-C140-A98A-576FBDA6FEF1}" destId="{441B0F87-4A52-234C-AB6D-301EC9115CEA}" srcOrd="1" destOrd="0" presId="urn:microsoft.com/office/officeart/2016/7/layout/VerticalSolidActionList"/>
    <dgm:cxn modelId="{4181A5AD-1EF4-D949-B874-E6CAD2B70F29}" type="presParOf" srcId="{DFAEC13E-CCEF-C140-A98A-576FBDA6FEF1}" destId="{42727473-6C3B-A249-B182-A9FC7E22DBD8}" srcOrd="2" destOrd="0" presId="urn:microsoft.com/office/officeart/2016/7/layout/VerticalSolidActionList"/>
    <dgm:cxn modelId="{593C9A84-1213-664E-B19D-4B1E11251410}" type="presParOf" srcId="{42727473-6C3B-A249-B182-A9FC7E22DBD8}" destId="{0287AE6E-92FB-4A4E-9710-86463B2F0A9B}" srcOrd="0" destOrd="0" presId="urn:microsoft.com/office/officeart/2016/7/layout/VerticalSolidActionList"/>
    <dgm:cxn modelId="{9000F881-EEEB-8C48-A8C8-4122568BE5CD}" type="presParOf" srcId="{42727473-6C3B-A249-B182-A9FC7E22DBD8}" destId="{8247E46A-7994-5741-BCBC-A3DC7F1408CB}" srcOrd="1" destOrd="0" presId="urn:microsoft.com/office/officeart/2016/7/layout/VerticalSolidActionList"/>
    <dgm:cxn modelId="{1B8D875F-B2EB-8549-8736-BA1DB0C9EF70}" type="presParOf" srcId="{DFAEC13E-CCEF-C140-A98A-576FBDA6FEF1}" destId="{B6554895-B43B-1A48-8ACC-A24BA2406FFD}" srcOrd="3" destOrd="0" presId="urn:microsoft.com/office/officeart/2016/7/layout/VerticalSolidActionList"/>
    <dgm:cxn modelId="{A011ED7D-D958-F840-9BA0-5BD347F756F7}" type="presParOf" srcId="{DFAEC13E-CCEF-C140-A98A-576FBDA6FEF1}" destId="{0BA64A98-60A2-8347-9983-65CAE411FCCE}" srcOrd="4" destOrd="0" presId="urn:microsoft.com/office/officeart/2016/7/layout/VerticalSolidActionList"/>
    <dgm:cxn modelId="{4C9553D4-0EE8-874F-9E30-F4ABFF6AFACE}" type="presParOf" srcId="{0BA64A98-60A2-8347-9983-65CAE411FCCE}" destId="{BB9139FA-4AD6-4643-8FE2-3860F5025FA8}" srcOrd="0" destOrd="0" presId="urn:microsoft.com/office/officeart/2016/7/layout/VerticalSolidActionList"/>
    <dgm:cxn modelId="{7CA658AD-2135-D647-862C-824E08EDB756}" type="presParOf" srcId="{0BA64A98-60A2-8347-9983-65CAE411FCCE}" destId="{BBC704D0-8AC7-1849-AA5E-6F7BEED251FC}" srcOrd="1" destOrd="0" presId="urn:microsoft.com/office/officeart/2016/7/layout/VerticalSolidActionList"/>
    <dgm:cxn modelId="{1469EF1C-B4DA-A04D-ABFB-CE9CC967EBFF}" type="presParOf" srcId="{DFAEC13E-CCEF-C140-A98A-576FBDA6FEF1}" destId="{DD4CE964-ACFF-EE40-A874-694323AED820}" srcOrd="5" destOrd="0" presId="urn:microsoft.com/office/officeart/2016/7/layout/VerticalSolidActionList"/>
    <dgm:cxn modelId="{8C2F617E-8FC3-CD49-A778-4E877391B390}" type="presParOf" srcId="{DFAEC13E-CCEF-C140-A98A-576FBDA6FEF1}" destId="{F56E97DA-537A-BD41-8873-BBC2A5C2A22A}" srcOrd="6" destOrd="0" presId="urn:microsoft.com/office/officeart/2016/7/layout/VerticalSolidActionList"/>
    <dgm:cxn modelId="{6FCB397E-34FC-A741-9315-FF157A27F72D}" type="presParOf" srcId="{F56E97DA-537A-BD41-8873-BBC2A5C2A22A}" destId="{30365B35-C81F-3F47-84FC-42BBEC0FEC98}" srcOrd="0" destOrd="0" presId="urn:microsoft.com/office/officeart/2016/7/layout/VerticalSolidActionList"/>
    <dgm:cxn modelId="{5A343249-5E9F-F349-9F87-68DEB145C1F3}" type="presParOf" srcId="{F56E97DA-537A-BD41-8873-BBC2A5C2A22A}" destId="{5483E302-48FD-0746-9396-DCE213E5A05C}"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1FE78F-87ED-7141-B3D8-F14EA0B7DA28}"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US"/>
        </a:p>
      </dgm:t>
    </dgm:pt>
    <dgm:pt modelId="{585B5D27-BD61-7A4C-85BB-CDAE4070A983}">
      <dgm:prSet phldrT="[Text]"/>
      <dgm:spPr/>
      <dgm:t>
        <a:bodyPr/>
        <a:lstStyle/>
        <a:p>
          <a:r>
            <a:rPr lang="en-US" dirty="0"/>
            <a:t>Placenta Accreta Spectrum</a:t>
          </a:r>
        </a:p>
      </dgm:t>
    </dgm:pt>
    <dgm:pt modelId="{7466C24E-B649-5F4D-A45C-B207B40CC85C}" type="parTrans" cxnId="{2F326A22-7F98-334B-ADB2-C9650C4834C5}">
      <dgm:prSet/>
      <dgm:spPr/>
      <dgm:t>
        <a:bodyPr/>
        <a:lstStyle/>
        <a:p>
          <a:endParaRPr lang="en-US"/>
        </a:p>
      </dgm:t>
    </dgm:pt>
    <dgm:pt modelId="{D4E680BB-ADA4-6E47-9EA3-60FD3D8AB8D0}" type="sibTrans" cxnId="{2F326A22-7F98-334B-ADB2-C9650C4834C5}">
      <dgm:prSet/>
      <dgm:spPr/>
      <dgm:t>
        <a:bodyPr/>
        <a:lstStyle/>
        <a:p>
          <a:endParaRPr lang="en-US"/>
        </a:p>
      </dgm:t>
    </dgm:pt>
    <dgm:pt modelId="{081E9298-BCC8-FE41-BADE-8255274C6FA9}">
      <dgm:prSet phldrT="[Text]"/>
      <dgm:spPr/>
      <dgm:t>
        <a:bodyPr/>
        <a:lstStyle/>
        <a:p>
          <a:r>
            <a:rPr lang="en-US" dirty="0"/>
            <a:t>Cardiac Disorders</a:t>
          </a:r>
        </a:p>
      </dgm:t>
    </dgm:pt>
    <dgm:pt modelId="{9FBB99E0-A8F5-4041-8D82-5A18EB8C5529}" type="parTrans" cxnId="{6BAB0C9A-44E9-F848-92B4-124EC2162F4D}">
      <dgm:prSet/>
      <dgm:spPr/>
      <dgm:t>
        <a:bodyPr/>
        <a:lstStyle/>
        <a:p>
          <a:endParaRPr lang="en-US"/>
        </a:p>
      </dgm:t>
    </dgm:pt>
    <dgm:pt modelId="{AF0650C2-8E75-4443-B596-7CE836F16764}" type="sibTrans" cxnId="{6BAB0C9A-44E9-F848-92B4-124EC2162F4D}">
      <dgm:prSet/>
      <dgm:spPr/>
      <dgm:t>
        <a:bodyPr/>
        <a:lstStyle/>
        <a:p>
          <a:endParaRPr lang="en-US"/>
        </a:p>
      </dgm:t>
    </dgm:pt>
    <dgm:pt modelId="{C8B67F8D-B398-D940-ADA6-F9B112FE3749}">
      <dgm:prSet phldrT="[Text]"/>
      <dgm:spPr/>
      <dgm:t>
        <a:bodyPr/>
        <a:lstStyle/>
        <a:p>
          <a:r>
            <a:rPr lang="en-US" dirty="0"/>
            <a:t>Placenta Previa</a:t>
          </a:r>
        </a:p>
      </dgm:t>
    </dgm:pt>
    <dgm:pt modelId="{E0CD8A05-83DE-0048-87A0-246258E386E7}" type="parTrans" cxnId="{4E6FE4E5-70E3-7042-A643-1480F230E145}">
      <dgm:prSet/>
      <dgm:spPr/>
      <dgm:t>
        <a:bodyPr/>
        <a:lstStyle/>
        <a:p>
          <a:endParaRPr lang="en-US"/>
        </a:p>
      </dgm:t>
    </dgm:pt>
    <dgm:pt modelId="{B6340538-4C87-794A-BDC7-CB1E92A1C8B5}" type="sibTrans" cxnId="{4E6FE4E5-70E3-7042-A643-1480F230E145}">
      <dgm:prSet/>
      <dgm:spPr/>
      <dgm:t>
        <a:bodyPr/>
        <a:lstStyle/>
        <a:p>
          <a:endParaRPr lang="en-US"/>
        </a:p>
      </dgm:t>
    </dgm:pt>
    <dgm:pt modelId="{83988E56-AD77-BC4A-BEBD-4C6E9A71AED6}">
      <dgm:prSet phldrT="[Text]"/>
      <dgm:spPr/>
      <dgm:t>
        <a:bodyPr/>
        <a:lstStyle/>
        <a:p>
          <a:r>
            <a:rPr lang="en-US" dirty="0"/>
            <a:t>Bleeding Disorder</a:t>
          </a:r>
        </a:p>
      </dgm:t>
    </dgm:pt>
    <dgm:pt modelId="{4AD909C4-EFF3-F54A-B87B-052DD8449143}" type="parTrans" cxnId="{DB746E3B-0D39-3348-8D53-3CCA6EDC43DB}">
      <dgm:prSet/>
      <dgm:spPr/>
      <dgm:t>
        <a:bodyPr/>
        <a:lstStyle/>
        <a:p>
          <a:endParaRPr lang="en-US"/>
        </a:p>
      </dgm:t>
    </dgm:pt>
    <dgm:pt modelId="{3EF99D7D-C782-6844-B603-B519D61880B3}" type="sibTrans" cxnId="{DB746E3B-0D39-3348-8D53-3CCA6EDC43DB}">
      <dgm:prSet/>
      <dgm:spPr/>
      <dgm:t>
        <a:bodyPr/>
        <a:lstStyle/>
        <a:p>
          <a:endParaRPr lang="en-US"/>
        </a:p>
      </dgm:t>
    </dgm:pt>
    <dgm:pt modelId="{1B5020EA-E43A-3E4B-9B17-FAD59B989D48}" type="pres">
      <dgm:prSet presAssocID="{FC1FE78F-87ED-7141-B3D8-F14EA0B7DA28}" presName="diagram" presStyleCnt="0">
        <dgm:presLayoutVars>
          <dgm:dir/>
          <dgm:resizeHandles val="exact"/>
        </dgm:presLayoutVars>
      </dgm:prSet>
      <dgm:spPr/>
    </dgm:pt>
    <dgm:pt modelId="{7CBDE059-D091-A74F-A46E-72F7D9C05F75}" type="pres">
      <dgm:prSet presAssocID="{585B5D27-BD61-7A4C-85BB-CDAE4070A983}" presName="node" presStyleLbl="node1" presStyleIdx="0" presStyleCnt="4">
        <dgm:presLayoutVars>
          <dgm:bulletEnabled val="1"/>
        </dgm:presLayoutVars>
      </dgm:prSet>
      <dgm:spPr/>
    </dgm:pt>
    <dgm:pt modelId="{1A6DAAA7-C7F7-AE4B-A923-24340024116E}" type="pres">
      <dgm:prSet presAssocID="{D4E680BB-ADA4-6E47-9EA3-60FD3D8AB8D0}" presName="sibTrans" presStyleCnt="0"/>
      <dgm:spPr/>
    </dgm:pt>
    <dgm:pt modelId="{7E655485-148F-214C-9E60-596C841E53D1}" type="pres">
      <dgm:prSet presAssocID="{081E9298-BCC8-FE41-BADE-8255274C6FA9}" presName="node" presStyleLbl="node1" presStyleIdx="1" presStyleCnt="4">
        <dgm:presLayoutVars>
          <dgm:bulletEnabled val="1"/>
        </dgm:presLayoutVars>
      </dgm:prSet>
      <dgm:spPr/>
    </dgm:pt>
    <dgm:pt modelId="{CABE6619-6965-114F-BB34-EBFA75C53F2E}" type="pres">
      <dgm:prSet presAssocID="{AF0650C2-8E75-4443-B596-7CE836F16764}" presName="sibTrans" presStyleCnt="0"/>
      <dgm:spPr/>
    </dgm:pt>
    <dgm:pt modelId="{C837AEEC-BFEE-734E-9E78-B9F32E90EA0D}" type="pres">
      <dgm:prSet presAssocID="{C8B67F8D-B398-D940-ADA6-F9B112FE3749}" presName="node" presStyleLbl="node1" presStyleIdx="2" presStyleCnt="4">
        <dgm:presLayoutVars>
          <dgm:bulletEnabled val="1"/>
        </dgm:presLayoutVars>
      </dgm:prSet>
      <dgm:spPr/>
    </dgm:pt>
    <dgm:pt modelId="{C494CBDD-472B-7844-BB1C-975CE4C5C179}" type="pres">
      <dgm:prSet presAssocID="{B6340538-4C87-794A-BDC7-CB1E92A1C8B5}" presName="sibTrans" presStyleCnt="0"/>
      <dgm:spPr/>
    </dgm:pt>
    <dgm:pt modelId="{5D4288C3-FE9C-B647-900D-ACB7766CC4DC}" type="pres">
      <dgm:prSet presAssocID="{83988E56-AD77-BC4A-BEBD-4C6E9A71AED6}" presName="node" presStyleLbl="node1" presStyleIdx="3" presStyleCnt="4">
        <dgm:presLayoutVars>
          <dgm:bulletEnabled val="1"/>
        </dgm:presLayoutVars>
      </dgm:prSet>
      <dgm:spPr/>
    </dgm:pt>
  </dgm:ptLst>
  <dgm:cxnLst>
    <dgm:cxn modelId="{3CFA0A22-7BC3-9E44-B347-E32E9BD941A6}" type="presOf" srcId="{585B5D27-BD61-7A4C-85BB-CDAE4070A983}" destId="{7CBDE059-D091-A74F-A46E-72F7D9C05F75}" srcOrd="0" destOrd="0" presId="urn:microsoft.com/office/officeart/2005/8/layout/default"/>
    <dgm:cxn modelId="{2F326A22-7F98-334B-ADB2-C9650C4834C5}" srcId="{FC1FE78F-87ED-7141-B3D8-F14EA0B7DA28}" destId="{585B5D27-BD61-7A4C-85BB-CDAE4070A983}" srcOrd="0" destOrd="0" parTransId="{7466C24E-B649-5F4D-A45C-B207B40CC85C}" sibTransId="{D4E680BB-ADA4-6E47-9EA3-60FD3D8AB8D0}"/>
    <dgm:cxn modelId="{5771CE24-75DE-1840-A880-7CFF8A552703}" type="presOf" srcId="{081E9298-BCC8-FE41-BADE-8255274C6FA9}" destId="{7E655485-148F-214C-9E60-596C841E53D1}" srcOrd="0" destOrd="0" presId="urn:microsoft.com/office/officeart/2005/8/layout/default"/>
    <dgm:cxn modelId="{DB746E3B-0D39-3348-8D53-3CCA6EDC43DB}" srcId="{FC1FE78F-87ED-7141-B3D8-F14EA0B7DA28}" destId="{83988E56-AD77-BC4A-BEBD-4C6E9A71AED6}" srcOrd="3" destOrd="0" parTransId="{4AD909C4-EFF3-F54A-B87B-052DD8449143}" sibTransId="{3EF99D7D-C782-6844-B603-B519D61880B3}"/>
    <dgm:cxn modelId="{A12BB194-3F97-7B42-BF49-D22BA99177FD}" type="presOf" srcId="{83988E56-AD77-BC4A-BEBD-4C6E9A71AED6}" destId="{5D4288C3-FE9C-B647-900D-ACB7766CC4DC}" srcOrd="0" destOrd="0" presId="urn:microsoft.com/office/officeart/2005/8/layout/default"/>
    <dgm:cxn modelId="{6BAB0C9A-44E9-F848-92B4-124EC2162F4D}" srcId="{FC1FE78F-87ED-7141-B3D8-F14EA0B7DA28}" destId="{081E9298-BCC8-FE41-BADE-8255274C6FA9}" srcOrd="1" destOrd="0" parTransId="{9FBB99E0-A8F5-4041-8D82-5A18EB8C5529}" sibTransId="{AF0650C2-8E75-4443-B596-7CE836F16764}"/>
    <dgm:cxn modelId="{B3F9869C-FCDA-874C-9903-0C272C7C1C5D}" type="presOf" srcId="{FC1FE78F-87ED-7141-B3D8-F14EA0B7DA28}" destId="{1B5020EA-E43A-3E4B-9B17-FAD59B989D48}" srcOrd="0" destOrd="0" presId="urn:microsoft.com/office/officeart/2005/8/layout/default"/>
    <dgm:cxn modelId="{8FAF6EC5-CB36-C340-A5B3-E3DCE64BA3F5}" type="presOf" srcId="{C8B67F8D-B398-D940-ADA6-F9B112FE3749}" destId="{C837AEEC-BFEE-734E-9E78-B9F32E90EA0D}" srcOrd="0" destOrd="0" presId="urn:microsoft.com/office/officeart/2005/8/layout/default"/>
    <dgm:cxn modelId="{4E6FE4E5-70E3-7042-A643-1480F230E145}" srcId="{FC1FE78F-87ED-7141-B3D8-F14EA0B7DA28}" destId="{C8B67F8D-B398-D940-ADA6-F9B112FE3749}" srcOrd="2" destOrd="0" parTransId="{E0CD8A05-83DE-0048-87A0-246258E386E7}" sibTransId="{B6340538-4C87-794A-BDC7-CB1E92A1C8B5}"/>
    <dgm:cxn modelId="{69A7686C-8928-E642-9BF2-1406DCB7DF55}" type="presParOf" srcId="{1B5020EA-E43A-3E4B-9B17-FAD59B989D48}" destId="{7CBDE059-D091-A74F-A46E-72F7D9C05F75}" srcOrd="0" destOrd="0" presId="urn:microsoft.com/office/officeart/2005/8/layout/default"/>
    <dgm:cxn modelId="{AA211E76-9553-9B40-8814-F420735DC7BC}" type="presParOf" srcId="{1B5020EA-E43A-3E4B-9B17-FAD59B989D48}" destId="{1A6DAAA7-C7F7-AE4B-A923-24340024116E}" srcOrd="1" destOrd="0" presId="urn:microsoft.com/office/officeart/2005/8/layout/default"/>
    <dgm:cxn modelId="{16A82639-1866-D940-B840-5EC3372779F6}" type="presParOf" srcId="{1B5020EA-E43A-3E4B-9B17-FAD59B989D48}" destId="{7E655485-148F-214C-9E60-596C841E53D1}" srcOrd="2" destOrd="0" presId="urn:microsoft.com/office/officeart/2005/8/layout/default"/>
    <dgm:cxn modelId="{13481846-1C8C-4343-B239-6B9039C16BE3}" type="presParOf" srcId="{1B5020EA-E43A-3E4B-9B17-FAD59B989D48}" destId="{CABE6619-6965-114F-BB34-EBFA75C53F2E}" srcOrd="3" destOrd="0" presId="urn:microsoft.com/office/officeart/2005/8/layout/default"/>
    <dgm:cxn modelId="{3367C6C6-F67F-584C-A286-DE7B18B6BA1C}" type="presParOf" srcId="{1B5020EA-E43A-3E4B-9B17-FAD59B989D48}" destId="{C837AEEC-BFEE-734E-9E78-B9F32E90EA0D}" srcOrd="4" destOrd="0" presId="urn:microsoft.com/office/officeart/2005/8/layout/default"/>
    <dgm:cxn modelId="{5BF50409-9E6B-0941-BA2E-34C2F43B85B1}" type="presParOf" srcId="{1B5020EA-E43A-3E4B-9B17-FAD59B989D48}" destId="{C494CBDD-472B-7844-BB1C-975CE4C5C179}" srcOrd="5" destOrd="0" presId="urn:microsoft.com/office/officeart/2005/8/layout/default"/>
    <dgm:cxn modelId="{CE2AEBDD-02E8-4A4C-88B2-AAA3DB8C40E9}" type="presParOf" srcId="{1B5020EA-E43A-3E4B-9B17-FAD59B989D48}" destId="{5D4288C3-FE9C-B647-900D-ACB7766CC4D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1C941B-9413-4925-9624-CB9507269704}"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B1233EEA-5F6C-4E4A-B87F-B52D7640B2CB}">
      <dgm:prSet/>
      <dgm:spPr/>
      <dgm:t>
        <a:bodyPr/>
        <a:lstStyle/>
        <a:p>
          <a:r>
            <a:rPr lang="en-US"/>
            <a:t>Prompt reporting</a:t>
          </a:r>
        </a:p>
      </dgm:t>
    </dgm:pt>
    <dgm:pt modelId="{F495C042-AFE6-4E9A-8B2C-69506C53C706}" type="parTrans" cxnId="{39A6FF35-1D35-4D38-9146-76A47EE34C4E}">
      <dgm:prSet/>
      <dgm:spPr/>
      <dgm:t>
        <a:bodyPr/>
        <a:lstStyle/>
        <a:p>
          <a:endParaRPr lang="en-US"/>
        </a:p>
      </dgm:t>
    </dgm:pt>
    <dgm:pt modelId="{D9893E56-3C70-422F-B012-1AFD261AB942}" type="sibTrans" cxnId="{39A6FF35-1D35-4D38-9146-76A47EE34C4E}">
      <dgm:prSet/>
      <dgm:spPr/>
      <dgm:t>
        <a:bodyPr/>
        <a:lstStyle/>
        <a:p>
          <a:endParaRPr lang="en-US"/>
        </a:p>
      </dgm:t>
    </dgm:pt>
    <dgm:pt modelId="{D01CA4C4-E514-4ED8-BECC-9F8BC8BC630D}">
      <dgm:prSet/>
      <dgm:spPr/>
      <dgm:t>
        <a:bodyPr/>
        <a:lstStyle/>
        <a:p>
          <a:r>
            <a:rPr lang="en-US"/>
            <a:t>Prompt bedside evaluation and interventions</a:t>
          </a:r>
        </a:p>
      </dgm:t>
    </dgm:pt>
    <dgm:pt modelId="{FBA40749-CF6B-4920-B61D-DADAFDA7C7CF}" type="parTrans" cxnId="{F2B97652-22D9-445F-8D2E-F988897E34D7}">
      <dgm:prSet/>
      <dgm:spPr/>
      <dgm:t>
        <a:bodyPr/>
        <a:lstStyle/>
        <a:p>
          <a:endParaRPr lang="en-US"/>
        </a:p>
      </dgm:t>
    </dgm:pt>
    <dgm:pt modelId="{B326306E-2E34-4A4F-ADDE-2F78F599A6F3}" type="sibTrans" cxnId="{F2B97652-22D9-445F-8D2E-F988897E34D7}">
      <dgm:prSet/>
      <dgm:spPr/>
      <dgm:t>
        <a:bodyPr/>
        <a:lstStyle/>
        <a:p>
          <a:endParaRPr lang="en-US"/>
        </a:p>
      </dgm:t>
    </dgm:pt>
    <dgm:pt modelId="{D58EDF9D-9438-47B4-9469-E8830029C636}" type="pres">
      <dgm:prSet presAssocID="{E21C941B-9413-4925-9624-CB9507269704}" presName="root" presStyleCnt="0">
        <dgm:presLayoutVars>
          <dgm:dir/>
          <dgm:resizeHandles val="exact"/>
        </dgm:presLayoutVars>
      </dgm:prSet>
      <dgm:spPr/>
    </dgm:pt>
    <dgm:pt modelId="{8BB9F4D7-6046-473B-931F-37C813D5B86B}" type="pres">
      <dgm:prSet presAssocID="{B1233EEA-5F6C-4E4A-B87F-B52D7640B2CB}" presName="compNode" presStyleCnt="0"/>
      <dgm:spPr/>
    </dgm:pt>
    <dgm:pt modelId="{AC839790-8979-4DF3-A3C0-A78159EC5F61}" type="pres">
      <dgm:prSet presAssocID="{B1233EEA-5F6C-4E4A-B87F-B52D7640B2CB}"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Receiver"/>
        </a:ext>
      </dgm:extLst>
    </dgm:pt>
    <dgm:pt modelId="{FB52E606-B121-4A48-AA09-5A5ED45DC108}" type="pres">
      <dgm:prSet presAssocID="{B1233EEA-5F6C-4E4A-B87F-B52D7640B2CB}" presName="spaceRect" presStyleCnt="0"/>
      <dgm:spPr/>
    </dgm:pt>
    <dgm:pt modelId="{821F1BB0-4ACB-468E-978C-BCE80717E8EF}" type="pres">
      <dgm:prSet presAssocID="{B1233EEA-5F6C-4E4A-B87F-B52D7640B2CB}" presName="textRect" presStyleLbl="revTx" presStyleIdx="0" presStyleCnt="2">
        <dgm:presLayoutVars>
          <dgm:chMax val="1"/>
          <dgm:chPref val="1"/>
        </dgm:presLayoutVars>
      </dgm:prSet>
      <dgm:spPr/>
    </dgm:pt>
    <dgm:pt modelId="{071BD03A-355E-4666-9199-4F630744558E}" type="pres">
      <dgm:prSet presAssocID="{D9893E56-3C70-422F-B012-1AFD261AB942}" presName="sibTrans" presStyleCnt="0"/>
      <dgm:spPr/>
    </dgm:pt>
    <dgm:pt modelId="{1EDA5163-22E2-48E9-9A5D-5CC746CC8BD4}" type="pres">
      <dgm:prSet presAssocID="{D01CA4C4-E514-4ED8-BECC-9F8BC8BC630D}" presName="compNode" presStyleCnt="0"/>
      <dgm:spPr/>
    </dgm:pt>
    <dgm:pt modelId="{09F1E3F7-99CF-4BE4-BEC1-BB886EEB6786}" type="pres">
      <dgm:prSet presAssocID="{D01CA4C4-E514-4ED8-BECC-9F8BC8BC630D}"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996D9BDB-198A-4954-9173-8AA87B17215C}" type="pres">
      <dgm:prSet presAssocID="{D01CA4C4-E514-4ED8-BECC-9F8BC8BC630D}" presName="spaceRect" presStyleCnt="0"/>
      <dgm:spPr/>
    </dgm:pt>
    <dgm:pt modelId="{7302FD2A-2F2D-4396-9267-24FE665A72CC}" type="pres">
      <dgm:prSet presAssocID="{D01CA4C4-E514-4ED8-BECC-9F8BC8BC630D}" presName="textRect" presStyleLbl="revTx" presStyleIdx="1" presStyleCnt="2" custScaleX="118675">
        <dgm:presLayoutVars>
          <dgm:chMax val="1"/>
          <dgm:chPref val="1"/>
        </dgm:presLayoutVars>
      </dgm:prSet>
      <dgm:spPr/>
    </dgm:pt>
  </dgm:ptLst>
  <dgm:cxnLst>
    <dgm:cxn modelId="{39A6FF35-1D35-4D38-9146-76A47EE34C4E}" srcId="{E21C941B-9413-4925-9624-CB9507269704}" destId="{B1233EEA-5F6C-4E4A-B87F-B52D7640B2CB}" srcOrd="0" destOrd="0" parTransId="{F495C042-AFE6-4E9A-8B2C-69506C53C706}" sibTransId="{D9893E56-3C70-422F-B012-1AFD261AB942}"/>
    <dgm:cxn modelId="{F2B97652-22D9-445F-8D2E-F988897E34D7}" srcId="{E21C941B-9413-4925-9624-CB9507269704}" destId="{D01CA4C4-E514-4ED8-BECC-9F8BC8BC630D}" srcOrd="1" destOrd="0" parTransId="{FBA40749-CF6B-4920-B61D-DADAFDA7C7CF}" sibTransId="{B326306E-2E34-4A4F-ADDE-2F78F599A6F3}"/>
    <dgm:cxn modelId="{C63D455D-6A06-4D10-BFDA-5C020F1A14D3}" type="presOf" srcId="{E21C941B-9413-4925-9624-CB9507269704}" destId="{D58EDF9D-9438-47B4-9469-E8830029C636}" srcOrd="0" destOrd="0" presId="urn:microsoft.com/office/officeart/2018/2/layout/IconLabelList"/>
    <dgm:cxn modelId="{1DC8B08E-7E13-4E90-BDB0-E50508BA676A}" type="presOf" srcId="{B1233EEA-5F6C-4E4A-B87F-B52D7640B2CB}" destId="{821F1BB0-4ACB-468E-978C-BCE80717E8EF}" srcOrd="0" destOrd="0" presId="urn:microsoft.com/office/officeart/2018/2/layout/IconLabelList"/>
    <dgm:cxn modelId="{A12015A4-4771-4E4E-B04F-6C3A7F0492B5}" type="presOf" srcId="{D01CA4C4-E514-4ED8-BECC-9F8BC8BC630D}" destId="{7302FD2A-2F2D-4396-9267-24FE665A72CC}" srcOrd="0" destOrd="0" presId="urn:microsoft.com/office/officeart/2018/2/layout/IconLabelList"/>
    <dgm:cxn modelId="{DB67747B-B150-479B-816C-963AAE2B1F9D}" type="presParOf" srcId="{D58EDF9D-9438-47B4-9469-E8830029C636}" destId="{8BB9F4D7-6046-473B-931F-37C813D5B86B}" srcOrd="0" destOrd="0" presId="urn:microsoft.com/office/officeart/2018/2/layout/IconLabelList"/>
    <dgm:cxn modelId="{E9841483-1437-45EB-922D-2755471F92F7}" type="presParOf" srcId="{8BB9F4D7-6046-473B-931F-37C813D5B86B}" destId="{AC839790-8979-4DF3-A3C0-A78159EC5F61}" srcOrd="0" destOrd="0" presId="urn:microsoft.com/office/officeart/2018/2/layout/IconLabelList"/>
    <dgm:cxn modelId="{69CE49D8-0214-445E-91FD-1DF082F1046D}" type="presParOf" srcId="{8BB9F4D7-6046-473B-931F-37C813D5B86B}" destId="{FB52E606-B121-4A48-AA09-5A5ED45DC108}" srcOrd="1" destOrd="0" presId="urn:microsoft.com/office/officeart/2018/2/layout/IconLabelList"/>
    <dgm:cxn modelId="{6FC46060-32B1-4FC5-B816-DE6EA96BB6D4}" type="presParOf" srcId="{8BB9F4D7-6046-473B-931F-37C813D5B86B}" destId="{821F1BB0-4ACB-468E-978C-BCE80717E8EF}" srcOrd="2" destOrd="0" presId="urn:microsoft.com/office/officeart/2018/2/layout/IconLabelList"/>
    <dgm:cxn modelId="{FB54B2A3-CF63-4271-A89D-AC3C9B0DD940}" type="presParOf" srcId="{D58EDF9D-9438-47B4-9469-E8830029C636}" destId="{071BD03A-355E-4666-9199-4F630744558E}" srcOrd="1" destOrd="0" presId="urn:microsoft.com/office/officeart/2018/2/layout/IconLabelList"/>
    <dgm:cxn modelId="{5A7FC9CA-2597-4D73-9C6A-39325D2CF7CD}" type="presParOf" srcId="{D58EDF9D-9438-47B4-9469-E8830029C636}" destId="{1EDA5163-22E2-48E9-9A5D-5CC746CC8BD4}" srcOrd="2" destOrd="0" presId="urn:microsoft.com/office/officeart/2018/2/layout/IconLabelList"/>
    <dgm:cxn modelId="{870585B9-77F5-4DFE-B6EB-587D9E06946C}" type="presParOf" srcId="{1EDA5163-22E2-48E9-9A5D-5CC746CC8BD4}" destId="{09F1E3F7-99CF-4BE4-BEC1-BB886EEB6786}" srcOrd="0" destOrd="0" presId="urn:microsoft.com/office/officeart/2018/2/layout/IconLabelList"/>
    <dgm:cxn modelId="{3A4FD221-E858-4E74-8755-6C072F867062}" type="presParOf" srcId="{1EDA5163-22E2-48E9-9A5D-5CC746CC8BD4}" destId="{996D9BDB-198A-4954-9173-8AA87B17215C}" srcOrd="1" destOrd="0" presId="urn:microsoft.com/office/officeart/2018/2/layout/IconLabelList"/>
    <dgm:cxn modelId="{2DA75613-8F15-4411-9CFE-529EEB958F71}" type="presParOf" srcId="{1EDA5163-22E2-48E9-9A5D-5CC746CC8BD4}" destId="{7302FD2A-2F2D-4396-9267-24FE665A72CC}" srcOrd="2" destOrd="0" presId="urn:microsoft.com/office/officeart/2018/2/layout/Icon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230C59A-44CC-43C6-AB51-D61B33C61566}"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8B3C369B-0544-4E08-8A66-844CF20F108E}">
      <dgm:prSet/>
      <dgm:spPr/>
      <dgm:t>
        <a:bodyPr/>
        <a:lstStyle/>
        <a:p>
          <a:r>
            <a:rPr lang="en-US" dirty="0"/>
            <a:t>SBP &lt; 90 or &gt;160</a:t>
          </a:r>
        </a:p>
      </dgm:t>
    </dgm:pt>
    <dgm:pt modelId="{BC0E1349-54AF-41F2-8EBD-B107C1D56720}" type="parTrans" cxnId="{1ACDC897-43E4-430A-BC4F-3997F4E8E395}">
      <dgm:prSet/>
      <dgm:spPr/>
      <dgm:t>
        <a:bodyPr/>
        <a:lstStyle/>
        <a:p>
          <a:endParaRPr lang="en-US"/>
        </a:p>
      </dgm:t>
    </dgm:pt>
    <dgm:pt modelId="{406FF7DC-1656-4E35-AA71-1784635E2F51}" type="sibTrans" cxnId="{1ACDC897-43E4-430A-BC4F-3997F4E8E395}">
      <dgm:prSet/>
      <dgm:spPr/>
      <dgm:t>
        <a:bodyPr/>
        <a:lstStyle/>
        <a:p>
          <a:endParaRPr lang="en-US"/>
        </a:p>
      </dgm:t>
    </dgm:pt>
    <dgm:pt modelId="{5A18232B-DA7F-4FBB-B39F-400DBE45E35F}">
      <dgm:prSet/>
      <dgm:spPr/>
      <dgm:t>
        <a:bodyPr/>
        <a:lstStyle/>
        <a:p>
          <a:r>
            <a:rPr lang="en-US" dirty="0"/>
            <a:t>DBP  &gt;100</a:t>
          </a:r>
        </a:p>
      </dgm:t>
    </dgm:pt>
    <dgm:pt modelId="{FD124348-2D7A-4860-9A88-3553196B304B}" type="parTrans" cxnId="{C4D52797-5CD5-428C-95A1-E3768DDE066D}">
      <dgm:prSet/>
      <dgm:spPr/>
      <dgm:t>
        <a:bodyPr/>
        <a:lstStyle/>
        <a:p>
          <a:endParaRPr lang="en-US"/>
        </a:p>
      </dgm:t>
    </dgm:pt>
    <dgm:pt modelId="{FD7D041D-A3E3-4FF8-8423-781DB1C487E8}" type="sibTrans" cxnId="{C4D52797-5CD5-428C-95A1-E3768DDE066D}">
      <dgm:prSet/>
      <dgm:spPr/>
      <dgm:t>
        <a:bodyPr/>
        <a:lstStyle/>
        <a:p>
          <a:endParaRPr lang="en-US"/>
        </a:p>
      </dgm:t>
    </dgm:pt>
    <dgm:pt modelId="{3A74A9C9-7122-41FF-9F4F-365E4AF2E049}">
      <dgm:prSet/>
      <dgm:spPr/>
      <dgm:t>
        <a:bodyPr/>
        <a:lstStyle/>
        <a:p>
          <a:r>
            <a:rPr lang="en-US" dirty="0"/>
            <a:t>HR  &lt; 50 or &gt;120</a:t>
          </a:r>
        </a:p>
      </dgm:t>
    </dgm:pt>
    <dgm:pt modelId="{C728E367-97B4-410E-B263-7EFD8A379463}" type="parTrans" cxnId="{F3E1F593-827A-457B-A011-EE71BCFD6081}">
      <dgm:prSet/>
      <dgm:spPr/>
      <dgm:t>
        <a:bodyPr/>
        <a:lstStyle/>
        <a:p>
          <a:endParaRPr lang="en-US"/>
        </a:p>
      </dgm:t>
    </dgm:pt>
    <dgm:pt modelId="{311F15EE-3E42-4B43-94E7-1AC3C18EAD2F}" type="sibTrans" cxnId="{F3E1F593-827A-457B-A011-EE71BCFD6081}">
      <dgm:prSet/>
      <dgm:spPr/>
      <dgm:t>
        <a:bodyPr/>
        <a:lstStyle/>
        <a:p>
          <a:endParaRPr lang="en-US"/>
        </a:p>
      </dgm:t>
    </dgm:pt>
    <dgm:pt modelId="{9D229A30-C9FB-4D50-964B-BEEB0B575AE7}">
      <dgm:prSet/>
      <dgm:spPr/>
      <dgm:t>
        <a:bodyPr/>
        <a:lstStyle/>
        <a:p>
          <a:r>
            <a:rPr lang="en-US" b="1" dirty="0">
              <a:solidFill>
                <a:schemeClr val="accent4"/>
              </a:solidFill>
            </a:rPr>
            <a:t>RR &lt; 10 or &gt; 30</a:t>
          </a:r>
        </a:p>
      </dgm:t>
    </dgm:pt>
    <dgm:pt modelId="{ED955C11-A75A-4F8F-A35B-D0005717CB30}" type="parTrans" cxnId="{BF4BAF13-E220-45EE-9BE0-FDBD1E6BD15C}">
      <dgm:prSet/>
      <dgm:spPr/>
      <dgm:t>
        <a:bodyPr/>
        <a:lstStyle/>
        <a:p>
          <a:endParaRPr lang="en-US"/>
        </a:p>
      </dgm:t>
    </dgm:pt>
    <dgm:pt modelId="{224558E1-F4E7-4557-BC78-233C38C50A03}" type="sibTrans" cxnId="{BF4BAF13-E220-45EE-9BE0-FDBD1E6BD15C}">
      <dgm:prSet/>
      <dgm:spPr/>
      <dgm:t>
        <a:bodyPr/>
        <a:lstStyle/>
        <a:p>
          <a:endParaRPr lang="en-US"/>
        </a:p>
      </dgm:t>
    </dgm:pt>
    <dgm:pt modelId="{82114F1C-2A66-4486-9E72-BECDB63FA139}">
      <dgm:prSet/>
      <dgm:spPr/>
      <dgm:t>
        <a:bodyPr/>
        <a:lstStyle/>
        <a:p>
          <a:r>
            <a:rPr lang="en-US" dirty="0"/>
            <a:t>SpO2 &lt; 95%</a:t>
          </a:r>
        </a:p>
      </dgm:t>
    </dgm:pt>
    <dgm:pt modelId="{A0BFF4A4-E22E-4A51-8BEF-C2932F461E4E}" type="parTrans" cxnId="{3572DA27-8853-4476-9AC1-940A150209DE}">
      <dgm:prSet/>
      <dgm:spPr/>
      <dgm:t>
        <a:bodyPr/>
        <a:lstStyle/>
        <a:p>
          <a:endParaRPr lang="en-US"/>
        </a:p>
      </dgm:t>
    </dgm:pt>
    <dgm:pt modelId="{B84FBBE6-BBA6-4910-8777-1159F8D02461}" type="sibTrans" cxnId="{3572DA27-8853-4476-9AC1-940A150209DE}">
      <dgm:prSet/>
      <dgm:spPr/>
      <dgm:t>
        <a:bodyPr/>
        <a:lstStyle/>
        <a:p>
          <a:endParaRPr lang="en-US"/>
        </a:p>
      </dgm:t>
    </dgm:pt>
    <dgm:pt modelId="{E06D8BFD-2A12-439D-9F1E-DBD32925E87F}">
      <dgm:prSet/>
      <dgm:spPr/>
      <dgm:t>
        <a:bodyPr/>
        <a:lstStyle/>
        <a:p>
          <a:r>
            <a:rPr lang="en-US"/>
            <a:t>Oliguria mL/hr ≥ 2hrs less than 35 mL</a:t>
          </a:r>
        </a:p>
      </dgm:t>
    </dgm:pt>
    <dgm:pt modelId="{AB10D6B2-E1C5-4451-918D-8C21F5661FF1}" type="parTrans" cxnId="{A46C4EC8-C36D-4C42-BF0B-2D9FB813956E}">
      <dgm:prSet/>
      <dgm:spPr/>
      <dgm:t>
        <a:bodyPr/>
        <a:lstStyle/>
        <a:p>
          <a:endParaRPr lang="en-US"/>
        </a:p>
      </dgm:t>
    </dgm:pt>
    <dgm:pt modelId="{0DE4D2AC-DCDE-47AE-8C9E-B71917B828CF}" type="sibTrans" cxnId="{A46C4EC8-C36D-4C42-BF0B-2D9FB813956E}">
      <dgm:prSet/>
      <dgm:spPr/>
      <dgm:t>
        <a:bodyPr/>
        <a:lstStyle/>
        <a:p>
          <a:endParaRPr lang="en-US"/>
        </a:p>
      </dgm:t>
    </dgm:pt>
    <dgm:pt modelId="{08993011-8965-4EE5-956D-501F104F234F}">
      <dgm:prSet/>
      <dgm:spPr/>
      <dgm:t>
        <a:bodyPr/>
        <a:lstStyle/>
        <a:p>
          <a:r>
            <a:rPr lang="en-US"/>
            <a:t>Agitation, confusion, unresponsiveness</a:t>
          </a:r>
        </a:p>
      </dgm:t>
    </dgm:pt>
    <dgm:pt modelId="{357C7D1C-590C-4748-8543-8326632B44EC}" type="parTrans" cxnId="{757003D4-6D6A-4019-BBB3-F61C81BF6832}">
      <dgm:prSet/>
      <dgm:spPr/>
      <dgm:t>
        <a:bodyPr/>
        <a:lstStyle/>
        <a:p>
          <a:endParaRPr lang="en-US"/>
        </a:p>
      </dgm:t>
    </dgm:pt>
    <dgm:pt modelId="{8F748219-2358-48D8-BC79-FDCE364DA14E}" type="sibTrans" cxnId="{757003D4-6D6A-4019-BBB3-F61C81BF6832}">
      <dgm:prSet/>
      <dgm:spPr/>
      <dgm:t>
        <a:bodyPr/>
        <a:lstStyle/>
        <a:p>
          <a:endParaRPr lang="en-US"/>
        </a:p>
      </dgm:t>
    </dgm:pt>
    <dgm:pt modelId="{1F796BF0-3F2D-4897-A6C0-97D40EB94673}">
      <dgm:prSet/>
      <dgm:spPr/>
      <dgm:t>
        <a:bodyPr/>
        <a:lstStyle/>
        <a:p>
          <a:r>
            <a:rPr lang="en-US" dirty="0"/>
            <a:t>Preeclampsia: SOB, unrelenting HA </a:t>
          </a:r>
        </a:p>
      </dgm:t>
    </dgm:pt>
    <dgm:pt modelId="{A520BEE2-390B-4FEA-82D0-D26C076CC8D1}" type="parTrans" cxnId="{2D702043-65CA-4849-A50B-58B779819A8D}">
      <dgm:prSet/>
      <dgm:spPr/>
      <dgm:t>
        <a:bodyPr/>
        <a:lstStyle/>
        <a:p>
          <a:endParaRPr lang="en-US"/>
        </a:p>
      </dgm:t>
    </dgm:pt>
    <dgm:pt modelId="{2BA6522D-7EB7-4246-AC8D-F6BFD0CFDD81}" type="sibTrans" cxnId="{2D702043-65CA-4849-A50B-58B779819A8D}">
      <dgm:prSet/>
      <dgm:spPr/>
      <dgm:t>
        <a:bodyPr/>
        <a:lstStyle/>
        <a:p>
          <a:endParaRPr lang="en-US"/>
        </a:p>
      </dgm:t>
    </dgm:pt>
    <dgm:pt modelId="{91A02C23-F1A7-164B-857E-CE54989528D1}" type="pres">
      <dgm:prSet presAssocID="{A230C59A-44CC-43C6-AB51-D61B33C61566}" presName="vert0" presStyleCnt="0">
        <dgm:presLayoutVars>
          <dgm:dir/>
          <dgm:animOne val="branch"/>
          <dgm:animLvl val="lvl"/>
        </dgm:presLayoutVars>
      </dgm:prSet>
      <dgm:spPr/>
    </dgm:pt>
    <dgm:pt modelId="{54C600B3-D47D-014D-AF70-B83909B6BE0B}" type="pres">
      <dgm:prSet presAssocID="{8B3C369B-0544-4E08-8A66-844CF20F108E}" presName="thickLine" presStyleLbl="alignNode1" presStyleIdx="0" presStyleCnt="8"/>
      <dgm:spPr/>
    </dgm:pt>
    <dgm:pt modelId="{D83513F4-2A58-8448-98EE-64C1BFDD06C7}" type="pres">
      <dgm:prSet presAssocID="{8B3C369B-0544-4E08-8A66-844CF20F108E}" presName="horz1" presStyleCnt="0"/>
      <dgm:spPr/>
    </dgm:pt>
    <dgm:pt modelId="{D6CC8407-9C1E-3043-A113-986F7AA78E53}" type="pres">
      <dgm:prSet presAssocID="{8B3C369B-0544-4E08-8A66-844CF20F108E}" presName="tx1" presStyleLbl="revTx" presStyleIdx="0" presStyleCnt="8"/>
      <dgm:spPr/>
    </dgm:pt>
    <dgm:pt modelId="{7D768146-F1B2-FC4E-84C4-D947B5C8CDB1}" type="pres">
      <dgm:prSet presAssocID="{8B3C369B-0544-4E08-8A66-844CF20F108E}" presName="vert1" presStyleCnt="0"/>
      <dgm:spPr/>
    </dgm:pt>
    <dgm:pt modelId="{543F8A27-CBEC-5448-9E2A-1A3392BE9E86}" type="pres">
      <dgm:prSet presAssocID="{5A18232B-DA7F-4FBB-B39F-400DBE45E35F}" presName="thickLine" presStyleLbl="alignNode1" presStyleIdx="1" presStyleCnt="8"/>
      <dgm:spPr/>
    </dgm:pt>
    <dgm:pt modelId="{39BCB3C5-5B8D-C740-9C87-145BCC5C64E2}" type="pres">
      <dgm:prSet presAssocID="{5A18232B-DA7F-4FBB-B39F-400DBE45E35F}" presName="horz1" presStyleCnt="0"/>
      <dgm:spPr/>
    </dgm:pt>
    <dgm:pt modelId="{297615EC-6A17-DD40-A273-2FD47982744C}" type="pres">
      <dgm:prSet presAssocID="{5A18232B-DA7F-4FBB-B39F-400DBE45E35F}" presName="tx1" presStyleLbl="revTx" presStyleIdx="1" presStyleCnt="8"/>
      <dgm:spPr/>
    </dgm:pt>
    <dgm:pt modelId="{88078531-AFF0-8842-B1E7-DFD1F10724FD}" type="pres">
      <dgm:prSet presAssocID="{5A18232B-DA7F-4FBB-B39F-400DBE45E35F}" presName="vert1" presStyleCnt="0"/>
      <dgm:spPr/>
    </dgm:pt>
    <dgm:pt modelId="{8180E84B-7E09-C442-AED0-D8A1AE6F6546}" type="pres">
      <dgm:prSet presAssocID="{3A74A9C9-7122-41FF-9F4F-365E4AF2E049}" presName="thickLine" presStyleLbl="alignNode1" presStyleIdx="2" presStyleCnt="8"/>
      <dgm:spPr/>
    </dgm:pt>
    <dgm:pt modelId="{1CC31C8A-4BCF-A742-A980-4F91A895A3CE}" type="pres">
      <dgm:prSet presAssocID="{3A74A9C9-7122-41FF-9F4F-365E4AF2E049}" presName="horz1" presStyleCnt="0"/>
      <dgm:spPr/>
    </dgm:pt>
    <dgm:pt modelId="{F1AE2DB9-2755-8F4A-A2C8-F7188CCE6167}" type="pres">
      <dgm:prSet presAssocID="{3A74A9C9-7122-41FF-9F4F-365E4AF2E049}" presName="tx1" presStyleLbl="revTx" presStyleIdx="2" presStyleCnt="8"/>
      <dgm:spPr/>
    </dgm:pt>
    <dgm:pt modelId="{16DA2C9C-A60E-4948-82AA-98B19A0FD58B}" type="pres">
      <dgm:prSet presAssocID="{3A74A9C9-7122-41FF-9F4F-365E4AF2E049}" presName="vert1" presStyleCnt="0"/>
      <dgm:spPr/>
    </dgm:pt>
    <dgm:pt modelId="{83E24F7A-FC6B-5248-A7F3-2E433CF60591}" type="pres">
      <dgm:prSet presAssocID="{9D229A30-C9FB-4D50-964B-BEEB0B575AE7}" presName="thickLine" presStyleLbl="alignNode1" presStyleIdx="3" presStyleCnt="8"/>
      <dgm:spPr/>
    </dgm:pt>
    <dgm:pt modelId="{26288408-F7DA-754A-86F5-46D1BAD913AA}" type="pres">
      <dgm:prSet presAssocID="{9D229A30-C9FB-4D50-964B-BEEB0B575AE7}" presName="horz1" presStyleCnt="0"/>
      <dgm:spPr/>
    </dgm:pt>
    <dgm:pt modelId="{4AC53D70-E4A3-A545-94E3-DB0E8A8A45A9}" type="pres">
      <dgm:prSet presAssocID="{9D229A30-C9FB-4D50-964B-BEEB0B575AE7}" presName="tx1" presStyleLbl="revTx" presStyleIdx="3" presStyleCnt="8"/>
      <dgm:spPr/>
    </dgm:pt>
    <dgm:pt modelId="{CA499541-14F3-ED4C-BDE8-4EE955E62867}" type="pres">
      <dgm:prSet presAssocID="{9D229A30-C9FB-4D50-964B-BEEB0B575AE7}" presName="vert1" presStyleCnt="0"/>
      <dgm:spPr/>
    </dgm:pt>
    <dgm:pt modelId="{8AA2B47D-180C-F94C-997A-95833C2243CB}" type="pres">
      <dgm:prSet presAssocID="{82114F1C-2A66-4486-9E72-BECDB63FA139}" presName="thickLine" presStyleLbl="alignNode1" presStyleIdx="4" presStyleCnt="8"/>
      <dgm:spPr/>
    </dgm:pt>
    <dgm:pt modelId="{FA14DAB8-3786-1247-935A-C03FC1D4C59F}" type="pres">
      <dgm:prSet presAssocID="{82114F1C-2A66-4486-9E72-BECDB63FA139}" presName="horz1" presStyleCnt="0"/>
      <dgm:spPr/>
    </dgm:pt>
    <dgm:pt modelId="{EB94E169-873E-9248-9791-C49BEC754856}" type="pres">
      <dgm:prSet presAssocID="{82114F1C-2A66-4486-9E72-BECDB63FA139}" presName="tx1" presStyleLbl="revTx" presStyleIdx="4" presStyleCnt="8"/>
      <dgm:spPr/>
    </dgm:pt>
    <dgm:pt modelId="{B072268C-354F-834F-B99F-4EF0ABC36C34}" type="pres">
      <dgm:prSet presAssocID="{82114F1C-2A66-4486-9E72-BECDB63FA139}" presName="vert1" presStyleCnt="0"/>
      <dgm:spPr/>
    </dgm:pt>
    <dgm:pt modelId="{F7CF65AD-8DAB-234D-9A96-A8025F69B701}" type="pres">
      <dgm:prSet presAssocID="{E06D8BFD-2A12-439D-9F1E-DBD32925E87F}" presName="thickLine" presStyleLbl="alignNode1" presStyleIdx="5" presStyleCnt="8"/>
      <dgm:spPr/>
    </dgm:pt>
    <dgm:pt modelId="{4E618E7C-278A-8043-9ACC-6BE6E3AD0AF9}" type="pres">
      <dgm:prSet presAssocID="{E06D8BFD-2A12-439D-9F1E-DBD32925E87F}" presName="horz1" presStyleCnt="0"/>
      <dgm:spPr/>
    </dgm:pt>
    <dgm:pt modelId="{EF97E639-A3AB-1A49-8F22-8979727DC660}" type="pres">
      <dgm:prSet presAssocID="{E06D8BFD-2A12-439D-9F1E-DBD32925E87F}" presName="tx1" presStyleLbl="revTx" presStyleIdx="5" presStyleCnt="8"/>
      <dgm:spPr/>
    </dgm:pt>
    <dgm:pt modelId="{8525B33E-8D60-8C46-91D8-0C6F0D4C08BF}" type="pres">
      <dgm:prSet presAssocID="{E06D8BFD-2A12-439D-9F1E-DBD32925E87F}" presName="vert1" presStyleCnt="0"/>
      <dgm:spPr/>
    </dgm:pt>
    <dgm:pt modelId="{E16F4744-7ADF-6847-BD08-D94B0E12C9F8}" type="pres">
      <dgm:prSet presAssocID="{08993011-8965-4EE5-956D-501F104F234F}" presName="thickLine" presStyleLbl="alignNode1" presStyleIdx="6" presStyleCnt="8"/>
      <dgm:spPr/>
    </dgm:pt>
    <dgm:pt modelId="{885BF561-3444-5445-8124-8C512A181768}" type="pres">
      <dgm:prSet presAssocID="{08993011-8965-4EE5-956D-501F104F234F}" presName="horz1" presStyleCnt="0"/>
      <dgm:spPr/>
    </dgm:pt>
    <dgm:pt modelId="{01EAB5BE-B3D5-154E-AA17-3CF7DAB5D4E2}" type="pres">
      <dgm:prSet presAssocID="{08993011-8965-4EE5-956D-501F104F234F}" presName="tx1" presStyleLbl="revTx" presStyleIdx="6" presStyleCnt="8"/>
      <dgm:spPr/>
    </dgm:pt>
    <dgm:pt modelId="{6344729A-CF3D-434C-91E1-4840CD502AAA}" type="pres">
      <dgm:prSet presAssocID="{08993011-8965-4EE5-956D-501F104F234F}" presName="vert1" presStyleCnt="0"/>
      <dgm:spPr/>
    </dgm:pt>
    <dgm:pt modelId="{662F7A31-43A7-5B4C-8C63-D26B459378FB}" type="pres">
      <dgm:prSet presAssocID="{1F796BF0-3F2D-4897-A6C0-97D40EB94673}" presName="thickLine" presStyleLbl="alignNode1" presStyleIdx="7" presStyleCnt="8"/>
      <dgm:spPr/>
    </dgm:pt>
    <dgm:pt modelId="{D4E01AC6-0A61-664E-9168-88AFCE6D1361}" type="pres">
      <dgm:prSet presAssocID="{1F796BF0-3F2D-4897-A6C0-97D40EB94673}" presName="horz1" presStyleCnt="0"/>
      <dgm:spPr/>
    </dgm:pt>
    <dgm:pt modelId="{0DEB897F-E106-E94D-B97E-350CC1656463}" type="pres">
      <dgm:prSet presAssocID="{1F796BF0-3F2D-4897-A6C0-97D40EB94673}" presName="tx1" presStyleLbl="revTx" presStyleIdx="7" presStyleCnt="8"/>
      <dgm:spPr/>
    </dgm:pt>
    <dgm:pt modelId="{AFC3657C-F443-A74C-AB7E-E906B274D723}" type="pres">
      <dgm:prSet presAssocID="{1F796BF0-3F2D-4897-A6C0-97D40EB94673}" presName="vert1" presStyleCnt="0"/>
      <dgm:spPr/>
    </dgm:pt>
  </dgm:ptLst>
  <dgm:cxnLst>
    <dgm:cxn modelId="{BF4BAF13-E220-45EE-9BE0-FDBD1E6BD15C}" srcId="{A230C59A-44CC-43C6-AB51-D61B33C61566}" destId="{9D229A30-C9FB-4D50-964B-BEEB0B575AE7}" srcOrd="3" destOrd="0" parTransId="{ED955C11-A75A-4F8F-A35B-D0005717CB30}" sibTransId="{224558E1-F4E7-4557-BC78-233C38C50A03}"/>
    <dgm:cxn modelId="{28DF5E22-AC7A-D648-855A-76A366DE877F}" type="presOf" srcId="{8B3C369B-0544-4E08-8A66-844CF20F108E}" destId="{D6CC8407-9C1E-3043-A113-986F7AA78E53}" srcOrd="0" destOrd="0" presId="urn:microsoft.com/office/officeart/2008/layout/LinedList"/>
    <dgm:cxn modelId="{3572DA27-8853-4476-9AC1-940A150209DE}" srcId="{A230C59A-44CC-43C6-AB51-D61B33C61566}" destId="{82114F1C-2A66-4486-9E72-BECDB63FA139}" srcOrd="4" destOrd="0" parTransId="{A0BFF4A4-E22E-4A51-8BEF-C2932F461E4E}" sibTransId="{B84FBBE6-BBA6-4910-8777-1159F8D02461}"/>
    <dgm:cxn modelId="{30813933-63A1-2B45-AA1D-91EF6E2E03A9}" type="presOf" srcId="{1F796BF0-3F2D-4897-A6C0-97D40EB94673}" destId="{0DEB897F-E106-E94D-B97E-350CC1656463}" srcOrd="0" destOrd="0" presId="urn:microsoft.com/office/officeart/2008/layout/LinedList"/>
    <dgm:cxn modelId="{2D702043-65CA-4849-A50B-58B779819A8D}" srcId="{A230C59A-44CC-43C6-AB51-D61B33C61566}" destId="{1F796BF0-3F2D-4897-A6C0-97D40EB94673}" srcOrd="7" destOrd="0" parTransId="{A520BEE2-390B-4FEA-82D0-D26C076CC8D1}" sibTransId="{2BA6522D-7EB7-4246-AC8D-F6BFD0CFDD81}"/>
    <dgm:cxn modelId="{F6241E4B-47FC-2E4F-8070-BDB866C8C484}" type="presOf" srcId="{A230C59A-44CC-43C6-AB51-D61B33C61566}" destId="{91A02C23-F1A7-164B-857E-CE54989528D1}" srcOrd="0" destOrd="0" presId="urn:microsoft.com/office/officeart/2008/layout/LinedList"/>
    <dgm:cxn modelId="{55877369-4F93-FE46-B817-2929C456C1FA}" type="presOf" srcId="{08993011-8965-4EE5-956D-501F104F234F}" destId="{01EAB5BE-B3D5-154E-AA17-3CF7DAB5D4E2}" srcOrd="0" destOrd="0" presId="urn:microsoft.com/office/officeart/2008/layout/LinedList"/>
    <dgm:cxn modelId="{53022677-AF51-004D-B52F-527E11C16346}" type="presOf" srcId="{82114F1C-2A66-4486-9E72-BECDB63FA139}" destId="{EB94E169-873E-9248-9791-C49BEC754856}" srcOrd="0" destOrd="0" presId="urn:microsoft.com/office/officeart/2008/layout/LinedList"/>
    <dgm:cxn modelId="{F3E1F593-827A-457B-A011-EE71BCFD6081}" srcId="{A230C59A-44CC-43C6-AB51-D61B33C61566}" destId="{3A74A9C9-7122-41FF-9F4F-365E4AF2E049}" srcOrd="2" destOrd="0" parTransId="{C728E367-97B4-410E-B263-7EFD8A379463}" sibTransId="{311F15EE-3E42-4B43-94E7-1AC3C18EAD2F}"/>
    <dgm:cxn modelId="{C4D52797-5CD5-428C-95A1-E3768DDE066D}" srcId="{A230C59A-44CC-43C6-AB51-D61B33C61566}" destId="{5A18232B-DA7F-4FBB-B39F-400DBE45E35F}" srcOrd="1" destOrd="0" parTransId="{FD124348-2D7A-4860-9A88-3553196B304B}" sibTransId="{FD7D041D-A3E3-4FF8-8423-781DB1C487E8}"/>
    <dgm:cxn modelId="{1ACDC897-43E4-430A-BC4F-3997F4E8E395}" srcId="{A230C59A-44CC-43C6-AB51-D61B33C61566}" destId="{8B3C369B-0544-4E08-8A66-844CF20F108E}" srcOrd="0" destOrd="0" parTransId="{BC0E1349-54AF-41F2-8EBD-B107C1D56720}" sibTransId="{406FF7DC-1656-4E35-AA71-1784635E2F51}"/>
    <dgm:cxn modelId="{BEA6F1A4-AC3A-2B48-B531-A26CD6CAF21C}" type="presOf" srcId="{3A74A9C9-7122-41FF-9F4F-365E4AF2E049}" destId="{F1AE2DB9-2755-8F4A-A2C8-F7188CCE6167}" srcOrd="0" destOrd="0" presId="urn:microsoft.com/office/officeart/2008/layout/LinedList"/>
    <dgm:cxn modelId="{C843C4B1-400E-B841-AED2-3BEDB064E073}" type="presOf" srcId="{9D229A30-C9FB-4D50-964B-BEEB0B575AE7}" destId="{4AC53D70-E4A3-A545-94E3-DB0E8A8A45A9}" srcOrd="0" destOrd="0" presId="urn:microsoft.com/office/officeart/2008/layout/LinedList"/>
    <dgm:cxn modelId="{67952AC5-129E-D34A-AB3B-072D8779C244}" type="presOf" srcId="{5A18232B-DA7F-4FBB-B39F-400DBE45E35F}" destId="{297615EC-6A17-DD40-A273-2FD47982744C}" srcOrd="0" destOrd="0" presId="urn:microsoft.com/office/officeart/2008/layout/LinedList"/>
    <dgm:cxn modelId="{A46C4EC8-C36D-4C42-BF0B-2D9FB813956E}" srcId="{A230C59A-44CC-43C6-AB51-D61B33C61566}" destId="{E06D8BFD-2A12-439D-9F1E-DBD32925E87F}" srcOrd="5" destOrd="0" parTransId="{AB10D6B2-E1C5-4451-918D-8C21F5661FF1}" sibTransId="{0DE4D2AC-DCDE-47AE-8C9E-B71917B828CF}"/>
    <dgm:cxn modelId="{757003D4-6D6A-4019-BBB3-F61C81BF6832}" srcId="{A230C59A-44CC-43C6-AB51-D61B33C61566}" destId="{08993011-8965-4EE5-956D-501F104F234F}" srcOrd="6" destOrd="0" parTransId="{357C7D1C-590C-4748-8543-8326632B44EC}" sibTransId="{8F748219-2358-48D8-BC79-FDCE364DA14E}"/>
    <dgm:cxn modelId="{6F8D41E6-9A63-3847-8422-AB4053A25D17}" type="presOf" srcId="{E06D8BFD-2A12-439D-9F1E-DBD32925E87F}" destId="{EF97E639-A3AB-1A49-8F22-8979727DC660}" srcOrd="0" destOrd="0" presId="urn:microsoft.com/office/officeart/2008/layout/LinedList"/>
    <dgm:cxn modelId="{0C50246C-63A4-0F44-8440-D5A9FE5A2CA2}" type="presParOf" srcId="{91A02C23-F1A7-164B-857E-CE54989528D1}" destId="{54C600B3-D47D-014D-AF70-B83909B6BE0B}" srcOrd="0" destOrd="0" presId="urn:microsoft.com/office/officeart/2008/layout/LinedList"/>
    <dgm:cxn modelId="{A3193436-77B0-D046-A867-626CD993A078}" type="presParOf" srcId="{91A02C23-F1A7-164B-857E-CE54989528D1}" destId="{D83513F4-2A58-8448-98EE-64C1BFDD06C7}" srcOrd="1" destOrd="0" presId="urn:microsoft.com/office/officeart/2008/layout/LinedList"/>
    <dgm:cxn modelId="{5BF3E71F-B6CD-F245-B9BC-F9E5E9E45403}" type="presParOf" srcId="{D83513F4-2A58-8448-98EE-64C1BFDD06C7}" destId="{D6CC8407-9C1E-3043-A113-986F7AA78E53}" srcOrd="0" destOrd="0" presId="urn:microsoft.com/office/officeart/2008/layout/LinedList"/>
    <dgm:cxn modelId="{4DA2698F-3539-5A4D-8647-553ADBF6257B}" type="presParOf" srcId="{D83513F4-2A58-8448-98EE-64C1BFDD06C7}" destId="{7D768146-F1B2-FC4E-84C4-D947B5C8CDB1}" srcOrd="1" destOrd="0" presId="urn:microsoft.com/office/officeart/2008/layout/LinedList"/>
    <dgm:cxn modelId="{3F40B439-5A05-4D4E-931D-144781E3E57B}" type="presParOf" srcId="{91A02C23-F1A7-164B-857E-CE54989528D1}" destId="{543F8A27-CBEC-5448-9E2A-1A3392BE9E86}" srcOrd="2" destOrd="0" presId="urn:microsoft.com/office/officeart/2008/layout/LinedList"/>
    <dgm:cxn modelId="{974781EB-526C-4A4A-95F9-8102EB703645}" type="presParOf" srcId="{91A02C23-F1A7-164B-857E-CE54989528D1}" destId="{39BCB3C5-5B8D-C740-9C87-145BCC5C64E2}" srcOrd="3" destOrd="0" presId="urn:microsoft.com/office/officeart/2008/layout/LinedList"/>
    <dgm:cxn modelId="{5D9C0AED-50F2-D143-A710-2B735218EDA5}" type="presParOf" srcId="{39BCB3C5-5B8D-C740-9C87-145BCC5C64E2}" destId="{297615EC-6A17-DD40-A273-2FD47982744C}" srcOrd="0" destOrd="0" presId="urn:microsoft.com/office/officeart/2008/layout/LinedList"/>
    <dgm:cxn modelId="{EEB09D0C-2677-4043-9C30-1FBD0A04AC1B}" type="presParOf" srcId="{39BCB3C5-5B8D-C740-9C87-145BCC5C64E2}" destId="{88078531-AFF0-8842-B1E7-DFD1F10724FD}" srcOrd="1" destOrd="0" presId="urn:microsoft.com/office/officeart/2008/layout/LinedList"/>
    <dgm:cxn modelId="{4F300D69-F018-9B4F-A659-3E16DB243FE9}" type="presParOf" srcId="{91A02C23-F1A7-164B-857E-CE54989528D1}" destId="{8180E84B-7E09-C442-AED0-D8A1AE6F6546}" srcOrd="4" destOrd="0" presId="urn:microsoft.com/office/officeart/2008/layout/LinedList"/>
    <dgm:cxn modelId="{E1B56264-70A9-8B49-989E-04EE6A20A15A}" type="presParOf" srcId="{91A02C23-F1A7-164B-857E-CE54989528D1}" destId="{1CC31C8A-4BCF-A742-A980-4F91A895A3CE}" srcOrd="5" destOrd="0" presId="urn:microsoft.com/office/officeart/2008/layout/LinedList"/>
    <dgm:cxn modelId="{9B0518DF-2F25-E841-BA33-9355BC538329}" type="presParOf" srcId="{1CC31C8A-4BCF-A742-A980-4F91A895A3CE}" destId="{F1AE2DB9-2755-8F4A-A2C8-F7188CCE6167}" srcOrd="0" destOrd="0" presId="urn:microsoft.com/office/officeart/2008/layout/LinedList"/>
    <dgm:cxn modelId="{ACE357B7-DBA8-FD4B-B56F-C9FC774EAED8}" type="presParOf" srcId="{1CC31C8A-4BCF-A742-A980-4F91A895A3CE}" destId="{16DA2C9C-A60E-4948-82AA-98B19A0FD58B}" srcOrd="1" destOrd="0" presId="urn:microsoft.com/office/officeart/2008/layout/LinedList"/>
    <dgm:cxn modelId="{CEFC6E56-0326-7E46-8EA3-72171A044025}" type="presParOf" srcId="{91A02C23-F1A7-164B-857E-CE54989528D1}" destId="{83E24F7A-FC6B-5248-A7F3-2E433CF60591}" srcOrd="6" destOrd="0" presId="urn:microsoft.com/office/officeart/2008/layout/LinedList"/>
    <dgm:cxn modelId="{900ED2CE-0753-9C4B-A8EC-38AFC7ADF3BA}" type="presParOf" srcId="{91A02C23-F1A7-164B-857E-CE54989528D1}" destId="{26288408-F7DA-754A-86F5-46D1BAD913AA}" srcOrd="7" destOrd="0" presId="urn:microsoft.com/office/officeart/2008/layout/LinedList"/>
    <dgm:cxn modelId="{086E1109-A00B-3744-A4FC-186CF4804EE0}" type="presParOf" srcId="{26288408-F7DA-754A-86F5-46D1BAD913AA}" destId="{4AC53D70-E4A3-A545-94E3-DB0E8A8A45A9}" srcOrd="0" destOrd="0" presId="urn:microsoft.com/office/officeart/2008/layout/LinedList"/>
    <dgm:cxn modelId="{04398F37-5B70-F443-8813-1195A1985EB0}" type="presParOf" srcId="{26288408-F7DA-754A-86F5-46D1BAD913AA}" destId="{CA499541-14F3-ED4C-BDE8-4EE955E62867}" srcOrd="1" destOrd="0" presId="urn:microsoft.com/office/officeart/2008/layout/LinedList"/>
    <dgm:cxn modelId="{E18F800B-B524-5B40-A4F5-651F5AA65E76}" type="presParOf" srcId="{91A02C23-F1A7-164B-857E-CE54989528D1}" destId="{8AA2B47D-180C-F94C-997A-95833C2243CB}" srcOrd="8" destOrd="0" presId="urn:microsoft.com/office/officeart/2008/layout/LinedList"/>
    <dgm:cxn modelId="{A4C57E31-463F-594E-B5A3-1C0495A15918}" type="presParOf" srcId="{91A02C23-F1A7-164B-857E-CE54989528D1}" destId="{FA14DAB8-3786-1247-935A-C03FC1D4C59F}" srcOrd="9" destOrd="0" presId="urn:microsoft.com/office/officeart/2008/layout/LinedList"/>
    <dgm:cxn modelId="{A3B33E29-66DD-E747-9418-6B87D8DFB29C}" type="presParOf" srcId="{FA14DAB8-3786-1247-935A-C03FC1D4C59F}" destId="{EB94E169-873E-9248-9791-C49BEC754856}" srcOrd="0" destOrd="0" presId="urn:microsoft.com/office/officeart/2008/layout/LinedList"/>
    <dgm:cxn modelId="{28D55916-3E2C-2D4A-B6D7-EFFBCFBA749E}" type="presParOf" srcId="{FA14DAB8-3786-1247-935A-C03FC1D4C59F}" destId="{B072268C-354F-834F-B99F-4EF0ABC36C34}" srcOrd="1" destOrd="0" presId="urn:microsoft.com/office/officeart/2008/layout/LinedList"/>
    <dgm:cxn modelId="{66F4E500-54DE-A34C-8777-C82020401C13}" type="presParOf" srcId="{91A02C23-F1A7-164B-857E-CE54989528D1}" destId="{F7CF65AD-8DAB-234D-9A96-A8025F69B701}" srcOrd="10" destOrd="0" presId="urn:microsoft.com/office/officeart/2008/layout/LinedList"/>
    <dgm:cxn modelId="{9C258CE0-396C-F948-B9D4-5395F6173202}" type="presParOf" srcId="{91A02C23-F1A7-164B-857E-CE54989528D1}" destId="{4E618E7C-278A-8043-9ACC-6BE6E3AD0AF9}" srcOrd="11" destOrd="0" presId="urn:microsoft.com/office/officeart/2008/layout/LinedList"/>
    <dgm:cxn modelId="{9A22CE12-2FD8-4146-99A6-1423F09AD101}" type="presParOf" srcId="{4E618E7C-278A-8043-9ACC-6BE6E3AD0AF9}" destId="{EF97E639-A3AB-1A49-8F22-8979727DC660}" srcOrd="0" destOrd="0" presId="urn:microsoft.com/office/officeart/2008/layout/LinedList"/>
    <dgm:cxn modelId="{C11BFA7F-2210-9540-B8A1-65486AEBDC92}" type="presParOf" srcId="{4E618E7C-278A-8043-9ACC-6BE6E3AD0AF9}" destId="{8525B33E-8D60-8C46-91D8-0C6F0D4C08BF}" srcOrd="1" destOrd="0" presId="urn:microsoft.com/office/officeart/2008/layout/LinedList"/>
    <dgm:cxn modelId="{B576C488-89B8-4047-B595-C622BD241A6E}" type="presParOf" srcId="{91A02C23-F1A7-164B-857E-CE54989528D1}" destId="{E16F4744-7ADF-6847-BD08-D94B0E12C9F8}" srcOrd="12" destOrd="0" presId="urn:microsoft.com/office/officeart/2008/layout/LinedList"/>
    <dgm:cxn modelId="{7818D90F-2881-064C-B504-F7BF92D6A13F}" type="presParOf" srcId="{91A02C23-F1A7-164B-857E-CE54989528D1}" destId="{885BF561-3444-5445-8124-8C512A181768}" srcOrd="13" destOrd="0" presId="urn:microsoft.com/office/officeart/2008/layout/LinedList"/>
    <dgm:cxn modelId="{5F041FCD-691A-474A-87F1-1F24FEE65338}" type="presParOf" srcId="{885BF561-3444-5445-8124-8C512A181768}" destId="{01EAB5BE-B3D5-154E-AA17-3CF7DAB5D4E2}" srcOrd="0" destOrd="0" presId="urn:microsoft.com/office/officeart/2008/layout/LinedList"/>
    <dgm:cxn modelId="{98616659-1C56-0F4D-851B-D52EABC94B07}" type="presParOf" srcId="{885BF561-3444-5445-8124-8C512A181768}" destId="{6344729A-CF3D-434C-91E1-4840CD502AAA}" srcOrd="1" destOrd="0" presId="urn:microsoft.com/office/officeart/2008/layout/LinedList"/>
    <dgm:cxn modelId="{2692A058-8B8B-8249-B1F2-25EFDF155D01}" type="presParOf" srcId="{91A02C23-F1A7-164B-857E-CE54989528D1}" destId="{662F7A31-43A7-5B4C-8C63-D26B459378FB}" srcOrd="14" destOrd="0" presId="urn:microsoft.com/office/officeart/2008/layout/LinedList"/>
    <dgm:cxn modelId="{0E9A4F5B-4005-A14C-B889-7B3937075949}" type="presParOf" srcId="{91A02C23-F1A7-164B-857E-CE54989528D1}" destId="{D4E01AC6-0A61-664E-9168-88AFCE6D1361}" srcOrd="15" destOrd="0" presId="urn:microsoft.com/office/officeart/2008/layout/LinedList"/>
    <dgm:cxn modelId="{F4482880-D055-2D40-837D-989338FCF1BF}" type="presParOf" srcId="{D4E01AC6-0A61-664E-9168-88AFCE6D1361}" destId="{0DEB897F-E106-E94D-B97E-350CC1656463}" srcOrd="0" destOrd="0" presId="urn:microsoft.com/office/officeart/2008/layout/LinedList"/>
    <dgm:cxn modelId="{81B5B930-53D0-1A49-A7D0-BFB5A93917E4}" type="presParOf" srcId="{D4E01AC6-0A61-664E-9168-88AFCE6D1361}" destId="{AFC3657C-F443-A74C-AB7E-E906B274D7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A512821-967A-C340-8CA1-797A8373199A}"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DBBC6DE4-BD8C-6544-92B9-B338C5594711}">
      <dgm:prSet phldrT="[Text]"/>
      <dgm:spPr>
        <a:solidFill>
          <a:schemeClr val="accent6"/>
        </a:solidFill>
      </dgm:spPr>
      <dgm:t>
        <a:bodyPr/>
        <a:lstStyle/>
        <a:p>
          <a:r>
            <a:rPr lang="en-US" dirty="0"/>
            <a:t>Infection/Sepsis</a:t>
          </a:r>
        </a:p>
      </dgm:t>
    </dgm:pt>
    <dgm:pt modelId="{338581C3-7997-8F41-9665-70C17BEB5510}" type="parTrans" cxnId="{7D027D1E-F2D8-044B-9AA4-8A305BBA5EBC}">
      <dgm:prSet/>
      <dgm:spPr/>
      <dgm:t>
        <a:bodyPr/>
        <a:lstStyle/>
        <a:p>
          <a:endParaRPr lang="en-US"/>
        </a:p>
      </dgm:t>
    </dgm:pt>
    <dgm:pt modelId="{3EDB62E0-BBB1-134D-9B13-9B86F878508D}" type="sibTrans" cxnId="{7D027D1E-F2D8-044B-9AA4-8A305BBA5EBC}">
      <dgm:prSet/>
      <dgm:spPr/>
      <dgm:t>
        <a:bodyPr/>
        <a:lstStyle/>
        <a:p>
          <a:endParaRPr lang="en-US"/>
        </a:p>
      </dgm:t>
    </dgm:pt>
    <dgm:pt modelId="{2518C826-07EE-0A45-85DC-3420F0BF271F}">
      <dgm:prSet phldrT="[Text]"/>
      <dgm:spPr>
        <a:noFill/>
      </dgm:spPr>
      <dgm:t>
        <a:bodyPr/>
        <a:lstStyle/>
        <a:p>
          <a:pPr algn="ctr">
            <a:buSzPct val="75000"/>
            <a:buFont typeface="Wingdings" pitchFamily="2" charset="2"/>
            <a:buChar char="Ø"/>
          </a:pPr>
          <a:r>
            <a:rPr lang="en-US" dirty="0"/>
            <a:t>ACTION</a:t>
          </a:r>
        </a:p>
      </dgm:t>
    </dgm:pt>
    <dgm:pt modelId="{902B619F-CB2D-B34B-A8D7-791F7EEEB04C}" type="parTrans" cxnId="{E023583A-8F68-994E-872D-E9B920755F28}">
      <dgm:prSet/>
      <dgm:spPr/>
      <dgm:t>
        <a:bodyPr/>
        <a:lstStyle/>
        <a:p>
          <a:endParaRPr lang="en-US"/>
        </a:p>
      </dgm:t>
    </dgm:pt>
    <dgm:pt modelId="{887E075B-7A02-3E4D-B03F-D0ECEEA0464C}" type="sibTrans" cxnId="{E023583A-8F68-994E-872D-E9B920755F28}">
      <dgm:prSet/>
      <dgm:spPr/>
      <dgm:t>
        <a:bodyPr/>
        <a:lstStyle/>
        <a:p>
          <a:endParaRPr lang="en-US"/>
        </a:p>
      </dgm:t>
    </dgm:pt>
    <dgm:pt modelId="{B718583D-764F-944F-BB2E-E31A4C7B233F}">
      <dgm:prSet phldrT="[Text]"/>
      <dgm:spPr>
        <a:solidFill>
          <a:schemeClr val="accent5"/>
        </a:solidFill>
      </dgm:spPr>
      <dgm:t>
        <a:bodyPr/>
        <a:lstStyle/>
        <a:p>
          <a:r>
            <a:rPr lang="en-US" dirty="0"/>
            <a:t>Cardio-Pulmonary</a:t>
          </a:r>
        </a:p>
      </dgm:t>
    </dgm:pt>
    <dgm:pt modelId="{65B1303D-9353-2E46-8DA8-7433706DA8E0}" type="parTrans" cxnId="{48B88080-EC4C-9F4E-A540-FB76AC7AB10C}">
      <dgm:prSet/>
      <dgm:spPr/>
      <dgm:t>
        <a:bodyPr/>
        <a:lstStyle/>
        <a:p>
          <a:endParaRPr lang="en-US"/>
        </a:p>
      </dgm:t>
    </dgm:pt>
    <dgm:pt modelId="{AB526A0D-72A8-414B-80E9-5411D297B146}" type="sibTrans" cxnId="{48B88080-EC4C-9F4E-A540-FB76AC7AB10C}">
      <dgm:prSet/>
      <dgm:spPr/>
      <dgm:t>
        <a:bodyPr/>
        <a:lstStyle/>
        <a:p>
          <a:endParaRPr lang="en-US"/>
        </a:p>
      </dgm:t>
    </dgm:pt>
    <dgm:pt modelId="{9E160524-3EC2-344C-8543-C794CF30B729}">
      <dgm:prSet phldrT="[Text]"/>
      <dgm:spPr>
        <a:noFill/>
      </dgm:spPr>
      <dgm:t>
        <a:bodyPr/>
        <a:lstStyle/>
        <a:p>
          <a:pPr algn="ctr">
            <a:buSzPct val="75000"/>
            <a:buFont typeface="Wingdings" pitchFamily="2" charset="2"/>
            <a:buChar char="Ø"/>
          </a:pPr>
          <a:r>
            <a:rPr lang="en-US" dirty="0"/>
            <a:t>ACTION</a:t>
          </a:r>
        </a:p>
      </dgm:t>
    </dgm:pt>
    <dgm:pt modelId="{E5326C2D-4619-1049-8DF6-A51C46CEC993}" type="parTrans" cxnId="{46E39347-6419-D442-90F1-301DC29A0A44}">
      <dgm:prSet/>
      <dgm:spPr/>
      <dgm:t>
        <a:bodyPr/>
        <a:lstStyle/>
        <a:p>
          <a:endParaRPr lang="en-US"/>
        </a:p>
      </dgm:t>
    </dgm:pt>
    <dgm:pt modelId="{ABD4B629-1F04-A449-B96B-9C564089DB84}" type="sibTrans" cxnId="{46E39347-6419-D442-90F1-301DC29A0A44}">
      <dgm:prSet/>
      <dgm:spPr/>
      <dgm:t>
        <a:bodyPr/>
        <a:lstStyle/>
        <a:p>
          <a:endParaRPr lang="en-US"/>
        </a:p>
      </dgm:t>
    </dgm:pt>
    <dgm:pt modelId="{1E8D475F-B63A-C14E-AA59-F69B4F473167}">
      <dgm:prSet phldrT="[Text]"/>
      <dgm:spPr>
        <a:solidFill>
          <a:schemeClr val="accent3"/>
        </a:solidFill>
      </dgm:spPr>
      <dgm:t>
        <a:bodyPr/>
        <a:lstStyle/>
        <a:p>
          <a:r>
            <a:rPr lang="en-US" dirty="0"/>
            <a:t>Hemorrhage</a:t>
          </a:r>
        </a:p>
      </dgm:t>
    </dgm:pt>
    <dgm:pt modelId="{B8A329C7-4E73-1B42-8AC0-8C067A104C8D}" type="parTrans" cxnId="{8E89381C-0814-9847-9EF9-F3D4760BDCE8}">
      <dgm:prSet/>
      <dgm:spPr/>
      <dgm:t>
        <a:bodyPr/>
        <a:lstStyle/>
        <a:p>
          <a:endParaRPr lang="en-US"/>
        </a:p>
      </dgm:t>
    </dgm:pt>
    <dgm:pt modelId="{C752342F-E421-6249-A6BD-B0CD663105C7}" type="sibTrans" cxnId="{8E89381C-0814-9847-9EF9-F3D4760BDCE8}">
      <dgm:prSet/>
      <dgm:spPr/>
      <dgm:t>
        <a:bodyPr/>
        <a:lstStyle/>
        <a:p>
          <a:endParaRPr lang="en-US"/>
        </a:p>
      </dgm:t>
    </dgm:pt>
    <dgm:pt modelId="{15C3E579-B624-E74D-9004-932F4261E1B7}">
      <dgm:prSet phldrT="[Text]"/>
      <dgm:spPr>
        <a:noFill/>
      </dgm:spPr>
      <dgm:t>
        <a:bodyPr/>
        <a:lstStyle/>
        <a:p>
          <a:pPr algn="ctr">
            <a:buSzPct val="75000"/>
            <a:buFont typeface="Wingdings" pitchFamily="2" charset="2"/>
            <a:buChar char="Ø"/>
          </a:pPr>
          <a:r>
            <a:rPr lang="en-US" dirty="0"/>
            <a:t>ACTION</a:t>
          </a:r>
        </a:p>
      </dgm:t>
    </dgm:pt>
    <dgm:pt modelId="{6270FBA3-EBE1-F44D-92F7-28B1263FF657}" type="parTrans" cxnId="{B04F2CDA-07FE-174F-8E14-31B99BA9C44D}">
      <dgm:prSet/>
      <dgm:spPr/>
      <dgm:t>
        <a:bodyPr/>
        <a:lstStyle/>
        <a:p>
          <a:endParaRPr lang="en-US"/>
        </a:p>
      </dgm:t>
    </dgm:pt>
    <dgm:pt modelId="{01B0B141-CE3E-0E46-A2BA-3AA372CCCD00}" type="sibTrans" cxnId="{B04F2CDA-07FE-174F-8E14-31B99BA9C44D}">
      <dgm:prSet/>
      <dgm:spPr/>
      <dgm:t>
        <a:bodyPr/>
        <a:lstStyle/>
        <a:p>
          <a:endParaRPr lang="en-US"/>
        </a:p>
      </dgm:t>
    </dgm:pt>
    <dgm:pt modelId="{134F697D-079E-A94D-BD10-CAC422F4EBA3}">
      <dgm:prSet phldrT="[Text]"/>
      <dgm:spPr>
        <a:solidFill>
          <a:schemeClr val="tx2"/>
        </a:solidFill>
      </dgm:spPr>
      <dgm:t>
        <a:bodyPr/>
        <a:lstStyle/>
        <a:p>
          <a:r>
            <a:rPr lang="en-US" dirty="0"/>
            <a:t>Hypertension</a:t>
          </a:r>
        </a:p>
      </dgm:t>
    </dgm:pt>
    <dgm:pt modelId="{754FFEF4-2E5A-BA4F-BF66-77ABC0B6BA38}" type="parTrans" cxnId="{4B4314DE-926B-9D47-A5DE-44C4564A5AC2}">
      <dgm:prSet/>
      <dgm:spPr/>
      <dgm:t>
        <a:bodyPr/>
        <a:lstStyle/>
        <a:p>
          <a:endParaRPr lang="en-US"/>
        </a:p>
      </dgm:t>
    </dgm:pt>
    <dgm:pt modelId="{4BDD15C1-8676-0242-9B48-C87E529C1A4C}" type="sibTrans" cxnId="{4B4314DE-926B-9D47-A5DE-44C4564A5AC2}">
      <dgm:prSet/>
      <dgm:spPr/>
      <dgm:t>
        <a:bodyPr/>
        <a:lstStyle/>
        <a:p>
          <a:endParaRPr lang="en-US"/>
        </a:p>
      </dgm:t>
    </dgm:pt>
    <dgm:pt modelId="{A4B79F8C-9A8C-E549-A469-E04DCB57DCF5}">
      <dgm:prSet phldrT="[Text]"/>
      <dgm:spPr>
        <a:noFill/>
      </dgm:spPr>
      <dgm:t>
        <a:bodyPr/>
        <a:lstStyle/>
        <a:p>
          <a:pPr algn="ctr">
            <a:buSzPct val="75000"/>
            <a:buFont typeface="Wingdings" pitchFamily="2" charset="2"/>
            <a:buChar char="Ø"/>
          </a:pPr>
          <a:r>
            <a:rPr lang="en-US" dirty="0">
              <a:solidFill>
                <a:schemeClr val="tx1"/>
              </a:solidFill>
            </a:rPr>
            <a:t>ACTION</a:t>
          </a:r>
        </a:p>
      </dgm:t>
    </dgm:pt>
    <dgm:pt modelId="{BB212B2F-B043-2C43-9B7F-EB95F97D4176}" type="parTrans" cxnId="{6C3339BB-498C-F144-A664-3C6834EEF040}">
      <dgm:prSet/>
      <dgm:spPr/>
      <dgm:t>
        <a:bodyPr/>
        <a:lstStyle/>
        <a:p>
          <a:endParaRPr lang="en-US"/>
        </a:p>
      </dgm:t>
    </dgm:pt>
    <dgm:pt modelId="{5FF601BE-07F5-A44B-8925-173BC655AA75}" type="sibTrans" cxnId="{6C3339BB-498C-F144-A664-3C6834EEF040}">
      <dgm:prSet/>
      <dgm:spPr/>
      <dgm:t>
        <a:bodyPr/>
        <a:lstStyle/>
        <a:p>
          <a:endParaRPr lang="en-US"/>
        </a:p>
      </dgm:t>
    </dgm:pt>
    <dgm:pt modelId="{7D3E13CE-B43C-A047-A252-F8578DEB10B1}" type="pres">
      <dgm:prSet presAssocID="{0A512821-967A-C340-8CA1-797A8373199A}" presName="Name0" presStyleCnt="0">
        <dgm:presLayoutVars>
          <dgm:dir/>
          <dgm:animLvl val="lvl"/>
          <dgm:resizeHandles val="exact"/>
        </dgm:presLayoutVars>
      </dgm:prSet>
      <dgm:spPr/>
    </dgm:pt>
    <dgm:pt modelId="{F960C9E6-1117-D04A-A273-1DBD4913194B}" type="pres">
      <dgm:prSet presAssocID="{DBBC6DE4-BD8C-6544-92B9-B338C5594711}" presName="composite" presStyleCnt="0"/>
      <dgm:spPr/>
    </dgm:pt>
    <dgm:pt modelId="{38136424-9541-FE46-BF81-FBAB461A49AF}" type="pres">
      <dgm:prSet presAssocID="{DBBC6DE4-BD8C-6544-92B9-B338C5594711}" presName="parTx" presStyleLbl="alignNode1" presStyleIdx="0" presStyleCnt="4">
        <dgm:presLayoutVars>
          <dgm:chMax val="0"/>
          <dgm:chPref val="0"/>
          <dgm:bulletEnabled val="1"/>
        </dgm:presLayoutVars>
      </dgm:prSet>
      <dgm:spPr/>
    </dgm:pt>
    <dgm:pt modelId="{4F8B68A4-D868-EB44-BEFE-F540730E16F2}" type="pres">
      <dgm:prSet presAssocID="{DBBC6DE4-BD8C-6544-92B9-B338C5594711}" presName="desTx" presStyleLbl="alignAccFollowNode1" presStyleIdx="0" presStyleCnt="4">
        <dgm:presLayoutVars>
          <dgm:bulletEnabled val="1"/>
        </dgm:presLayoutVars>
      </dgm:prSet>
      <dgm:spPr/>
    </dgm:pt>
    <dgm:pt modelId="{1736E1F9-9F87-7844-BAF4-AD505DC18F51}" type="pres">
      <dgm:prSet presAssocID="{3EDB62E0-BBB1-134D-9B13-9B86F878508D}" presName="space" presStyleCnt="0"/>
      <dgm:spPr/>
    </dgm:pt>
    <dgm:pt modelId="{149FC183-4EA1-B147-A257-FA205B11155F}" type="pres">
      <dgm:prSet presAssocID="{B718583D-764F-944F-BB2E-E31A4C7B233F}" presName="composite" presStyleCnt="0"/>
      <dgm:spPr/>
    </dgm:pt>
    <dgm:pt modelId="{64F00013-C443-E249-8BE9-E9DCFE7C5284}" type="pres">
      <dgm:prSet presAssocID="{B718583D-764F-944F-BB2E-E31A4C7B233F}" presName="parTx" presStyleLbl="alignNode1" presStyleIdx="1" presStyleCnt="4">
        <dgm:presLayoutVars>
          <dgm:chMax val="0"/>
          <dgm:chPref val="0"/>
          <dgm:bulletEnabled val="1"/>
        </dgm:presLayoutVars>
      </dgm:prSet>
      <dgm:spPr/>
    </dgm:pt>
    <dgm:pt modelId="{08F48B48-6DA6-1140-8FDC-7FABEF7482DB}" type="pres">
      <dgm:prSet presAssocID="{B718583D-764F-944F-BB2E-E31A4C7B233F}" presName="desTx" presStyleLbl="alignAccFollowNode1" presStyleIdx="1" presStyleCnt="4">
        <dgm:presLayoutVars>
          <dgm:bulletEnabled val="1"/>
        </dgm:presLayoutVars>
      </dgm:prSet>
      <dgm:spPr/>
    </dgm:pt>
    <dgm:pt modelId="{C414FCDB-AAFB-B34D-B5EB-C8CDB21FC385}" type="pres">
      <dgm:prSet presAssocID="{AB526A0D-72A8-414B-80E9-5411D297B146}" presName="space" presStyleCnt="0"/>
      <dgm:spPr/>
    </dgm:pt>
    <dgm:pt modelId="{C1C04A74-DCCA-AC45-A323-948F2F9C733E}" type="pres">
      <dgm:prSet presAssocID="{1E8D475F-B63A-C14E-AA59-F69B4F473167}" presName="composite" presStyleCnt="0"/>
      <dgm:spPr/>
    </dgm:pt>
    <dgm:pt modelId="{690BA197-5A75-9F4D-A6EB-5F2EB28D23A6}" type="pres">
      <dgm:prSet presAssocID="{1E8D475F-B63A-C14E-AA59-F69B4F473167}" presName="parTx" presStyleLbl="alignNode1" presStyleIdx="2" presStyleCnt="4">
        <dgm:presLayoutVars>
          <dgm:chMax val="0"/>
          <dgm:chPref val="0"/>
          <dgm:bulletEnabled val="1"/>
        </dgm:presLayoutVars>
      </dgm:prSet>
      <dgm:spPr/>
    </dgm:pt>
    <dgm:pt modelId="{2AC41B70-14BD-EE4C-80FA-58045C4CCBE9}" type="pres">
      <dgm:prSet presAssocID="{1E8D475F-B63A-C14E-AA59-F69B4F473167}" presName="desTx" presStyleLbl="alignAccFollowNode1" presStyleIdx="2" presStyleCnt="4">
        <dgm:presLayoutVars>
          <dgm:bulletEnabled val="1"/>
        </dgm:presLayoutVars>
      </dgm:prSet>
      <dgm:spPr/>
    </dgm:pt>
    <dgm:pt modelId="{6969DEC2-9317-6E45-93B7-54E26EBF8DE9}" type="pres">
      <dgm:prSet presAssocID="{C752342F-E421-6249-A6BD-B0CD663105C7}" presName="space" presStyleCnt="0"/>
      <dgm:spPr/>
    </dgm:pt>
    <dgm:pt modelId="{6CA88DB8-F720-7B46-BC86-E70555A4AAF3}" type="pres">
      <dgm:prSet presAssocID="{134F697D-079E-A94D-BD10-CAC422F4EBA3}" presName="composite" presStyleCnt="0"/>
      <dgm:spPr/>
    </dgm:pt>
    <dgm:pt modelId="{D245B3C8-1559-4447-AE5F-F3841B36AC19}" type="pres">
      <dgm:prSet presAssocID="{134F697D-079E-A94D-BD10-CAC422F4EBA3}" presName="parTx" presStyleLbl="alignNode1" presStyleIdx="3" presStyleCnt="4">
        <dgm:presLayoutVars>
          <dgm:chMax val="0"/>
          <dgm:chPref val="0"/>
          <dgm:bulletEnabled val="1"/>
        </dgm:presLayoutVars>
      </dgm:prSet>
      <dgm:spPr/>
    </dgm:pt>
    <dgm:pt modelId="{77658B2D-2BF3-E04E-9C68-AE30F9AB1A14}" type="pres">
      <dgm:prSet presAssocID="{134F697D-079E-A94D-BD10-CAC422F4EBA3}" presName="desTx" presStyleLbl="alignAccFollowNode1" presStyleIdx="3" presStyleCnt="4">
        <dgm:presLayoutVars>
          <dgm:bulletEnabled val="1"/>
        </dgm:presLayoutVars>
      </dgm:prSet>
      <dgm:spPr/>
    </dgm:pt>
  </dgm:ptLst>
  <dgm:cxnLst>
    <dgm:cxn modelId="{1D189308-0719-BE41-868D-B1AB4779C9DC}" type="presOf" srcId="{2518C826-07EE-0A45-85DC-3420F0BF271F}" destId="{4F8B68A4-D868-EB44-BEFE-F540730E16F2}" srcOrd="0" destOrd="0" presId="urn:microsoft.com/office/officeart/2005/8/layout/hList1"/>
    <dgm:cxn modelId="{8E89381C-0814-9847-9EF9-F3D4760BDCE8}" srcId="{0A512821-967A-C340-8CA1-797A8373199A}" destId="{1E8D475F-B63A-C14E-AA59-F69B4F473167}" srcOrd="2" destOrd="0" parTransId="{B8A329C7-4E73-1B42-8AC0-8C067A104C8D}" sibTransId="{C752342F-E421-6249-A6BD-B0CD663105C7}"/>
    <dgm:cxn modelId="{A5EF591C-7270-2C40-92E8-E3C25F284D23}" type="presOf" srcId="{DBBC6DE4-BD8C-6544-92B9-B338C5594711}" destId="{38136424-9541-FE46-BF81-FBAB461A49AF}" srcOrd="0" destOrd="0" presId="urn:microsoft.com/office/officeart/2005/8/layout/hList1"/>
    <dgm:cxn modelId="{7D027D1E-F2D8-044B-9AA4-8A305BBA5EBC}" srcId="{0A512821-967A-C340-8CA1-797A8373199A}" destId="{DBBC6DE4-BD8C-6544-92B9-B338C5594711}" srcOrd="0" destOrd="0" parTransId="{338581C3-7997-8F41-9665-70C17BEB5510}" sibTransId="{3EDB62E0-BBB1-134D-9B13-9B86F878508D}"/>
    <dgm:cxn modelId="{CA5A062D-392D-D24F-948E-9675ACD4249D}" type="presOf" srcId="{9E160524-3EC2-344C-8543-C794CF30B729}" destId="{08F48B48-6DA6-1140-8FDC-7FABEF7482DB}" srcOrd="0" destOrd="0" presId="urn:microsoft.com/office/officeart/2005/8/layout/hList1"/>
    <dgm:cxn modelId="{7C341532-926A-8644-954D-CE4735DEA466}" type="presOf" srcId="{A4B79F8C-9A8C-E549-A469-E04DCB57DCF5}" destId="{77658B2D-2BF3-E04E-9C68-AE30F9AB1A14}" srcOrd="0" destOrd="0" presId="urn:microsoft.com/office/officeart/2005/8/layout/hList1"/>
    <dgm:cxn modelId="{E023583A-8F68-994E-872D-E9B920755F28}" srcId="{DBBC6DE4-BD8C-6544-92B9-B338C5594711}" destId="{2518C826-07EE-0A45-85DC-3420F0BF271F}" srcOrd="0" destOrd="0" parTransId="{902B619F-CB2D-B34B-A8D7-791F7EEEB04C}" sibTransId="{887E075B-7A02-3E4D-B03F-D0ECEEA0464C}"/>
    <dgm:cxn modelId="{85DA663D-0376-414E-9C13-4BE8532F307E}" type="presOf" srcId="{0A512821-967A-C340-8CA1-797A8373199A}" destId="{7D3E13CE-B43C-A047-A252-F8578DEB10B1}" srcOrd="0" destOrd="0" presId="urn:microsoft.com/office/officeart/2005/8/layout/hList1"/>
    <dgm:cxn modelId="{46E39347-6419-D442-90F1-301DC29A0A44}" srcId="{B718583D-764F-944F-BB2E-E31A4C7B233F}" destId="{9E160524-3EC2-344C-8543-C794CF30B729}" srcOrd="0" destOrd="0" parTransId="{E5326C2D-4619-1049-8DF6-A51C46CEC993}" sibTransId="{ABD4B629-1F04-A449-B96B-9C564089DB84}"/>
    <dgm:cxn modelId="{089CA251-1BEA-3343-8191-FDB00332B25F}" type="presOf" srcId="{1E8D475F-B63A-C14E-AA59-F69B4F473167}" destId="{690BA197-5A75-9F4D-A6EB-5F2EB28D23A6}" srcOrd="0" destOrd="0" presId="urn:microsoft.com/office/officeart/2005/8/layout/hList1"/>
    <dgm:cxn modelId="{FD966368-D53A-8D4A-99CA-C1C18C965A47}" type="presOf" srcId="{15C3E579-B624-E74D-9004-932F4261E1B7}" destId="{2AC41B70-14BD-EE4C-80FA-58045C4CCBE9}" srcOrd="0" destOrd="0" presId="urn:microsoft.com/office/officeart/2005/8/layout/hList1"/>
    <dgm:cxn modelId="{48B88080-EC4C-9F4E-A540-FB76AC7AB10C}" srcId="{0A512821-967A-C340-8CA1-797A8373199A}" destId="{B718583D-764F-944F-BB2E-E31A4C7B233F}" srcOrd="1" destOrd="0" parTransId="{65B1303D-9353-2E46-8DA8-7433706DA8E0}" sibTransId="{AB526A0D-72A8-414B-80E9-5411D297B146}"/>
    <dgm:cxn modelId="{F9AEFA98-C0DC-F145-A416-9289A87D0DD5}" type="presOf" srcId="{134F697D-079E-A94D-BD10-CAC422F4EBA3}" destId="{D245B3C8-1559-4447-AE5F-F3841B36AC19}" srcOrd="0" destOrd="0" presId="urn:microsoft.com/office/officeart/2005/8/layout/hList1"/>
    <dgm:cxn modelId="{6C3339BB-498C-F144-A664-3C6834EEF040}" srcId="{134F697D-079E-A94D-BD10-CAC422F4EBA3}" destId="{A4B79F8C-9A8C-E549-A469-E04DCB57DCF5}" srcOrd="0" destOrd="0" parTransId="{BB212B2F-B043-2C43-9B7F-EB95F97D4176}" sibTransId="{5FF601BE-07F5-A44B-8925-173BC655AA75}"/>
    <dgm:cxn modelId="{B04F2CDA-07FE-174F-8E14-31B99BA9C44D}" srcId="{1E8D475F-B63A-C14E-AA59-F69B4F473167}" destId="{15C3E579-B624-E74D-9004-932F4261E1B7}" srcOrd="0" destOrd="0" parTransId="{6270FBA3-EBE1-F44D-92F7-28B1263FF657}" sibTransId="{01B0B141-CE3E-0E46-A2BA-3AA372CCCD00}"/>
    <dgm:cxn modelId="{4B4314DE-926B-9D47-A5DE-44C4564A5AC2}" srcId="{0A512821-967A-C340-8CA1-797A8373199A}" destId="{134F697D-079E-A94D-BD10-CAC422F4EBA3}" srcOrd="3" destOrd="0" parTransId="{754FFEF4-2E5A-BA4F-BF66-77ABC0B6BA38}" sibTransId="{4BDD15C1-8676-0242-9B48-C87E529C1A4C}"/>
    <dgm:cxn modelId="{15B652ED-0546-0248-BB9C-B786072BEE6A}" type="presOf" srcId="{B718583D-764F-944F-BB2E-E31A4C7B233F}" destId="{64F00013-C443-E249-8BE9-E9DCFE7C5284}" srcOrd="0" destOrd="0" presId="urn:microsoft.com/office/officeart/2005/8/layout/hList1"/>
    <dgm:cxn modelId="{6A039E7B-4C9C-384F-8F2C-F7B002211699}" type="presParOf" srcId="{7D3E13CE-B43C-A047-A252-F8578DEB10B1}" destId="{F960C9E6-1117-D04A-A273-1DBD4913194B}" srcOrd="0" destOrd="0" presId="urn:microsoft.com/office/officeart/2005/8/layout/hList1"/>
    <dgm:cxn modelId="{C8A4A390-29EC-A849-93B2-AA0ED317DC7C}" type="presParOf" srcId="{F960C9E6-1117-D04A-A273-1DBD4913194B}" destId="{38136424-9541-FE46-BF81-FBAB461A49AF}" srcOrd="0" destOrd="0" presId="urn:microsoft.com/office/officeart/2005/8/layout/hList1"/>
    <dgm:cxn modelId="{9F5376F1-C0FE-2043-8C81-C33383CF48D2}" type="presParOf" srcId="{F960C9E6-1117-D04A-A273-1DBD4913194B}" destId="{4F8B68A4-D868-EB44-BEFE-F540730E16F2}" srcOrd="1" destOrd="0" presId="urn:microsoft.com/office/officeart/2005/8/layout/hList1"/>
    <dgm:cxn modelId="{BA318DCA-0FCD-1B4F-995B-154FFA0D9B16}" type="presParOf" srcId="{7D3E13CE-B43C-A047-A252-F8578DEB10B1}" destId="{1736E1F9-9F87-7844-BAF4-AD505DC18F51}" srcOrd="1" destOrd="0" presId="urn:microsoft.com/office/officeart/2005/8/layout/hList1"/>
    <dgm:cxn modelId="{701456DF-2976-064C-8E02-C49FF2939F04}" type="presParOf" srcId="{7D3E13CE-B43C-A047-A252-F8578DEB10B1}" destId="{149FC183-4EA1-B147-A257-FA205B11155F}" srcOrd="2" destOrd="0" presId="urn:microsoft.com/office/officeart/2005/8/layout/hList1"/>
    <dgm:cxn modelId="{69FBBC76-08DF-5342-ACD5-2C5E016203C9}" type="presParOf" srcId="{149FC183-4EA1-B147-A257-FA205B11155F}" destId="{64F00013-C443-E249-8BE9-E9DCFE7C5284}" srcOrd="0" destOrd="0" presId="urn:microsoft.com/office/officeart/2005/8/layout/hList1"/>
    <dgm:cxn modelId="{67E3BF56-5F0D-6843-9220-C3956E201713}" type="presParOf" srcId="{149FC183-4EA1-B147-A257-FA205B11155F}" destId="{08F48B48-6DA6-1140-8FDC-7FABEF7482DB}" srcOrd="1" destOrd="0" presId="urn:microsoft.com/office/officeart/2005/8/layout/hList1"/>
    <dgm:cxn modelId="{DA4DA627-B1E8-EA4B-96FE-3791E2CA4217}" type="presParOf" srcId="{7D3E13CE-B43C-A047-A252-F8578DEB10B1}" destId="{C414FCDB-AAFB-B34D-B5EB-C8CDB21FC385}" srcOrd="3" destOrd="0" presId="urn:microsoft.com/office/officeart/2005/8/layout/hList1"/>
    <dgm:cxn modelId="{6C3674FA-8A09-114C-A5BD-0777B3E09B93}" type="presParOf" srcId="{7D3E13CE-B43C-A047-A252-F8578DEB10B1}" destId="{C1C04A74-DCCA-AC45-A323-948F2F9C733E}" srcOrd="4" destOrd="0" presId="urn:microsoft.com/office/officeart/2005/8/layout/hList1"/>
    <dgm:cxn modelId="{5FB1919C-9610-FA4E-AAA9-4DBE05B61920}" type="presParOf" srcId="{C1C04A74-DCCA-AC45-A323-948F2F9C733E}" destId="{690BA197-5A75-9F4D-A6EB-5F2EB28D23A6}" srcOrd="0" destOrd="0" presId="urn:microsoft.com/office/officeart/2005/8/layout/hList1"/>
    <dgm:cxn modelId="{22ADD770-B31A-5C40-8655-F0C881544437}" type="presParOf" srcId="{C1C04A74-DCCA-AC45-A323-948F2F9C733E}" destId="{2AC41B70-14BD-EE4C-80FA-58045C4CCBE9}" srcOrd="1" destOrd="0" presId="urn:microsoft.com/office/officeart/2005/8/layout/hList1"/>
    <dgm:cxn modelId="{60C7B0F7-276C-7C4A-B9A4-333DC5F606D4}" type="presParOf" srcId="{7D3E13CE-B43C-A047-A252-F8578DEB10B1}" destId="{6969DEC2-9317-6E45-93B7-54E26EBF8DE9}" srcOrd="5" destOrd="0" presId="urn:microsoft.com/office/officeart/2005/8/layout/hList1"/>
    <dgm:cxn modelId="{F5BEFE5C-8E3D-BD48-ACD7-D35B5F9F2C85}" type="presParOf" srcId="{7D3E13CE-B43C-A047-A252-F8578DEB10B1}" destId="{6CA88DB8-F720-7B46-BC86-E70555A4AAF3}" srcOrd="6" destOrd="0" presId="urn:microsoft.com/office/officeart/2005/8/layout/hList1"/>
    <dgm:cxn modelId="{6C113194-AB2F-204A-9A98-8BC5A219C2AB}" type="presParOf" srcId="{6CA88DB8-F720-7B46-BC86-E70555A4AAF3}" destId="{D245B3C8-1559-4447-AE5F-F3841B36AC19}" srcOrd="0" destOrd="0" presId="urn:microsoft.com/office/officeart/2005/8/layout/hList1"/>
    <dgm:cxn modelId="{D12B8A6B-AFBD-9F42-85C1-5044FC120374}" type="presParOf" srcId="{6CA88DB8-F720-7B46-BC86-E70555A4AAF3}" destId="{77658B2D-2BF3-E04E-9C68-AE30F9AB1A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25E6F6-3B38-4803-BBE1-542A3DBB989A}" type="doc">
      <dgm:prSet loTypeId="urn:microsoft.com/office/officeart/2005/8/layout/hierarchy1" loCatId="hierarchy" qsTypeId="urn:microsoft.com/office/officeart/2005/8/quickstyle/simple5" qsCatId="simple" csTypeId="urn:microsoft.com/office/officeart/2005/8/colors/accent3_2" csCatId="accent3" phldr="1"/>
      <dgm:spPr/>
      <dgm:t>
        <a:bodyPr/>
        <a:lstStyle/>
        <a:p>
          <a:endParaRPr lang="en-US"/>
        </a:p>
      </dgm:t>
    </dgm:pt>
    <dgm:pt modelId="{EFC95AFF-44D0-45AC-99A4-66A50C4825A8}">
      <dgm:prSet/>
      <dgm:spPr/>
      <dgm:t>
        <a:bodyPr/>
        <a:lstStyle/>
        <a:p>
          <a:r>
            <a:rPr lang="en-US" dirty="0"/>
            <a:t>18% decrease in CDC-defined SMM</a:t>
          </a:r>
        </a:p>
      </dgm:t>
    </dgm:pt>
    <dgm:pt modelId="{E5859BEC-41DF-4965-A40C-E20755091327}" type="parTrans" cxnId="{C050772E-38C5-4189-96BA-2E92074831B4}">
      <dgm:prSet/>
      <dgm:spPr/>
      <dgm:t>
        <a:bodyPr/>
        <a:lstStyle/>
        <a:p>
          <a:endParaRPr lang="en-US"/>
        </a:p>
      </dgm:t>
    </dgm:pt>
    <dgm:pt modelId="{2E813597-B73C-4EE7-897D-AA0E810DD2EF}" type="sibTrans" cxnId="{C050772E-38C5-4189-96BA-2E92074831B4}">
      <dgm:prSet/>
      <dgm:spPr/>
      <dgm:t>
        <a:bodyPr/>
        <a:lstStyle/>
        <a:p>
          <a:endParaRPr lang="en-US"/>
        </a:p>
      </dgm:t>
    </dgm:pt>
    <dgm:pt modelId="{BBA5062D-D377-490B-B6C5-68C59067F2CB}">
      <dgm:prSet/>
      <dgm:spPr/>
      <dgm:t>
        <a:bodyPr/>
        <a:lstStyle/>
        <a:p>
          <a:r>
            <a:rPr lang="en-US" dirty="0"/>
            <a:t>14% decrease in composite morbidity</a:t>
          </a:r>
        </a:p>
      </dgm:t>
    </dgm:pt>
    <dgm:pt modelId="{2CF687B5-13C4-4E7D-B5C2-6CA5511CD4B5}" type="parTrans" cxnId="{3040CADE-0643-4031-9DCE-DB83203E802F}">
      <dgm:prSet/>
      <dgm:spPr/>
      <dgm:t>
        <a:bodyPr/>
        <a:lstStyle/>
        <a:p>
          <a:endParaRPr lang="en-US"/>
        </a:p>
      </dgm:t>
    </dgm:pt>
    <dgm:pt modelId="{11CFC3BD-CA1A-45BD-9083-FAD06094DE74}" type="sibTrans" cxnId="{3040CADE-0643-4031-9DCE-DB83203E802F}">
      <dgm:prSet/>
      <dgm:spPr/>
      <dgm:t>
        <a:bodyPr/>
        <a:lstStyle/>
        <a:p>
          <a:endParaRPr lang="en-US"/>
        </a:p>
      </dgm:t>
    </dgm:pt>
    <dgm:pt modelId="{F7371EBC-3763-324E-AEAA-8466935CFD1A}" type="pres">
      <dgm:prSet presAssocID="{F125E6F6-3B38-4803-BBE1-542A3DBB989A}" presName="hierChild1" presStyleCnt="0">
        <dgm:presLayoutVars>
          <dgm:chPref val="1"/>
          <dgm:dir/>
          <dgm:animOne val="branch"/>
          <dgm:animLvl val="lvl"/>
          <dgm:resizeHandles/>
        </dgm:presLayoutVars>
      </dgm:prSet>
      <dgm:spPr/>
    </dgm:pt>
    <dgm:pt modelId="{5C81D658-F58A-2E40-8EFB-E88BEEC277E5}" type="pres">
      <dgm:prSet presAssocID="{EFC95AFF-44D0-45AC-99A4-66A50C4825A8}" presName="hierRoot1" presStyleCnt="0"/>
      <dgm:spPr/>
    </dgm:pt>
    <dgm:pt modelId="{F7FF10EB-84B4-E14E-ADB6-033AA7DC443F}" type="pres">
      <dgm:prSet presAssocID="{EFC95AFF-44D0-45AC-99A4-66A50C4825A8}" presName="composite" presStyleCnt="0"/>
      <dgm:spPr/>
    </dgm:pt>
    <dgm:pt modelId="{229E9D7F-4C79-F54C-8C98-CB964F34AF76}" type="pres">
      <dgm:prSet presAssocID="{EFC95AFF-44D0-45AC-99A4-66A50C4825A8}" presName="background" presStyleLbl="node0" presStyleIdx="0" presStyleCnt="2"/>
      <dgm:spPr/>
    </dgm:pt>
    <dgm:pt modelId="{F1152314-BBAE-534F-84F6-C2D0BA37CC78}" type="pres">
      <dgm:prSet presAssocID="{EFC95AFF-44D0-45AC-99A4-66A50C4825A8}" presName="text" presStyleLbl="fgAcc0" presStyleIdx="0" presStyleCnt="2">
        <dgm:presLayoutVars>
          <dgm:chPref val="3"/>
        </dgm:presLayoutVars>
      </dgm:prSet>
      <dgm:spPr/>
    </dgm:pt>
    <dgm:pt modelId="{DBAF6F69-11CC-5444-97A0-43CD4B7846C5}" type="pres">
      <dgm:prSet presAssocID="{EFC95AFF-44D0-45AC-99A4-66A50C4825A8}" presName="hierChild2" presStyleCnt="0"/>
      <dgm:spPr/>
    </dgm:pt>
    <dgm:pt modelId="{6248BEB2-5C11-9F4D-A115-7A1B4EE729CE}" type="pres">
      <dgm:prSet presAssocID="{BBA5062D-D377-490B-B6C5-68C59067F2CB}" presName="hierRoot1" presStyleCnt="0"/>
      <dgm:spPr/>
    </dgm:pt>
    <dgm:pt modelId="{D705FF85-006F-0A44-9918-0AF2D6C82188}" type="pres">
      <dgm:prSet presAssocID="{BBA5062D-D377-490B-B6C5-68C59067F2CB}" presName="composite" presStyleCnt="0"/>
      <dgm:spPr/>
    </dgm:pt>
    <dgm:pt modelId="{F0CDE8E8-63F3-834A-B72F-1F34BD138579}" type="pres">
      <dgm:prSet presAssocID="{BBA5062D-D377-490B-B6C5-68C59067F2CB}" presName="background" presStyleLbl="node0" presStyleIdx="1" presStyleCnt="2"/>
      <dgm:spPr/>
    </dgm:pt>
    <dgm:pt modelId="{65714DA8-1527-3E46-80C5-0D06B307FCE6}" type="pres">
      <dgm:prSet presAssocID="{BBA5062D-D377-490B-B6C5-68C59067F2CB}" presName="text" presStyleLbl="fgAcc0" presStyleIdx="1" presStyleCnt="2">
        <dgm:presLayoutVars>
          <dgm:chPref val="3"/>
        </dgm:presLayoutVars>
      </dgm:prSet>
      <dgm:spPr/>
    </dgm:pt>
    <dgm:pt modelId="{7FF9B987-E655-8A46-829D-9D45FB5FC0E8}" type="pres">
      <dgm:prSet presAssocID="{BBA5062D-D377-490B-B6C5-68C59067F2CB}" presName="hierChild2" presStyleCnt="0"/>
      <dgm:spPr/>
    </dgm:pt>
  </dgm:ptLst>
  <dgm:cxnLst>
    <dgm:cxn modelId="{F28AC909-39CD-FF45-9176-AFC557F2BB00}" type="presOf" srcId="{EFC95AFF-44D0-45AC-99A4-66A50C4825A8}" destId="{F1152314-BBAE-534F-84F6-C2D0BA37CC78}" srcOrd="0" destOrd="0" presId="urn:microsoft.com/office/officeart/2005/8/layout/hierarchy1"/>
    <dgm:cxn modelId="{C050772E-38C5-4189-96BA-2E92074831B4}" srcId="{F125E6F6-3B38-4803-BBE1-542A3DBB989A}" destId="{EFC95AFF-44D0-45AC-99A4-66A50C4825A8}" srcOrd="0" destOrd="0" parTransId="{E5859BEC-41DF-4965-A40C-E20755091327}" sibTransId="{2E813597-B73C-4EE7-897D-AA0E810DD2EF}"/>
    <dgm:cxn modelId="{B4FC38A8-E876-C841-A1C6-31C630927E30}" type="presOf" srcId="{F125E6F6-3B38-4803-BBE1-542A3DBB989A}" destId="{F7371EBC-3763-324E-AEAA-8466935CFD1A}" srcOrd="0" destOrd="0" presId="urn:microsoft.com/office/officeart/2005/8/layout/hierarchy1"/>
    <dgm:cxn modelId="{DCC892C4-0DAF-EB45-82E4-FA6F72BACF12}" type="presOf" srcId="{BBA5062D-D377-490B-B6C5-68C59067F2CB}" destId="{65714DA8-1527-3E46-80C5-0D06B307FCE6}" srcOrd="0" destOrd="0" presId="urn:microsoft.com/office/officeart/2005/8/layout/hierarchy1"/>
    <dgm:cxn modelId="{3040CADE-0643-4031-9DCE-DB83203E802F}" srcId="{F125E6F6-3B38-4803-BBE1-542A3DBB989A}" destId="{BBA5062D-D377-490B-B6C5-68C59067F2CB}" srcOrd="1" destOrd="0" parTransId="{2CF687B5-13C4-4E7D-B5C2-6CA5511CD4B5}" sibTransId="{11CFC3BD-CA1A-45BD-9083-FAD06094DE74}"/>
    <dgm:cxn modelId="{FFDA82EC-51A2-6F47-8B2A-9B9407AFB76A}" type="presParOf" srcId="{F7371EBC-3763-324E-AEAA-8466935CFD1A}" destId="{5C81D658-F58A-2E40-8EFB-E88BEEC277E5}" srcOrd="0" destOrd="0" presId="urn:microsoft.com/office/officeart/2005/8/layout/hierarchy1"/>
    <dgm:cxn modelId="{4CB0DF74-96B0-564F-8788-A2AA4AD9F5D0}" type="presParOf" srcId="{5C81D658-F58A-2E40-8EFB-E88BEEC277E5}" destId="{F7FF10EB-84B4-E14E-ADB6-033AA7DC443F}" srcOrd="0" destOrd="0" presId="urn:microsoft.com/office/officeart/2005/8/layout/hierarchy1"/>
    <dgm:cxn modelId="{3657BE85-1DE0-CB4D-9B5A-A568CBB7E2F2}" type="presParOf" srcId="{F7FF10EB-84B4-E14E-ADB6-033AA7DC443F}" destId="{229E9D7F-4C79-F54C-8C98-CB964F34AF76}" srcOrd="0" destOrd="0" presId="urn:microsoft.com/office/officeart/2005/8/layout/hierarchy1"/>
    <dgm:cxn modelId="{4AC43C9E-3A0E-B340-8AE1-64DD02E7F5E6}" type="presParOf" srcId="{F7FF10EB-84B4-E14E-ADB6-033AA7DC443F}" destId="{F1152314-BBAE-534F-84F6-C2D0BA37CC78}" srcOrd="1" destOrd="0" presId="urn:microsoft.com/office/officeart/2005/8/layout/hierarchy1"/>
    <dgm:cxn modelId="{24904007-481F-D946-8BFF-1D64FC3B1898}" type="presParOf" srcId="{5C81D658-F58A-2E40-8EFB-E88BEEC277E5}" destId="{DBAF6F69-11CC-5444-97A0-43CD4B7846C5}" srcOrd="1" destOrd="0" presId="urn:microsoft.com/office/officeart/2005/8/layout/hierarchy1"/>
    <dgm:cxn modelId="{4AAAFD7B-5437-BC43-8770-CE61238DAA3B}" type="presParOf" srcId="{F7371EBC-3763-324E-AEAA-8466935CFD1A}" destId="{6248BEB2-5C11-9F4D-A115-7A1B4EE729CE}" srcOrd="1" destOrd="0" presId="urn:microsoft.com/office/officeart/2005/8/layout/hierarchy1"/>
    <dgm:cxn modelId="{CC74B153-E82C-0740-A7E9-EAA3D11A1CC8}" type="presParOf" srcId="{6248BEB2-5C11-9F4D-A115-7A1B4EE729CE}" destId="{D705FF85-006F-0A44-9918-0AF2D6C82188}" srcOrd="0" destOrd="0" presId="urn:microsoft.com/office/officeart/2005/8/layout/hierarchy1"/>
    <dgm:cxn modelId="{B72E3063-B021-0346-96C6-7D5CD3FA711E}" type="presParOf" srcId="{D705FF85-006F-0A44-9918-0AF2D6C82188}" destId="{F0CDE8E8-63F3-834A-B72F-1F34BD138579}" srcOrd="0" destOrd="0" presId="urn:microsoft.com/office/officeart/2005/8/layout/hierarchy1"/>
    <dgm:cxn modelId="{2AB1233E-C711-FA42-8898-12BDB19AD459}" type="presParOf" srcId="{D705FF85-006F-0A44-9918-0AF2D6C82188}" destId="{65714DA8-1527-3E46-80C5-0D06B307FCE6}" srcOrd="1" destOrd="0" presId="urn:microsoft.com/office/officeart/2005/8/layout/hierarchy1"/>
    <dgm:cxn modelId="{1B980816-4B93-AE4D-99AE-F65EDC89C6DC}" type="presParOf" srcId="{6248BEB2-5C11-9F4D-A115-7A1B4EE729CE}" destId="{7FF9B987-E655-8A46-829D-9D45FB5FC0E8}"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0786B27C-1EDE-EC49-8465-5042D44E5E4D}" type="doc">
      <dgm:prSet loTypeId="urn:microsoft.com/office/officeart/2005/8/layout/venn1" loCatId="" qsTypeId="urn:microsoft.com/office/officeart/2005/8/quickstyle/simple4" qsCatId="simple" csTypeId="urn:microsoft.com/office/officeart/2005/8/colors/colorful4" csCatId="colorful" phldr="1"/>
      <dgm:spPr/>
      <dgm:t>
        <a:bodyPr/>
        <a:lstStyle/>
        <a:p>
          <a:endParaRPr lang="en-US"/>
        </a:p>
      </dgm:t>
    </dgm:pt>
    <dgm:pt modelId="{E1A27FD6-816E-284D-ADE2-8E1CD26B4716}">
      <dgm:prSet custT="1"/>
      <dgm:spPr/>
      <dgm:t>
        <a:bodyPr/>
        <a:lstStyle/>
        <a:p>
          <a:r>
            <a:rPr lang="en-US" sz="2800" b="0" i="0" dirty="0"/>
            <a:t>Availability of MFM (28%)</a:t>
          </a:r>
          <a:endParaRPr lang="en-US" sz="2800" dirty="0"/>
        </a:p>
      </dgm:t>
    </dgm:pt>
    <dgm:pt modelId="{2A2813C8-F3C7-AC4B-A06E-CE69975A3661}" type="parTrans" cxnId="{6852D012-592F-3046-8307-486BA5C337DA}">
      <dgm:prSet/>
      <dgm:spPr/>
      <dgm:t>
        <a:bodyPr/>
        <a:lstStyle/>
        <a:p>
          <a:endParaRPr lang="en-US"/>
        </a:p>
      </dgm:t>
    </dgm:pt>
    <dgm:pt modelId="{305BCB41-8DB7-0443-B8A8-38C7344DE241}" type="sibTrans" cxnId="{6852D012-592F-3046-8307-486BA5C337DA}">
      <dgm:prSet/>
      <dgm:spPr/>
      <dgm:t>
        <a:bodyPr/>
        <a:lstStyle/>
        <a:p>
          <a:endParaRPr lang="en-US"/>
        </a:p>
      </dgm:t>
    </dgm:pt>
    <dgm:pt modelId="{FAD96309-5F01-1741-AA00-3657A33C4830}">
      <dgm:prSet custT="1"/>
      <dgm:spPr/>
      <dgm:t>
        <a:bodyPr/>
        <a:lstStyle/>
        <a:p>
          <a:r>
            <a:rPr lang="en-US" sz="2800" b="0" i="0" dirty="0"/>
            <a:t>OB Anesthesiologist (16%)</a:t>
          </a:r>
          <a:endParaRPr lang="en-US" sz="2800" dirty="0"/>
        </a:p>
      </dgm:t>
    </dgm:pt>
    <dgm:pt modelId="{3EA8DE45-17C9-5047-A2CA-CE1DEBCB6260}" type="parTrans" cxnId="{DA4A27D0-91EA-9448-B295-DC29658B77B3}">
      <dgm:prSet/>
      <dgm:spPr/>
      <dgm:t>
        <a:bodyPr/>
        <a:lstStyle/>
        <a:p>
          <a:endParaRPr lang="en-US"/>
        </a:p>
      </dgm:t>
    </dgm:pt>
    <dgm:pt modelId="{A3D0D7CF-D5EA-6145-829E-A314F9FB283B}" type="sibTrans" cxnId="{DA4A27D0-91EA-9448-B295-DC29658B77B3}">
      <dgm:prSet/>
      <dgm:spPr/>
      <dgm:t>
        <a:bodyPr/>
        <a:lstStyle/>
        <a:p>
          <a:endParaRPr lang="en-US"/>
        </a:p>
      </dgm:t>
    </dgm:pt>
    <dgm:pt modelId="{6E1ADEDA-40EA-DA4B-86A8-DC494B5CE7D3}">
      <dgm:prSet custT="1"/>
      <dgm:spPr/>
      <dgm:t>
        <a:bodyPr/>
        <a:lstStyle/>
        <a:p>
          <a:r>
            <a:rPr lang="en-US" sz="2800" b="0" i="0" dirty="0"/>
            <a:t>OB ultrasound services (12%)</a:t>
          </a:r>
          <a:endParaRPr lang="en-US" sz="2800" dirty="0"/>
        </a:p>
      </dgm:t>
    </dgm:pt>
    <dgm:pt modelId="{D978B1D1-CDF5-1548-B6C1-78BED1F3BD65}" type="parTrans" cxnId="{293C6E13-4C56-344B-9805-FFE70395315D}">
      <dgm:prSet/>
      <dgm:spPr/>
      <dgm:t>
        <a:bodyPr/>
        <a:lstStyle/>
        <a:p>
          <a:endParaRPr lang="en-US"/>
        </a:p>
      </dgm:t>
    </dgm:pt>
    <dgm:pt modelId="{2D4E1F21-BBE5-D04A-9908-2A9677D63D20}" type="sibTrans" cxnId="{293C6E13-4C56-344B-9805-FFE70395315D}">
      <dgm:prSet/>
      <dgm:spPr/>
      <dgm:t>
        <a:bodyPr/>
        <a:lstStyle/>
        <a:p>
          <a:endParaRPr lang="en-US"/>
        </a:p>
      </dgm:t>
    </dgm:pt>
    <dgm:pt modelId="{38125752-B50F-E347-9901-2B896C90998F}" type="pres">
      <dgm:prSet presAssocID="{0786B27C-1EDE-EC49-8465-5042D44E5E4D}" presName="compositeShape" presStyleCnt="0">
        <dgm:presLayoutVars>
          <dgm:chMax val="7"/>
          <dgm:dir/>
          <dgm:resizeHandles val="exact"/>
        </dgm:presLayoutVars>
      </dgm:prSet>
      <dgm:spPr/>
    </dgm:pt>
    <dgm:pt modelId="{E6E94887-0CC4-4A4E-A81A-8ADA16C95CAE}" type="pres">
      <dgm:prSet presAssocID="{E1A27FD6-816E-284D-ADE2-8E1CD26B4716}" presName="circ1" presStyleLbl="vennNode1" presStyleIdx="0" presStyleCnt="3" custScaleX="129787" custScaleY="106804" custLinFactNeighborX="2624" custLinFactNeighborY="262"/>
      <dgm:spPr/>
    </dgm:pt>
    <dgm:pt modelId="{C0CF50A9-2701-2040-B9E7-4DC79DE5263E}" type="pres">
      <dgm:prSet presAssocID="{E1A27FD6-816E-284D-ADE2-8E1CD26B4716}" presName="circ1Tx" presStyleLbl="revTx" presStyleIdx="0" presStyleCnt="0">
        <dgm:presLayoutVars>
          <dgm:chMax val="0"/>
          <dgm:chPref val="0"/>
          <dgm:bulletEnabled val="1"/>
        </dgm:presLayoutVars>
      </dgm:prSet>
      <dgm:spPr/>
    </dgm:pt>
    <dgm:pt modelId="{73F4E2C4-84C9-5444-893B-56F0E2A19FB3}" type="pres">
      <dgm:prSet presAssocID="{FAD96309-5F01-1741-AA00-3657A33C4830}" presName="circ2" presStyleLbl="vennNode1" presStyleIdx="1" presStyleCnt="3" custScaleX="129787" custScaleY="106804" custLinFactNeighborX="2624" custLinFactNeighborY="262"/>
      <dgm:spPr/>
    </dgm:pt>
    <dgm:pt modelId="{F7ED2FBD-A01C-F140-9478-D996F07E0B43}" type="pres">
      <dgm:prSet presAssocID="{FAD96309-5F01-1741-AA00-3657A33C4830}" presName="circ2Tx" presStyleLbl="revTx" presStyleIdx="0" presStyleCnt="0">
        <dgm:presLayoutVars>
          <dgm:chMax val="0"/>
          <dgm:chPref val="0"/>
          <dgm:bulletEnabled val="1"/>
        </dgm:presLayoutVars>
      </dgm:prSet>
      <dgm:spPr/>
    </dgm:pt>
    <dgm:pt modelId="{DCC8108F-6F3A-2A44-B78D-17A9189838B9}" type="pres">
      <dgm:prSet presAssocID="{6E1ADEDA-40EA-DA4B-86A8-DC494B5CE7D3}" presName="circ3" presStyleLbl="vennNode1" presStyleIdx="2" presStyleCnt="3" custScaleX="129787" custScaleY="106804" custLinFactNeighborX="2624" custLinFactNeighborY="262"/>
      <dgm:spPr/>
    </dgm:pt>
    <dgm:pt modelId="{1ABCC344-20B7-4547-86F3-24F0CAF4F8F6}" type="pres">
      <dgm:prSet presAssocID="{6E1ADEDA-40EA-DA4B-86A8-DC494B5CE7D3}" presName="circ3Tx" presStyleLbl="revTx" presStyleIdx="0" presStyleCnt="0">
        <dgm:presLayoutVars>
          <dgm:chMax val="0"/>
          <dgm:chPref val="0"/>
          <dgm:bulletEnabled val="1"/>
        </dgm:presLayoutVars>
      </dgm:prSet>
      <dgm:spPr/>
    </dgm:pt>
  </dgm:ptLst>
  <dgm:cxnLst>
    <dgm:cxn modelId="{3D360807-0163-B144-93D1-0F1213527481}" type="presOf" srcId="{0786B27C-1EDE-EC49-8465-5042D44E5E4D}" destId="{38125752-B50F-E347-9901-2B896C90998F}" srcOrd="0" destOrd="0" presId="urn:microsoft.com/office/officeart/2005/8/layout/venn1"/>
    <dgm:cxn modelId="{6852D012-592F-3046-8307-486BA5C337DA}" srcId="{0786B27C-1EDE-EC49-8465-5042D44E5E4D}" destId="{E1A27FD6-816E-284D-ADE2-8E1CD26B4716}" srcOrd="0" destOrd="0" parTransId="{2A2813C8-F3C7-AC4B-A06E-CE69975A3661}" sibTransId="{305BCB41-8DB7-0443-B8A8-38C7344DE241}"/>
    <dgm:cxn modelId="{293C6E13-4C56-344B-9805-FFE70395315D}" srcId="{0786B27C-1EDE-EC49-8465-5042D44E5E4D}" destId="{6E1ADEDA-40EA-DA4B-86A8-DC494B5CE7D3}" srcOrd="2" destOrd="0" parTransId="{D978B1D1-CDF5-1548-B6C1-78BED1F3BD65}" sibTransId="{2D4E1F21-BBE5-D04A-9908-2A9677D63D20}"/>
    <dgm:cxn modelId="{44175B1B-F4BB-0D46-A2A4-4AC4BDEDE314}" type="presOf" srcId="{FAD96309-5F01-1741-AA00-3657A33C4830}" destId="{73F4E2C4-84C9-5444-893B-56F0E2A19FB3}" srcOrd="0" destOrd="0" presId="urn:microsoft.com/office/officeart/2005/8/layout/venn1"/>
    <dgm:cxn modelId="{D6A2D02B-B30F-184A-A961-B9EF0F19C486}" type="presOf" srcId="{E1A27FD6-816E-284D-ADE2-8E1CD26B4716}" destId="{C0CF50A9-2701-2040-B9E7-4DC79DE5263E}" srcOrd="1" destOrd="0" presId="urn:microsoft.com/office/officeart/2005/8/layout/venn1"/>
    <dgm:cxn modelId="{68F06D6A-446D-9F49-BE64-787314243114}" type="presOf" srcId="{6E1ADEDA-40EA-DA4B-86A8-DC494B5CE7D3}" destId="{1ABCC344-20B7-4547-86F3-24F0CAF4F8F6}" srcOrd="1" destOrd="0" presId="urn:microsoft.com/office/officeart/2005/8/layout/venn1"/>
    <dgm:cxn modelId="{1F2895A3-18DD-B443-9038-F49FE394266E}" type="presOf" srcId="{FAD96309-5F01-1741-AA00-3657A33C4830}" destId="{F7ED2FBD-A01C-F140-9478-D996F07E0B43}" srcOrd="1" destOrd="0" presId="urn:microsoft.com/office/officeart/2005/8/layout/venn1"/>
    <dgm:cxn modelId="{5ACA11AD-E79D-924C-B004-540DFD0EF10E}" type="presOf" srcId="{6E1ADEDA-40EA-DA4B-86A8-DC494B5CE7D3}" destId="{DCC8108F-6F3A-2A44-B78D-17A9189838B9}" srcOrd="0" destOrd="0" presId="urn:microsoft.com/office/officeart/2005/8/layout/venn1"/>
    <dgm:cxn modelId="{DA4A27D0-91EA-9448-B295-DC29658B77B3}" srcId="{0786B27C-1EDE-EC49-8465-5042D44E5E4D}" destId="{FAD96309-5F01-1741-AA00-3657A33C4830}" srcOrd="1" destOrd="0" parTransId="{3EA8DE45-17C9-5047-A2CA-CE1DEBCB6260}" sibTransId="{A3D0D7CF-D5EA-6145-829E-A314F9FB283B}"/>
    <dgm:cxn modelId="{501CC9F7-8CF7-DB45-BDC4-76272DB385BC}" type="presOf" srcId="{E1A27FD6-816E-284D-ADE2-8E1CD26B4716}" destId="{E6E94887-0CC4-4A4E-A81A-8ADA16C95CAE}" srcOrd="0" destOrd="0" presId="urn:microsoft.com/office/officeart/2005/8/layout/venn1"/>
    <dgm:cxn modelId="{6538B2A9-D795-2741-882A-21210D394103}" type="presParOf" srcId="{38125752-B50F-E347-9901-2B896C90998F}" destId="{E6E94887-0CC4-4A4E-A81A-8ADA16C95CAE}" srcOrd="0" destOrd="0" presId="urn:microsoft.com/office/officeart/2005/8/layout/venn1"/>
    <dgm:cxn modelId="{8609E452-AEAB-5042-9D1B-DD2D19442CFD}" type="presParOf" srcId="{38125752-B50F-E347-9901-2B896C90998F}" destId="{C0CF50A9-2701-2040-B9E7-4DC79DE5263E}" srcOrd="1" destOrd="0" presId="urn:microsoft.com/office/officeart/2005/8/layout/venn1"/>
    <dgm:cxn modelId="{F9EC8A7E-89E7-1046-9782-5C2BA4127D37}" type="presParOf" srcId="{38125752-B50F-E347-9901-2B896C90998F}" destId="{73F4E2C4-84C9-5444-893B-56F0E2A19FB3}" srcOrd="2" destOrd="0" presId="urn:microsoft.com/office/officeart/2005/8/layout/venn1"/>
    <dgm:cxn modelId="{54575785-CD12-1C47-BC01-02786157FAA7}" type="presParOf" srcId="{38125752-B50F-E347-9901-2B896C90998F}" destId="{F7ED2FBD-A01C-F140-9478-D996F07E0B43}" srcOrd="3" destOrd="0" presId="urn:microsoft.com/office/officeart/2005/8/layout/venn1"/>
    <dgm:cxn modelId="{88261667-2F81-FA45-B7CD-770DDB287D66}" type="presParOf" srcId="{38125752-B50F-E347-9901-2B896C90998F}" destId="{DCC8108F-6F3A-2A44-B78D-17A9189838B9}" srcOrd="4" destOrd="0" presId="urn:microsoft.com/office/officeart/2005/8/layout/venn1"/>
    <dgm:cxn modelId="{98BA47D3-965D-6D44-B159-3CDC524C4CAC}" type="presParOf" srcId="{38125752-B50F-E347-9901-2B896C90998F}" destId="{1ABCC344-20B7-4547-86F3-24F0CAF4F8F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A0C557-F971-4982-BF8B-0B2B1A43C83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0ACD5620-C551-4932-9ABF-B8C71FB26F15}">
      <dgm:prSet/>
      <dgm:spPr/>
      <dgm:t>
        <a:bodyPr/>
        <a:lstStyle/>
        <a:p>
          <a:r>
            <a:rPr lang="en-US"/>
            <a:t>Delivery of neonate in facility best equipped to meet its needs</a:t>
          </a:r>
        </a:p>
      </dgm:t>
    </dgm:pt>
    <dgm:pt modelId="{BFFB1A81-F207-4987-9895-D5556DE37671}" type="parTrans" cxnId="{649D0634-1F06-46B1-888C-80CFA3ABC7B5}">
      <dgm:prSet/>
      <dgm:spPr/>
      <dgm:t>
        <a:bodyPr/>
        <a:lstStyle/>
        <a:p>
          <a:endParaRPr lang="en-US"/>
        </a:p>
      </dgm:t>
    </dgm:pt>
    <dgm:pt modelId="{BCC6D810-1EBD-4089-8536-53953ED4EC90}" type="sibTrans" cxnId="{649D0634-1F06-46B1-888C-80CFA3ABC7B5}">
      <dgm:prSet/>
      <dgm:spPr/>
      <dgm:t>
        <a:bodyPr/>
        <a:lstStyle/>
        <a:p>
          <a:endParaRPr lang="en-US"/>
        </a:p>
      </dgm:t>
    </dgm:pt>
    <dgm:pt modelId="{F4F3A1E8-B51C-4FDA-9DE0-5C6F0AB17175}">
      <dgm:prSet/>
      <dgm:spPr/>
      <dgm:t>
        <a:bodyPr/>
        <a:lstStyle/>
        <a:p>
          <a:r>
            <a:rPr lang="en-US"/>
            <a:t>Avoid neonatal transport</a:t>
          </a:r>
        </a:p>
      </dgm:t>
    </dgm:pt>
    <dgm:pt modelId="{6385D189-02DA-478B-A0FD-605A17D61A62}" type="parTrans" cxnId="{A5B30CDA-F1CC-49D3-9717-1B4EEF735F67}">
      <dgm:prSet/>
      <dgm:spPr/>
      <dgm:t>
        <a:bodyPr/>
        <a:lstStyle/>
        <a:p>
          <a:endParaRPr lang="en-US"/>
        </a:p>
      </dgm:t>
    </dgm:pt>
    <dgm:pt modelId="{759C19AD-544D-42AF-B397-0856A85EC7DD}" type="sibTrans" cxnId="{A5B30CDA-F1CC-49D3-9717-1B4EEF735F67}">
      <dgm:prSet/>
      <dgm:spPr/>
      <dgm:t>
        <a:bodyPr/>
        <a:lstStyle/>
        <a:p>
          <a:endParaRPr lang="en-US"/>
        </a:p>
      </dgm:t>
    </dgm:pt>
    <dgm:pt modelId="{F87997E1-D57D-4950-8283-45A7CB5786F0}">
      <dgm:prSet/>
      <dgm:spPr/>
      <dgm:t>
        <a:bodyPr/>
        <a:lstStyle/>
        <a:p>
          <a:r>
            <a:rPr lang="en-US" i="1" dirty="0"/>
            <a:t>Transfer of mother to facility best equipped to meet her needs</a:t>
          </a:r>
          <a:endParaRPr lang="en-US" dirty="0"/>
        </a:p>
      </dgm:t>
    </dgm:pt>
    <dgm:pt modelId="{82E66FDC-5A3B-40C8-BA28-E900AA4A614E}" type="parTrans" cxnId="{99237E70-F28B-4014-9BD3-82A130E68913}">
      <dgm:prSet/>
      <dgm:spPr/>
      <dgm:t>
        <a:bodyPr/>
        <a:lstStyle/>
        <a:p>
          <a:endParaRPr lang="en-US"/>
        </a:p>
      </dgm:t>
    </dgm:pt>
    <dgm:pt modelId="{A940E6B6-F23A-4ACA-80DF-014F03012FD9}" type="sibTrans" cxnId="{99237E70-F28B-4014-9BD3-82A130E68913}">
      <dgm:prSet/>
      <dgm:spPr/>
      <dgm:t>
        <a:bodyPr/>
        <a:lstStyle/>
        <a:p>
          <a:endParaRPr lang="en-US"/>
        </a:p>
      </dgm:t>
    </dgm:pt>
    <dgm:pt modelId="{2903CEFD-FFFD-194D-AC85-815FAF54C20D}" type="pres">
      <dgm:prSet presAssocID="{5DA0C557-F971-4982-BF8B-0B2B1A43C83F}" presName="hierChild1" presStyleCnt="0">
        <dgm:presLayoutVars>
          <dgm:chPref val="1"/>
          <dgm:dir/>
          <dgm:animOne val="branch"/>
          <dgm:animLvl val="lvl"/>
          <dgm:resizeHandles/>
        </dgm:presLayoutVars>
      </dgm:prSet>
      <dgm:spPr/>
    </dgm:pt>
    <dgm:pt modelId="{F16DBEC4-F332-CB40-BAD1-CB010A225123}" type="pres">
      <dgm:prSet presAssocID="{0ACD5620-C551-4932-9ABF-B8C71FB26F15}" presName="hierRoot1" presStyleCnt="0"/>
      <dgm:spPr/>
    </dgm:pt>
    <dgm:pt modelId="{44352CFC-1291-944B-B05C-09D639DE67B4}" type="pres">
      <dgm:prSet presAssocID="{0ACD5620-C551-4932-9ABF-B8C71FB26F15}" presName="composite" presStyleCnt="0"/>
      <dgm:spPr/>
    </dgm:pt>
    <dgm:pt modelId="{8B20F059-6CF4-5F4E-8F8C-D71FC5674187}" type="pres">
      <dgm:prSet presAssocID="{0ACD5620-C551-4932-9ABF-B8C71FB26F15}" presName="background" presStyleLbl="node0" presStyleIdx="0" presStyleCnt="3"/>
      <dgm:spPr/>
    </dgm:pt>
    <dgm:pt modelId="{C8AD423F-F412-4E4E-99D4-1209A5662CE1}" type="pres">
      <dgm:prSet presAssocID="{0ACD5620-C551-4932-9ABF-B8C71FB26F15}" presName="text" presStyleLbl="fgAcc0" presStyleIdx="0" presStyleCnt="3">
        <dgm:presLayoutVars>
          <dgm:chPref val="3"/>
        </dgm:presLayoutVars>
      </dgm:prSet>
      <dgm:spPr/>
    </dgm:pt>
    <dgm:pt modelId="{06A3114B-29A0-3345-B391-EE7C67050F86}" type="pres">
      <dgm:prSet presAssocID="{0ACD5620-C551-4932-9ABF-B8C71FB26F15}" presName="hierChild2" presStyleCnt="0"/>
      <dgm:spPr/>
    </dgm:pt>
    <dgm:pt modelId="{64882377-3C79-8142-862A-594559045C04}" type="pres">
      <dgm:prSet presAssocID="{F4F3A1E8-B51C-4FDA-9DE0-5C6F0AB17175}" presName="hierRoot1" presStyleCnt="0"/>
      <dgm:spPr/>
    </dgm:pt>
    <dgm:pt modelId="{68E705E0-D48E-EF4B-B944-1A3E17AC7EA4}" type="pres">
      <dgm:prSet presAssocID="{F4F3A1E8-B51C-4FDA-9DE0-5C6F0AB17175}" presName="composite" presStyleCnt="0"/>
      <dgm:spPr/>
    </dgm:pt>
    <dgm:pt modelId="{C5E4A81B-0878-0D41-9D08-127D8A38306D}" type="pres">
      <dgm:prSet presAssocID="{F4F3A1E8-B51C-4FDA-9DE0-5C6F0AB17175}" presName="background" presStyleLbl="node0" presStyleIdx="1" presStyleCnt="3"/>
      <dgm:spPr>
        <a:solidFill>
          <a:schemeClr val="accent4"/>
        </a:solidFill>
      </dgm:spPr>
    </dgm:pt>
    <dgm:pt modelId="{D24126D0-DD40-CA46-9533-4231F682AC05}" type="pres">
      <dgm:prSet presAssocID="{F4F3A1E8-B51C-4FDA-9DE0-5C6F0AB17175}" presName="text" presStyleLbl="fgAcc0" presStyleIdx="1" presStyleCnt="3">
        <dgm:presLayoutVars>
          <dgm:chPref val="3"/>
        </dgm:presLayoutVars>
      </dgm:prSet>
      <dgm:spPr/>
    </dgm:pt>
    <dgm:pt modelId="{BCA05895-1615-7446-B042-2E2DBE766D08}" type="pres">
      <dgm:prSet presAssocID="{F4F3A1E8-B51C-4FDA-9DE0-5C6F0AB17175}" presName="hierChild2" presStyleCnt="0"/>
      <dgm:spPr/>
    </dgm:pt>
    <dgm:pt modelId="{2CEFDC53-93DD-4342-9252-E37FBA124CE8}" type="pres">
      <dgm:prSet presAssocID="{F87997E1-D57D-4950-8283-45A7CB5786F0}" presName="hierRoot1" presStyleCnt="0"/>
      <dgm:spPr/>
    </dgm:pt>
    <dgm:pt modelId="{7DAA433C-ABB8-9541-A04D-8D3CC676A987}" type="pres">
      <dgm:prSet presAssocID="{F87997E1-D57D-4950-8283-45A7CB5786F0}" presName="composite" presStyleCnt="0"/>
      <dgm:spPr/>
    </dgm:pt>
    <dgm:pt modelId="{0D933AD6-FCC3-2F4A-BBE8-150BDEFD618D}" type="pres">
      <dgm:prSet presAssocID="{F87997E1-D57D-4950-8283-45A7CB5786F0}" presName="background" presStyleLbl="node0" presStyleIdx="2" presStyleCnt="3"/>
      <dgm:spPr>
        <a:solidFill>
          <a:schemeClr val="accent6"/>
        </a:solidFill>
      </dgm:spPr>
    </dgm:pt>
    <dgm:pt modelId="{82BC87C6-8A29-9B4D-B6BF-91B9FA42CAD9}" type="pres">
      <dgm:prSet presAssocID="{F87997E1-D57D-4950-8283-45A7CB5786F0}" presName="text" presStyleLbl="fgAcc0" presStyleIdx="2" presStyleCnt="3">
        <dgm:presLayoutVars>
          <dgm:chPref val="3"/>
        </dgm:presLayoutVars>
      </dgm:prSet>
      <dgm:spPr/>
    </dgm:pt>
    <dgm:pt modelId="{E8CFEAEE-D7C5-A14B-859B-5EBBDF03034A}" type="pres">
      <dgm:prSet presAssocID="{F87997E1-D57D-4950-8283-45A7CB5786F0}" presName="hierChild2" presStyleCnt="0"/>
      <dgm:spPr/>
    </dgm:pt>
  </dgm:ptLst>
  <dgm:cxnLst>
    <dgm:cxn modelId="{46492C31-B7DC-194A-B184-C332D2ED1973}" type="presOf" srcId="{0ACD5620-C551-4932-9ABF-B8C71FB26F15}" destId="{C8AD423F-F412-4E4E-99D4-1209A5662CE1}" srcOrd="0" destOrd="0" presId="urn:microsoft.com/office/officeart/2005/8/layout/hierarchy1"/>
    <dgm:cxn modelId="{649D0634-1F06-46B1-888C-80CFA3ABC7B5}" srcId="{5DA0C557-F971-4982-BF8B-0B2B1A43C83F}" destId="{0ACD5620-C551-4932-9ABF-B8C71FB26F15}" srcOrd="0" destOrd="0" parTransId="{BFFB1A81-F207-4987-9895-D5556DE37671}" sibTransId="{BCC6D810-1EBD-4089-8536-53953ED4EC90}"/>
    <dgm:cxn modelId="{99237E70-F28B-4014-9BD3-82A130E68913}" srcId="{5DA0C557-F971-4982-BF8B-0B2B1A43C83F}" destId="{F87997E1-D57D-4950-8283-45A7CB5786F0}" srcOrd="2" destOrd="0" parTransId="{82E66FDC-5A3B-40C8-BA28-E900AA4A614E}" sibTransId="{A940E6B6-F23A-4ACA-80DF-014F03012FD9}"/>
    <dgm:cxn modelId="{BA85ADCD-6395-C349-B233-DFC24EDB49DB}" type="presOf" srcId="{F87997E1-D57D-4950-8283-45A7CB5786F0}" destId="{82BC87C6-8A29-9B4D-B6BF-91B9FA42CAD9}" srcOrd="0" destOrd="0" presId="urn:microsoft.com/office/officeart/2005/8/layout/hierarchy1"/>
    <dgm:cxn modelId="{A5B30CDA-F1CC-49D3-9717-1B4EEF735F67}" srcId="{5DA0C557-F971-4982-BF8B-0B2B1A43C83F}" destId="{F4F3A1E8-B51C-4FDA-9DE0-5C6F0AB17175}" srcOrd="1" destOrd="0" parTransId="{6385D189-02DA-478B-A0FD-605A17D61A62}" sibTransId="{759C19AD-544D-42AF-B397-0856A85EC7DD}"/>
    <dgm:cxn modelId="{C1D1FEE0-8446-8040-97ED-8F7C80CC2DDC}" type="presOf" srcId="{5DA0C557-F971-4982-BF8B-0B2B1A43C83F}" destId="{2903CEFD-FFFD-194D-AC85-815FAF54C20D}" srcOrd="0" destOrd="0" presId="urn:microsoft.com/office/officeart/2005/8/layout/hierarchy1"/>
    <dgm:cxn modelId="{B3636DF7-1D18-3445-91A9-F7AC1C507971}" type="presOf" srcId="{F4F3A1E8-B51C-4FDA-9DE0-5C6F0AB17175}" destId="{D24126D0-DD40-CA46-9533-4231F682AC05}" srcOrd="0" destOrd="0" presId="urn:microsoft.com/office/officeart/2005/8/layout/hierarchy1"/>
    <dgm:cxn modelId="{B036C6A3-ABC2-454E-BF70-EC976ED46161}" type="presParOf" srcId="{2903CEFD-FFFD-194D-AC85-815FAF54C20D}" destId="{F16DBEC4-F332-CB40-BAD1-CB010A225123}" srcOrd="0" destOrd="0" presId="urn:microsoft.com/office/officeart/2005/8/layout/hierarchy1"/>
    <dgm:cxn modelId="{60558E2E-8FC0-7B4E-AE97-1B499419822A}" type="presParOf" srcId="{F16DBEC4-F332-CB40-BAD1-CB010A225123}" destId="{44352CFC-1291-944B-B05C-09D639DE67B4}" srcOrd="0" destOrd="0" presId="urn:microsoft.com/office/officeart/2005/8/layout/hierarchy1"/>
    <dgm:cxn modelId="{BE3B4744-454F-A84B-A029-9259D803143A}" type="presParOf" srcId="{44352CFC-1291-944B-B05C-09D639DE67B4}" destId="{8B20F059-6CF4-5F4E-8F8C-D71FC5674187}" srcOrd="0" destOrd="0" presId="urn:microsoft.com/office/officeart/2005/8/layout/hierarchy1"/>
    <dgm:cxn modelId="{57AE88F6-EB2D-AE41-9C3B-BD150F59C535}" type="presParOf" srcId="{44352CFC-1291-944B-B05C-09D639DE67B4}" destId="{C8AD423F-F412-4E4E-99D4-1209A5662CE1}" srcOrd="1" destOrd="0" presId="urn:microsoft.com/office/officeart/2005/8/layout/hierarchy1"/>
    <dgm:cxn modelId="{8A30310B-8556-D546-AE80-D597D1C244C4}" type="presParOf" srcId="{F16DBEC4-F332-CB40-BAD1-CB010A225123}" destId="{06A3114B-29A0-3345-B391-EE7C67050F86}" srcOrd="1" destOrd="0" presId="urn:microsoft.com/office/officeart/2005/8/layout/hierarchy1"/>
    <dgm:cxn modelId="{24DBAE0E-9F1B-9643-84FF-3DFB82A49C2A}" type="presParOf" srcId="{2903CEFD-FFFD-194D-AC85-815FAF54C20D}" destId="{64882377-3C79-8142-862A-594559045C04}" srcOrd="1" destOrd="0" presId="urn:microsoft.com/office/officeart/2005/8/layout/hierarchy1"/>
    <dgm:cxn modelId="{DB994292-F1A0-9A42-8788-A9388D273EE8}" type="presParOf" srcId="{64882377-3C79-8142-862A-594559045C04}" destId="{68E705E0-D48E-EF4B-B944-1A3E17AC7EA4}" srcOrd="0" destOrd="0" presId="urn:microsoft.com/office/officeart/2005/8/layout/hierarchy1"/>
    <dgm:cxn modelId="{357C30B9-F1DA-9743-83A7-708C84938C06}" type="presParOf" srcId="{68E705E0-D48E-EF4B-B944-1A3E17AC7EA4}" destId="{C5E4A81B-0878-0D41-9D08-127D8A38306D}" srcOrd="0" destOrd="0" presId="urn:microsoft.com/office/officeart/2005/8/layout/hierarchy1"/>
    <dgm:cxn modelId="{B82C65B3-F9C0-C64E-89BA-5BAC68F0B0EC}" type="presParOf" srcId="{68E705E0-D48E-EF4B-B944-1A3E17AC7EA4}" destId="{D24126D0-DD40-CA46-9533-4231F682AC05}" srcOrd="1" destOrd="0" presId="urn:microsoft.com/office/officeart/2005/8/layout/hierarchy1"/>
    <dgm:cxn modelId="{F1C716AE-813E-7F46-A8C4-276BE05A2E62}" type="presParOf" srcId="{64882377-3C79-8142-862A-594559045C04}" destId="{BCA05895-1615-7446-B042-2E2DBE766D08}" srcOrd="1" destOrd="0" presId="urn:microsoft.com/office/officeart/2005/8/layout/hierarchy1"/>
    <dgm:cxn modelId="{697EF8B1-16DC-8041-8BD2-A7EB2F0DD509}" type="presParOf" srcId="{2903CEFD-FFFD-194D-AC85-815FAF54C20D}" destId="{2CEFDC53-93DD-4342-9252-E37FBA124CE8}" srcOrd="2" destOrd="0" presId="urn:microsoft.com/office/officeart/2005/8/layout/hierarchy1"/>
    <dgm:cxn modelId="{B10637EE-1EDC-2649-B939-739BB4D4F85C}" type="presParOf" srcId="{2CEFDC53-93DD-4342-9252-E37FBA124CE8}" destId="{7DAA433C-ABB8-9541-A04D-8D3CC676A987}" srcOrd="0" destOrd="0" presId="urn:microsoft.com/office/officeart/2005/8/layout/hierarchy1"/>
    <dgm:cxn modelId="{577CCA84-9230-3B4C-9C5A-5B87876B37EC}" type="presParOf" srcId="{7DAA433C-ABB8-9541-A04D-8D3CC676A987}" destId="{0D933AD6-FCC3-2F4A-BBE8-150BDEFD618D}" srcOrd="0" destOrd="0" presId="urn:microsoft.com/office/officeart/2005/8/layout/hierarchy1"/>
    <dgm:cxn modelId="{4F539FC2-13FE-E240-80B5-79E9D0B5C1A1}" type="presParOf" srcId="{7DAA433C-ABB8-9541-A04D-8D3CC676A987}" destId="{82BC87C6-8A29-9B4D-B6BF-91B9FA42CAD9}" srcOrd="1" destOrd="0" presId="urn:microsoft.com/office/officeart/2005/8/layout/hierarchy1"/>
    <dgm:cxn modelId="{8A340764-950B-F640-B0BF-87E40E0156ED}" type="presParOf" srcId="{2CEFDC53-93DD-4342-9252-E37FBA124CE8}" destId="{E8CFEAEE-D7C5-A14B-859B-5EBBDF03034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C9CD921-16BD-2543-AF18-1472FEB7D1B2}" type="doc">
      <dgm:prSet loTypeId="urn:microsoft.com/office/officeart/2005/8/layout/radial5" loCatId="" qsTypeId="urn:microsoft.com/office/officeart/2005/8/quickstyle/simple1" qsCatId="simple" csTypeId="urn:microsoft.com/office/officeart/2005/8/colors/colorful2" csCatId="colorful" phldr="1"/>
      <dgm:spPr/>
      <dgm:t>
        <a:bodyPr/>
        <a:lstStyle/>
        <a:p>
          <a:endParaRPr lang="en-US"/>
        </a:p>
      </dgm:t>
    </dgm:pt>
    <dgm:pt modelId="{3CCE493E-7489-A544-9168-53519D13A07A}">
      <dgm:prSet phldrT="[Text]"/>
      <dgm:spPr/>
      <dgm:t>
        <a:bodyPr/>
        <a:lstStyle/>
        <a:p>
          <a:r>
            <a:rPr lang="en-US" dirty="0"/>
            <a:t>Larger </a:t>
          </a:r>
        </a:p>
        <a:p>
          <a:r>
            <a:rPr lang="en-US" dirty="0"/>
            <a:t>Hospital</a:t>
          </a:r>
        </a:p>
      </dgm:t>
    </dgm:pt>
    <dgm:pt modelId="{98A733D3-21FA-DA45-9520-32DCC257FA97}" type="parTrans" cxnId="{55D625E0-A5FA-9949-A11D-F972A432C828}">
      <dgm:prSet/>
      <dgm:spPr/>
      <dgm:t>
        <a:bodyPr/>
        <a:lstStyle/>
        <a:p>
          <a:endParaRPr lang="en-US"/>
        </a:p>
      </dgm:t>
    </dgm:pt>
    <dgm:pt modelId="{91D534EE-F684-F54B-9508-E41D9039D02D}" type="sibTrans" cxnId="{55D625E0-A5FA-9949-A11D-F972A432C828}">
      <dgm:prSet/>
      <dgm:spPr/>
      <dgm:t>
        <a:bodyPr/>
        <a:lstStyle/>
        <a:p>
          <a:endParaRPr lang="en-US"/>
        </a:p>
      </dgm:t>
    </dgm:pt>
    <dgm:pt modelId="{1E63D6B2-5DEC-CB45-ACE6-A6001C8C753B}">
      <dgm:prSet phldrT="[Text]"/>
      <dgm:spPr>
        <a:solidFill>
          <a:schemeClr val="accent6"/>
        </a:solidFill>
      </dgm:spPr>
      <dgm:t>
        <a:bodyPr/>
        <a:lstStyle/>
        <a:p>
          <a:r>
            <a:rPr lang="en-US" dirty="0"/>
            <a:t>Rural Hospital</a:t>
          </a:r>
        </a:p>
      </dgm:t>
    </dgm:pt>
    <dgm:pt modelId="{5FD7390E-2D60-2141-A914-2B058CD11389}" type="parTrans" cxnId="{8D46BE50-BBFC-7A40-82F8-17FCFE65651C}">
      <dgm:prSet/>
      <dgm:spPr/>
      <dgm:t>
        <a:bodyPr/>
        <a:lstStyle/>
        <a:p>
          <a:endParaRPr lang="en-US"/>
        </a:p>
      </dgm:t>
    </dgm:pt>
    <dgm:pt modelId="{1910E9DA-6559-804C-A136-26A1143A0C0D}" type="sibTrans" cxnId="{8D46BE50-BBFC-7A40-82F8-17FCFE65651C}">
      <dgm:prSet/>
      <dgm:spPr/>
      <dgm:t>
        <a:bodyPr/>
        <a:lstStyle/>
        <a:p>
          <a:endParaRPr lang="en-US"/>
        </a:p>
      </dgm:t>
    </dgm:pt>
    <dgm:pt modelId="{F5A488E6-F128-EF4B-B309-EF7DCC30E954}">
      <dgm:prSet phldrT="[Text]"/>
      <dgm:spPr>
        <a:solidFill>
          <a:schemeClr val="accent5"/>
        </a:solidFill>
      </dgm:spPr>
      <dgm:t>
        <a:bodyPr/>
        <a:lstStyle/>
        <a:p>
          <a:r>
            <a:rPr lang="en-US" dirty="0"/>
            <a:t>Rural Hospital</a:t>
          </a:r>
        </a:p>
      </dgm:t>
    </dgm:pt>
    <dgm:pt modelId="{A66DE6C6-340D-244A-AD9C-8B76D0C6692F}" type="parTrans" cxnId="{E3F0B856-45F8-5A4E-B60E-994AC872A143}">
      <dgm:prSet/>
      <dgm:spPr/>
      <dgm:t>
        <a:bodyPr/>
        <a:lstStyle/>
        <a:p>
          <a:endParaRPr lang="en-US"/>
        </a:p>
      </dgm:t>
    </dgm:pt>
    <dgm:pt modelId="{9C064E67-E5DF-7843-AE17-5FA6657D0907}" type="sibTrans" cxnId="{E3F0B856-45F8-5A4E-B60E-994AC872A143}">
      <dgm:prSet/>
      <dgm:spPr/>
      <dgm:t>
        <a:bodyPr/>
        <a:lstStyle/>
        <a:p>
          <a:endParaRPr lang="en-US"/>
        </a:p>
      </dgm:t>
    </dgm:pt>
    <dgm:pt modelId="{0D4C01F6-A90C-4149-B767-3BD344DAF756}">
      <dgm:prSet phldrT="[Text]"/>
      <dgm:spPr/>
      <dgm:t>
        <a:bodyPr/>
        <a:lstStyle/>
        <a:p>
          <a:r>
            <a:rPr lang="en-US" dirty="0"/>
            <a:t>Rural Hospital</a:t>
          </a:r>
        </a:p>
      </dgm:t>
    </dgm:pt>
    <dgm:pt modelId="{911EC577-A4D1-0F43-B1C6-6100EED5F43F}" type="parTrans" cxnId="{FFFEBDB3-0F4A-7847-9F5A-364FC5DF2C46}">
      <dgm:prSet/>
      <dgm:spPr/>
      <dgm:t>
        <a:bodyPr/>
        <a:lstStyle/>
        <a:p>
          <a:endParaRPr lang="en-US"/>
        </a:p>
      </dgm:t>
    </dgm:pt>
    <dgm:pt modelId="{E4B868C8-3CF1-274B-8A32-2FDD923BDFE3}" type="sibTrans" cxnId="{FFFEBDB3-0F4A-7847-9F5A-364FC5DF2C46}">
      <dgm:prSet/>
      <dgm:spPr/>
      <dgm:t>
        <a:bodyPr/>
        <a:lstStyle/>
        <a:p>
          <a:endParaRPr lang="en-US"/>
        </a:p>
      </dgm:t>
    </dgm:pt>
    <dgm:pt modelId="{6076B941-ADA2-C845-8677-4D6C1EFDD027}">
      <dgm:prSet phldrT="[Text]"/>
      <dgm:spPr/>
      <dgm:t>
        <a:bodyPr/>
        <a:lstStyle/>
        <a:p>
          <a:r>
            <a:rPr lang="en-US" dirty="0"/>
            <a:t>Rural Hospital</a:t>
          </a:r>
        </a:p>
      </dgm:t>
    </dgm:pt>
    <dgm:pt modelId="{02C751BC-75CF-1140-926E-1DE18A036E0D}" type="parTrans" cxnId="{A31CA65E-E43A-F547-999E-9D0F248FF9D6}">
      <dgm:prSet/>
      <dgm:spPr/>
      <dgm:t>
        <a:bodyPr/>
        <a:lstStyle/>
        <a:p>
          <a:endParaRPr lang="en-US"/>
        </a:p>
      </dgm:t>
    </dgm:pt>
    <dgm:pt modelId="{F5AE5785-3DAF-754A-9F38-5C607C6F0C37}" type="sibTrans" cxnId="{A31CA65E-E43A-F547-999E-9D0F248FF9D6}">
      <dgm:prSet/>
      <dgm:spPr/>
      <dgm:t>
        <a:bodyPr/>
        <a:lstStyle/>
        <a:p>
          <a:endParaRPr lang="en-US"/>
        </a:p>
      </dgm:t>
    </dgm:pt>
    <dgm:pt modelId="{A5D800FB-5906-964E-BB4C-34F6B5FE9705}" type="pres">
      <dgm:prSet presAssocID="{9C9CD921-16BD-2543-AF18-1472FEB7D1B2}" presName="Name0" presStyleCnt="0">
        <dgm:presLayoutVars>
          <dgm:chMax val="1"/>
          <dgm:dir/>
          <dgm:animLvl val="ctr"/>
          <dgm:resizeHandles val="exact"/>
        </dgm:presLayoutVars>
      </dgm:prSet>
      <dgm:spPr/>
    </dgm:pt>
    <dgm:pt modelId="{26712ABF-EFEB-AC48-802D-DCF7E8F01535}" type="pres">
      <dgm:prSet presAssocID="{3CCE493E-7489-A544-9168-53519D13A07A}" presName="centerShape" presStyleLbl="node0" presStyleIdx="0" presStyleCnt="1"/>
      <dgm:spPr/>
    </dgm:pt>
    <dgm:pt modelId="{54501A3E-0DE4-484F-9657-7185C18CD155}" type="pres">
      <dgm:prSet presAssocID="{5FD7390E-2D60-2141-A914-2B058CD11389}" presName="parTrans" presStyleLbl="sibTrans2D1" presStyleIdx="0" presStyleCnt="4" custAng="10800000"/>
      <dgm:spPr/>
    </dgm:pt>
    <dgm:pt modelId="{4584DDE1-DBD7-7740-846D-863F80598C04}" type="pres">
      <dgm:prSet presAssocID="{5FD7390E-2D60-2141-A914-2B058CD11389}" presName="connectorText" presStyleLbl="sibTrans2D1" presStyleIdx="0" presStyleCnt="4"/>
      <dgm:spPr/>
    </dgm:pt>
    <dgm:pt modelId="{64916817-7DEC-AC44-968E-2754A0E2BBD4}" type="pres">
      <dgm:prSet presAssocID="{1E63D6B2-5DEC-CB45-ACE6-A6001C8C753B}" presName="node" presStyleLbl="node1" presStyleIdx="0" presStyleCnt="4">
        <dgm:presLayoutVars>
          <dgm:bulletEnabled val="1"/>
        </dgm:presLayoutVars>
      </dgm:prSet>
      <dgm:spPr/>
    </dgm:pt>
    <dgm:pt modelId="{D5505970-D406-8646-AFDA-3314AA5B226B}" type="pres">
      <dgm:prSet presAssocID="{A66DE6C6-340D-244A-AD9C-8B76D0C6692F}" presName="parTrans" presStyleLbl="sibTrans2D1" presStyleIdx="1" presStyleCnt="4" custAng="0" custLinFactNeighborY="0"/>
      <dgm:spPr/>
    </dgm:pt>
    <dgm:pt modelId="{1012306D-10A5-5743-ACC1-C93E822A323F}" type="pres">
      <dgm:prSet presAssocID="{A66DE6C6-340D-244A-AD9C-8B76D0C6692F}" presName="connectorText" presStyleLbl="sibTrans2D1" presStyleIdx="1" presStyleCnt="4"/>
      <dgm:spPr/>
    </dgm:pt>
    <dgm:pt modelId="{AFCD8AB0-04A3-D141-97FE-4FE3782BF892}" type="pres">
      <dgm:prSet presAssocID="{F5A488E6-F128-EF4B-B309-EF7DCC30E954}" presName="node" presStyleLbl="node1" presStyleIdx="1" presStyleCnt="4">
        <dgm:presLayoutVars>
          <dgm:bulletEnabled val="1"/>
        </dgm:presLayoutVars>
      </dgm:prSet>
      <dgm:spPr/>
    </dgm:pt>
    <dgm:pt modelId="{6BB37A91-03B7-3846-AAEC-A66CE1D72BF2}" type="pres">
      <dgm:prSet presAssocID="{911EC577-A4D1-0F43-B1C6-6100EED5F43F}" presName="parTrans" presStyleLbl="sibTrans2D1" presStyleIdx="2" presStyleCnt="4" custAng="10973991"/>
      <dgm:spPr/>
    </dgm:pt>
    <dgm:pt modelId="{8E5F991A-39AD-944E-A7F9-DA29C717F131}" type="pres">
      <dgm:prSet presAssocID="{911EC577-A4D1-0F43-B1C6-6100EED5F43F}" presName="connectorText" presStyleLbl="sibTrans2D1" presStyleIdx="2" presStyleCnt="4"/>
      <dgm:spPr/>
    </dgm:pt>
    <dgm:pt modelId="{D30449CB-5CB0-FD41-AF4B-490E679BFBA3}" type="pres">
      <dgm:prSet presAssocID="{0D4C01F6-A90C-4149-B767-3BD344DAF756}" presName="node" presStyleLbl="node1" presStyleIdx="2" presStyleCnt="4">
        <dgm:presLayoutVars>
          <dgm:bulletEnabled val="1"/>
        </dgm:presLayoutVars>
      </dgm:prSet>
      <dgm:spPr/>
    </dgm:pt>
    <dgm:pt modelId="{5BAE28D0-2D4A-C842-94BF-B0655348221F}" type="pres">
      <dgm:prSet presAssocID="{02C751BC-75CF-1140-926E-1DE18A036E0D}" presName="parTrans" presStyleLbl="sibTrans2D1" presStyleIdx="3" presStyleCnt="4" custAng="0"/>
      <dgm:spPr/>
    </dgm:pt>
    <dgm:pt modelId="{76021C84-295C-084E-B55D-BDDE77CBD9E4}" type="pres">
      <dgm:prSet presAssocID="{02C751BC-75CF-1140-926E-1DE18A036E0D}" presName="connectorText" presStyleLbl="sibTrans2D1" presStyleIdx="3" presStyleCnt="4"/>
      <dgm:spPr/>
    </dgm:pt>
    <dgm:pt modelId="{D05AC134-3760-FE43-9628-2C50C50AB4E4}" type="pres">
      <dgm:prSet presAssocID="{6076B941-ADA2-C845-8677-4D6C1EFDD027}" presName="node" presStyleLbl="node1" presStyleIdx="3" presStyleCnt="4">
        <dgm:presLayoutVars>
          <dgm:bulletEnabled val="1"/>
        </dgm:presLayoutVars>
      </dgm:prSet>
      <dgm:spPr/>
    </dgm:pt>
  </dgm:ptLst>
  <dgm:cxnLst>
    <dgm:cxn modelId="{D00E690D-5D3C-B547-9A42-8D051AD24AAD}" type="presOf" srcId="{02C751BC-75CF-1140-926E-1DE18A036E0D}" destId="{76021C84-295C-084E-B55D-BDDE77CBD9E4}" srcOrd="1" destOrd="0" presId="urn:microsoft.com/office/officeart/2005/8/layout/radial5"/>
    <dgm:cxn modelId="{838D7125-F1CB-3146-83A6-28CB3A7CFB9A}" type="presOf" srcId="{5FD7390E-2D60-2141-A914-2B058CD11389}" destId="{4584DDE1-DBD7-7740-846D-863F80598C04}" srcOrd="1" destOrd="0" presId="urn:microsoft.com/office/officeart/2005/8/layout/radial5"/>
    <dgm:cxn modelId="{206F9A29-9F9E-AD40-9B0E-E6573678C22B}" type="presOf" srcId="{A66DE6C6-340D-244A-AD9C-8B76D0C6692F}" destId="{1012306D-10A5-5743-ACC1-C93E822A323F}" srcOrd="1" destOrd="0" presId="urn:microsoft.com/office/officeart/2005/8/layout/radial5"/>
    <dgm:cxn modelId="{99EED63B-996B-B447-8820-7C25B8B06E4F}" type="presOf" srcId="{F5A488E6-F128-EF4B-B309-EF7DCC30E954}" destId="{AFCD8AB0-04A3-D141-97FE-4FE3782BF892}" srcOrd="0" destOrd="0" presId="urn:microsoft.com/office/officeart/2005/8/layout/radial5"/>
    <dgm:cxn modelId="{98D89248-2C12-E64A-93C1-55E0D9B2B4D4}" type="presOf" srcId="{5FD7390E-2D60-2141-A914-2B058CD11389}" destId="{54501A3E-0DE4-484F-9657-7185C18CD155}" srcOrd="0" destOrd="0" presId="urn:microsoft.com/office/officeart/2005/8/layout/radial5"/>
    <dgm:cxn modelId="{8D46BE50-BBFC-7A40-82F8-17FCFE65651C}" srcId="{3CCE493E-7489-A544-9168-53519D13A07A}" destId="{1E63D6B2-5DEC-CB45-ACE6-A6001C8C753B}" srcOrd="0" destOrd="0" parTransId="{5FD7390E-2D60-2141-A914-2B058CD11389}" sibTransId="{1910E9DA-6559-804C-A136-26A1143A0C0D}"/>
    <dgm:cxn modelId="{E3F0B856-45F8-5A4E-B60E-994AC872A143}" srcId="{3CCE493E-7489-A544-9168-53519D13A07A}" destId="{F5A488E6-F128-EF4B-B309-EF7DCC30E954}" srcOrd="1" destOrd="0" parTransId="{A66DE6C6-340D-244A-AD9C-8B76D0C6692F}" sibTransId="{9C064E67-E5DF-7843-AE17-5FA6657D0907}"/>
    <dgm:cxn modelId="{A31CA65E-E43A-F547-999E-9D0F248FF9D6}" srcId="{3CCE493E-7489-A544-9168-53519D13A07A}" destId="{6076B941-ADA2-C845-8677-4D6C1EFDD027}" srcOrd="3" destOrd="0" parTransId="{02C751BC-75CF-1140-926E-1DE18A036E0D}" sibTransId="{F5AE5785-3DAF-754A-9F38-5C607C6F0C37}"/>
    <dgm:cxn modelId="{BD1C5A72-AAF1-6E4D-AA11-6C8192B46400}" type="presOf" srcId="{911EC577-A4D1-0F43-B1C6-6100EED5F43F}" destId="{8E5F991A-39AD-944E-A7F9-DA29C717F131}" srcOrd="1" destOrd="0" presId="urn:microsoft.com/office/officeart/2005/8/layout/radial5"/>
    <dgm:cxn modelId="{17EEF57F-3E0F-FC44-92FE-3A9D9F783D49}" type="presOf" srcId="{0D4C01F6-A90C-4149-B767-3BD344DAF756}" destId="{D30449CB-5CB0-FD41-AF4B-490E679BFBA3}" srcOrd="0" destOrd="0" presId="urn:microsoft.com/office/officeart/2005/8/layout/radial5"/>
    <dgm:cxn modelId="{2627139E-22C5-B44F-B65B-53A9C4337011}" type="presOf" srcId="{A66DE6C6-340D-244A-AD9C-8B76D0C6692F}" destId="{D5505970-D406-8646-AFDA-3314AA5B226B}" srcOrd="0" destOrd="0" presId="urn:microsoft.com/office/officeart/2005/8/layout/radial5"/>
    <dgm:cxn modelId="{9CDAF69F-D419-6D4D-A96C-3CD17D2BF3E0}" type="presOf" srcId="{911EC577-A4D1-0F43-B1C6-6100EED5F43F}" destId="{6BB37A91-03B7-3846-AAEC-A66CE1D72BF2}" srcOrd="0" destOrd="0" presId="urn:microsoft.com/office/officeart/2005/8/layout/radial5"/>
    <dgm:cxn modelId="{FFFEBDB3-0F4A-7847-9F5A-364FC5DF2C46}" srcId="{3CCE493E-7489-A544-9168-53519D13A07A}" destId="{0D4C01F6-A90C-4149-B767-3BD344DAF756}" srcOrd="2" destOrd="0" parTransId="{911EC577-A4D1-0F43-B1C6-6100EED5F43F}" sibTransId="{E4B868C8-3CF1-274B-8A32-2FDD923BDFE3}"/>
    <dgm:cxn modelId="{D7A2F5BA-626C-BC4F-AD7B-8B0FB0811BF0}" type="presOf" srcId="{1E63D6B2-5DEC-CB45-ACE6-A6001C8C753B}" destId="{64916817-7DEC-AC44-968E-2754A0E2BBD4}" srcOrd="0" destOrd="0" presId="urn:microsoft.com/office/officeart/2005/8/layout/radial5"/>
    <dgm:cxn modelId="{84E27CC4-782C-1143-8049-DF79C4B6B8CC}" type="presOf" srcId="{02C751BC-75CF-1140-926E-1DE18A036E0D}" destId="{5BAE28D0-2D4A-C842-94BF-B0655348221F}" srcOrd="0" destOrd="0" presId="urn:microsoft.com/office/officeart/2005/8/layout/radial5"/>
    <dgm:cxn modelId="{D5DEB3D8-E64C-5A4F-91A7-3540EF045EB2}" type="presOf" srcId="{3CCE493E-7489-A544-9168-53519D13A07A}" destId="{26712ABF-EFEB-AC48-802D-DCF7E8F01535}" srcOrd="0" destOrd="0" presId="urn:microsoft.com/office/officeart/2005/8/layout/radial5"/>
    <dgm:cxn modelId="{55D625E0-A5FA-9949-A11D-F972A432C828}" srcId="{9C9CD921-16BD-2543-AF18-1472FEB7D1B2}" destId="{3CCE493E-7489-A544-9168-53519D13A07A}" srcOrd="0" destOrd="0" parTransId="{98A733D3-21FA-DA45-9520-32DCC257FA97}" sibTransId="{91D534EE-F684-F54B-9508-E41D9039D02D}"/>
    <dgm:cxn modelId="{021CC6E6-8E3A-2F43-B19F-6EB12E68F9C4}" type="presOf" srcId="{6076B941-ADA2-C845-8677-4D6C1EFDD027}" destId="{D05AC134-3760-FE43-9628-2C50C50AB4E4}" srcOrd="0" destOrd="0" presId="urn:microsoft.com/office/officeart/2005/8/layout/radial5"/>
    <dgm:cxn modelId="{270EE4FA-EEB6-1A45-933E-336BCB30B724}" type="presOf" srcId="{9C9CD921-16BD-2543-AF18-1472FEB7D1B2}" destId="{A5D800FB-5906-964E-BB4C-34F6B5FE9705}" srcOrd="0" destOrd="0" presId="urn:microsoft.com/office/officeart/2005/8/layout/radial5"/>
    <dgm:cxn modelId="{271A8211-50A6-9241-B264-B480FB1F2FD5}" type="presParOf" srcId="{A5D800FB-5906-964E-BB4C-34F6B5FE9705}" destId="{26712ABF-EFEB-AC48-802D-DCF7E8F01535}" srcOrd="0" destOrd="0" presId="urn:microsoft.com/office/officeart/2005/8/layout/radial5"/>
    <dgm:cxn modelId="{A500323F-46BD-894C-8B7F-EB5C47B74AED}" type="presParOf" srcId="{A5D800FB-5906-964E-BB4C-34F6B5FE9705}" destId="{54501A3E-0DE4-484F-9657-7185C18CD155}" srcOrd="1" destOrd="0" presId="urn:microsoft.com/office/officeart/2005/8/layout/radial5"/>
    <dgm:cxn modelId="{DC17E16F-1117-F649-82E7-186D78D10FE2}" type="presParOf" srcId="{54501A3E-0DE4-484F-9657-7185C18CD155}" destId="{4584DDE1-DBD7-7740-846D-863F80598C04}" srcOrd="0" destOrd="0" presId="urn:microsoft.com/office/officeart/2005/8/layout/radial5"/>
    <dgm:cxn modelId="{1C22E1C0-68F3-1F49-8B24-63CDAEE18245}" type="presParOf" srcId="{A5D800FB-5906-964E-BB4C-34F6B5FE9705}" destId="{64916817-7DEC-AC44-968E-2754A0E2BBD4}" srcOrd="2" destOrd="0" presId="urn:microsoft.com/office/officeart/2005/8/layout/radial5"/>
    <dgm:cxn modelId="{98091914-C487-894D-8EF3-CAE41CDCBA88}" type="presParOf" srcId="{A5D800FB-5906-964E-BB4C-34F6B5FE9705}" destId="{D5505970-D406-8646-AFDA-3314AA5B226B}" srcOrd="3" destOrd="0" presId="urn:microsoft.com/office/officeart/2005/8/layout/radial5"/>
    <dgm:cxn modelId="{2C82CF65-A0B2-0149-B1EE-736B3A4EAB6B}" type="presParOf" srcId="{D5505970-D406-8646-AFDA-3314AA5B226B}" destId="{1012306D-10A5-5743-ACC1-C93E822A323F}" srcOrd="0" destOrd="0" presId="urn:microsoft.com/office/officeart/2005/8/layout/radial5"/>
    <dgm:cxn modelId="{A6CEA699-E438-5540-B3D1-A8EAEFC8176E}" type="presParOf" srcId="{A5D800FB-5906-964E-BB4C-34F6B5FE9705}" destId="{AFCD8AB0-04A3-D141-97FE-4FE3782BF892}" srcOrd="4" destOrd="0" presId="urn:microsoft.com/office/officeart/2005/8/layout/radial5"/>
    <dgm:cxn modelId="{0A3BB620-FE4C-ED4A-B919-6A68B45AF610}" type="presParOf" srcId="{A5D800FB-5906-964E-BB4C-34F6B5FE9705}" destId="{6BB37A91-03B7-3846-AAEC-A66CE1D72BF2}" srcOrd="5" destOrd="0" presId="urn:microsoft.com/office/officeart/2005/8/layout/radial5"/>
    <dgm:cxn modelId="{CF53AE01-52CC-F24E-AB07-565253693DBB}" type="presParOf" srcId="{6BB37A91-03B7-3846-AAEC-A66CE1D72BF2}" destId="{8E5F991A-39AD-944E-A7F9-DA29C717F131}" srcOrd="0" destOrd="0" presId="urn:microsoft.com/office/officeart/2005/8/layout/radial5"/>
    <dgm:cxn modelId="{C06DE229-893A-384F-A178-DA9B21853829}" type="presParOf" srcId="{A5D800FB-5906-964E-BB4C-34F6B5FE9705}" destId="{D30449CB-5CB0-FD41-AF4B-490E679BFBA3}" srcOrd="6" destOrd="0" presId="urn:microsoft.com/office/officeart/2005/8/layout/radial5"/>
    <dgm:cxn modelId="{0F40F665-2D40-0C4B-9181-89CB517C585A}" type="presParOf" srcId="{A5D800FB-5906-964E-BB4C-34F6B5FE9705}" destId="{5BAE28D0-2D4A-C842-94BF-B0655348221F}" srcOrd="7" destOrd="0" presId="urn:microsoft.com/office/officeart/2005/8/layout/radial5"/>
    <dgm:cxn modelId="{5FB2ACC0-E2E9-7A49-A771-08290874E818}" type="presParOf" srcId="{5BAE28D0-2D4A-C842-94BF-B0655348221F}" destId="{76021C84-295C-084E-B55D-BDDE77CBD9E4}" srcOrd="0" destOrd="0" presId="urn:microsoft.com/office/officeart/2005/8/layout/radial5"/>
    <dgm:cxn modelId="{77DD59FC-FDF5-354E-9499-F9EE21EB297E}" type="presParOf" srcId="{A5D800FB-5906-964E-BB4C-34F6B5FE9705}" destId="{D05AC134-3760-FE43-9628-2C50C50AB4E4}"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2BD772F-52A4-48A2-86CC-588D159BE62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41230FC-1A61-4373-9C8C-51CC114C90A5}">
      <dgm:prSet/>
      <dgm:spPr/>
      <dgm:t>
        <a:bodyPr/>
        <a:lstStyle/>
        <a:p>
          <a:r>
            <a:rPr lang="en-US"/>
            <a:t>Trauma</a:t>
          </a:r>
        </a:p>
      </dgm:t>
    </dgm:pt>
    <dgm:pt modelId="{B778F019-8271-4921-AF44-070542011F55}" type="parTrans" cxnId="{6AD2E8A2-B8D6-43A5-B400-5A714FEED865}">
      <dgm:prSet/>
      <dgm:spPr/>
      <dgm:t>
        <a:bodyPr/>
        <a:lstStyle/>
        <a:p>
          <a:endParaRPr lang="en-US"/>
        </a:p>
      </dgm:t>
    </dgm:pt>
    <dgm:pt modelId="{5AEF0DB4-5E60-4F18-9684-7A244A23DF16}" type="sibTrans" cxnId="{6AD2E8A2-B8D6-43A5-B400-5A714FEED865}">
      <dgm:prSet/>
      <dgm:spPr/>
      <dgm:t>
        <a:bodyPr/>
        <a:lstStyle/>
        <a:p>
          <a:endParaRPr lang="en-US"/>
        </a:p>
      </dgm:t>
    </dgm:pt>
    <dgm:pt modelId="{ACD694DF-FD97-45E4-80FC-1FDABEE45A4D}">
      <dgm:prSet/>
      <dgm:spPr/>
      <dgm:t>
        <a:bodyPr/>
        <a:lstStyle/>
        <a:p>
          <a:r>
            <a:rPr lang="en-US"/>
            <a:t>Diabetes</a:t>
          </a:r>
        </a:p>
      </dgm:t>
    </dgm:pt>
    <dgm:pt modelId="{8461E310-DE70-4CD1-BCA3-CDB4698686EC}" type="parTrans" cxnId="{3C6B98E6-8225-444E-8600-FF5CCD371867}">
      <dgm:prSet/>
      <dgm:spPr/>
      <dgm:t>
        <a:bodyPr/>
        <a:lstStyle/>
        <a:p>
          <a:endParaRPr lang="en-US"/>
        </a:p>
      </dgm:t>
    </dgm:pt>
    <dgm:pt modelId="{88C426BA-117B-4840-B690-C18325DB4E2C}" type="sibTrans" cxnId="{3C6B98E6-8225-444E-8600-FF5CCD371867}">
      <dgm:prSet/>
      <dgm:spPr/>
      <dgm:t>
        <a:bodyPr/>
        <a:lstStyle/>
        <a:p>
          <a:endParaRPr lang="en-US"/>
        </a:p>
      </dgm:t>
    </dgm:pt>
    <dgm:pt modelId="{D7A0EA44-3CB2-43CB-8A5F-9A41EED225C5}">
      <dgm:prSet/>
      <dgm:spPr/>
      <dgm:t>
        <a:bodyPr/>
        <a:lstStyle/>
        <a:p>
          <a:r>
            <a:rPr lang="en-US"/>
            <a:t>Infection/sepsis</a:t>
          </a:r>
        </a:p>
      </dgm:t>
    </dgm:pt>
    <dgm:pt modelId="{3E11F967-6238-4667-A9A5-05B6A607CB99}" type="parTrans" cxnId="{10B65921-347F-417C-A14D-5D35FFE62FCE}">
      <dgm:prSet/>
      <dgm:spPr/>
      <dgm:t>
        <a:bodyPr/>
        <a:lstStyle/>
        <a:p>
          <a:endParaRPr lang="en-US"/>
        </a:p>
      </dgm:t>
    </dgm:pt>
    <dgm:pt modelId="{D106C6D4-2460-42D7-B7CA-F6D0B83C4F11}" type="sibTrans" cxnId="{10B65921-347F-417C-A14D-5D35FFE62FCE}">
      <dgm:prSet/>
      <dgm:spPr/>
      <dgm:t>
        <a:bodyPr/>
        <a:lstStyle/>
        <a:p>
          <a:endParaRPr lang="en-US"/>
        </a:p>
      </dgm:t>
    </dgm:pt>
    <dgm:pt modelId="{2FBCDABF-2047-48F6-8475-3ED53FA5CA25}">
      <dgm:prSet/>
      <dgm:spPr/>
      <dgm:t>
        <a:bodyPr/>
        <a:lstStyle/>
        <a:p>
          <a:r>
            <a:rPr lang="en-US"/>
            <a:t>Respiratory complications</a:t>
          </a:r>
        </a:p>
      </dgm:t>
    </dgm:pt>
    <dgm:pt modelId="{C96851A1-4DAC-45CE-B182-52F826FD4EB1}" type="parTrans" cxnId="{824108A9-E97F-4F0C-AB45-3A20E42665B9}">
      <dgm:prSet/>
      <dgm:spPr/>
      <dgm:t>
        <a:bodyPr/>
        <a:lstStyle/>
        <a:p>
          <a:endParaRPr lang="en-US"/>
        </a:p>
      </dgm:t>
    </dgm:pt>
    <dgm:pt modelId="{5247763E-734D-40C4-8469-E21A1B05D263}" type="sibTrans" cxnId="{824108A9-E97F-4F0C-AB45-3A20E42665B9}">
      <dgm:prSet/>
      <dgm:spPr/>
      <dgm:t>
        <a:bodyPr/>
        <a:lstStyle/>
        <a:p>
          <a:endParaRPr lang="en-US"/>
        </a:p>
      </dgm:t>
    </dgm:pt>
    <dgm:pt modelId="{D2CECDBB-26CB-48A1-B17D-F683A70B34B2}">
      <dgm:prSet/>
      <dgm:spPr/>
      <dgm:t>
        <a:bodyPr/>
        <a:lstStyle/>
        <a:p>
          <a:r>
            <a:rPr lang="en-US"/>
            <a:t>Cardiovascular disease</a:t>
          </a:r>
        </a:p>
      </dgm:t>
    </dgm:pt>
    <dgm:pt modelId="{7D1366F3-A52A-4211-A63C-FCA0055F7B7F}" type="parTrans" cxnId="{D80510FB-7B37-4AED-91E7-A294A65E3712}">
      <dgm:prSet/>
      <dgm:spPr/>
      <dgm:t>
        <a:bodyPr/>
        <a:lstStyle/>
        <a:p>
          <a:endParaRPr lang="en-US"/>
        </a:p>
      </dgm:t>
    </dgm:pt>
    <dgm:pt modelId="{C7998FE0-806A-4C97-9E5A-A8B3ED0C0885}" type="sibTrans" cxnId="{D80510FB-7B37-4AED-91E7-A294A65E3712}">
      <dgm:prSet/>
      <dgm:spPr/>
      <dgm:t>
        <a:bodyPr/>
        <a:lstStyle/>
        <a:p>
          <a:endParaRPr lang="en-US"/>
        </a:p>
      </dgm:t>
    </dgm:pt>
    <dgm:pt modelId="{CE96DD36-2460-4711-8D65-6A7FD04C469C}">
      <dgm:prSet/>
      <dgm:spPr/>
      <dgm:t>
        <a:bodyPr/>
        <a:lstStyle/>
        <a:p>
          <a:r>
            <a:rPr lang="en-US"/>
            <a:t>Renal disease</a:t>
          </a:r>
        </a:p>
      </dgm:t>
    </dgm:pt>
    <dgm:pt modelId="{4A3F5F00-7FAB-4A58-AC8E-040224797AE5}" type="parTrans" cxnId="{F61EFFC2-1AE3-44E5-996F-2524A583E5D7}">
      <dgm:prSet/>
      <dgm:spPr/>
      <dgm:t>
        <a:bodyPr/>
        <a:lstStyle/>
        <a:p>
          <a:endParaRPr lang="en-US"/>
        </a:p>
      </dgm:t>
    </dgm:pt>
    <dgm:pt modelId="{02A6E6A5-F779-49C9-81FD-7BDF88FF8C3A}" type="sibTrans" cxnId="{F61EFFC2-1AE3-44E5-996F-2524A583E5D7}">
      <dgm:prSet/>
      <dgm:spPr/>
      <dgm:t>
        <a:bodyPr/>
        <a:lstStyle/>
        <a:p>
          <a:endParaRPr lang="en-US"/>
        </a:p>
      </dgm:t>
    </dgm:pt>
    <dgm:pt modelId="{0AB43A37-284B-4D24-9C5E-18E128E21E79}">
      <dgm:prSet/>
      <dgm:spPr/>
      <dgm:t>
        <a:bodyPr/>
        <a:lstStyle/>
        <a:p>
          <a:r>
            <a:rPr lang="en-US"/>
            <a:t>Connective tissue disorders</a:t>
          </a:r>
        </a:p>
      </dgm:t>
    </dgm:pt>
    <dgm:pt modelId="{A4FAA157-A865-4CF3-94AE-228B32F7FBD4}" type="parTrans" cxnId="{EAC3375A-A727-4375-A36B-00AA66048392}">
      <dgm:prSet/>
      <dgm:spPr/>
      <dgm:t>
        <a:bodyPr/>
        <a:lstStyle/>
        <a:p>
          <a:endParaRPr lang="en-US"/>
        </a:p>
      </dgm:t>
    </dgm:pt>
    <dgm:pt modelId="{F6CE033E-85D5-440A-94AA-8635B34815DE}" type="sibTrans" cxnId="{EAC3375A-A727-4375-A36B-00AA66048392}">
      <dgm:prSet/>
      <dgm:spPr/>
      <dgm:t>
        <a:bodyPr/>
        <a:lstStyle/>
        <a:p>
          <a:endParaRPr lang="en-US"/>
        </a:p>
      </dgm:t>
    </dgm:pt>
    <dgm:pt modelId="{91157521-7FE5-46B0-8E64-9618648A741C}">
      <dgm:prSet/>
      <dgm:spPr/>
      <dgm:t>
        <a:bodyPr/>
        <a:lstStyle/>
        <a:p>
          <a:r>
            <a:rPr lang="en-US"/>
            <a:t>Coagulopathy/complications of hemorrhage</a:t>
          </a:r>
        </a:p>
      </dgm:t>
    </dgm:pt>
    <dgm:pt modelId="{A191EBE9-10C0-4853-AE3B-9CBFF5EE020F}" type="parTrans" cxnId="{FB86DA0C-06E6-407C-9405-5644C20DD33F}">
      <dgm:prSet/>
      <dgm:spPr/>
      <dgm:t>
        <a:bodyPr/>
        <a:lstStyle/>
        <a:p>
          <a:endParaRPr lang="en-US"/>
        </a:p>
      </dgm:t>
    </dgm:pt>
    <dgm:pt modelId="{F5577C07-64E9-4F82-95D4-823DA0F8FB58}" type="sibTrans" cxnId="{FB86DA0C-06E6-407C-9405-5644C20DD33F}">
      <dgm:prSet/>
      <dgm:spPr/>
      <dgm:t>
        <a:bodyPr/>
        <a:lstStyle/>
        <a:p>
          <a:endParaRPr lang="en-US"/>
        </a:p>
      </dgm:t>
    </dgm:pt>
    <dgm:pt modelId="{532143E8-112A-4A79-98DF-6D5501DF58E1}">
      <dgm:prSet/>
      <dgm:spPr/>
      <dgm:t>
        <a:bodyPr/>
        <a:lstStyle/>
        <a:p>
          <a:r>
            <a:rPr lang="en-US"/>
            <a:t>Neurologic abnormalities</a:t>
          </a:r>
        </a:p>
      </dgm:t>
    </dgm:pt>
    <dgm:pt modelId="{6296824B-55F0-4B29-8053-B58213658BA0}" type="parTrans" cxnId="{6EE32B35-270C-4FB9-A190-17ADAAF61CA3}">
      <dgm:prSet/>
      <dgm:spPr/>
      <dgm:t>
        <a:bodyPr/>
        <a:lstStyle/>
        <a:p>
          <a:endParaRPr lang="en-US"/>
        </a:p>
      </dgm:t>
    </dgm:pt>
    <dgm:pt modelId="{9791339E-B1FC-4A37-8B10-DB4D83B14DD6}" type="sibTrans" cxnId="{6EE32B35-270C-4FB9-A190-17ADAAF61CA3}">
      <dgm:prSet/>
      <dgm:spPr/>
      <dgm:t>
        <a:bodyPr/>
        <a:lstStyle/>
        <a:p>
          <a:endParaRPr lang="en-US"/>
        </a:p>
      </dgm:t>
    </dgm:pt>
    <dgm:pt modelId="{129D82DB-D093-4F0E-B17F-A5EFEE261B32}">
      <dgm:prSet/>
      <dgm:spPr/>
      <dgm:t>
        <a:bodyPr/>
        <a:lstStyle/>
        <a:p>
          <a:r>
            <a:rPr lang="en-US"/>
            <a:t>Liver disease</a:t>
          </a:r>
        </a:p>
      </dgm:t>
    </dgm:pt>
    <dgm:pt modelId="{B89B02A0-5F13-42F4-AB15-AA728F147C7C}" type="parTrans" cxnId="{19BF95DB-7EBE-4016-9CFC-ABB0FF0A5773}">
      <dgm:prSet/>
      <dgm:spPr/>
      <dgm:t>
        <a:bodyPr/>
        <a:lstStyle/>
        <a:p>
          <a:endParaRPr lang="en-US"/>
        </a:p>
      </dgm:t>
    </dgm:pt>
    <dgm:pt modelId="{9CAB95AC-A5EB-4A15-B8AC-833E4E843424}" type="sibTrans" cxnId="{19BF95DB-7EBE-4016-9CFC-ABB0FF0A5773}">
      <dgm:prSet/>
      <dgm:spPr/>
      <dgm:t>
        <a:bodyPr/>
        <a:lstStyle/>
        <a:p>
          <a:endParaRPr lang="en-US"/>
        </a:p>
      </dgm:t>
    </dgm:pt>
    <dgm:pt modelId="{1B65F7A9-D894-4151-ACAB-AD5CC624EC7E}">
      <dgm:prSet/>
      <dgm:spPr/>
      <dgm:t>
        <a:bodyPr/>
        <a:lstStyle/>
        <a:p>
          <a:r>
            <a:rPr lang="en-US"/>
            <a:t>Drug overdose</a:t>
          </a:r>
        </a:p>
      </dgm:t>
    </dgm:pt>
    <dgm:pt modelId="{41778B3C-A85A-4C97-B8E0-7757B5AAA94A}" type="parTrans" cxnId="{D56A94C9-8634-4399-AFA9-224BBF8226B5}">
      <dgm:prSet/>
      <dgm:spPr/>
      <dgm:t>
        <a:bodyPr/>
        <a:lstStyle/>
        <a:p>
          <a:endParaRPr lang="en-US"/>
        </a:p>
      </dgm:t>
    </dgm:pt>
    <dgm:pt modelId="{6E0218EF-EA92-47D8-9D56-794D4400E3B6}" type="sibTrans" cxnId="{D56A94C9-8634-4399-AFA9-224BBF8226B5}">
      <dgm:prSet/>
      <dgm:spPr/>
      <dgm:t>
        <a:bodyPr/>
        <a:lstStyle/>
        <a:p>
          <a:endParaRPr lang="en-US"/>
        </a:p>
      </dgm:t>
    </dgm:pt>
    <dgm:pt modelId="{FD5A6EA8-6687-4AC6-A8C7-F1B3FB061B80}">
      <dgm:prSet/>
      <dgm:spPr/>
      <dgm:t>
        <a:bodyPr/>
        <a:lstStyle/>
        <a:p>
          <a:r>
            <a:rPr lang="en-US"/>
            <a:t>Psychiatric emergencies</a:t>
          </a:r>
        </a:p>
      </dgm:t>
    </dgm:pt>
    <dgm:pt modelId="{01C46AF7-F774-408C-A35D-32D64CFBA868}" type="parTrans" cxnId="{2EC6CAC5-7D9D-4E43-8CA7-DA64671D90A0}">
      <dgm:prSet/>
      <dgm:spPr/>
      <dgm:t>
        <a:bodyPr/>
        <a:lstStyle/>
        <a:p>
          <a:endParaRPr lang="en-US"/>
        </a:p>
      </dgm:t>
    </dgm:pt>
    <dgm:pt modelId="{0B469CF0-8AA1-4EC0-8994-9FA7AF998193}" type="sibTrans" cxnId="{2EC6CAC5-7D9D-4E43-8CA7-DA64671D90A0}">
      <dgm:prSet/>
      <dgm:spPr/>
      <dgm:t>
        <a:bodyPr/>
        <a:lstStyle/>
        <a:p>
          <a:endParaRPr lang="en-US"/>
        </a:p>
      </dgm:t>
    </dgm:pt>
    <dgm:pt modelId="{70E11FCC-7AF3-43C4-A058-03D5B954672B}">
      <dgm:prSet/>
      <dgm:spPr/>
      <dgm:t>
        <a:bodyPr/>
        <a:lstStyle/>
        <a:p>
          <a:r>
            <a:rPr lang="en-US"/>
            <a:t>Acute abdomen</a:t>
          </a:r>
        </a:p>
      </dgm:t>
    </dgm:pt>
    <dgm:pt modelId="{3E0C82BF-A7E7-463F-8010-5863D0592B42}" type="parTrans" cxnId="{61213C2F-1F31-4780-B3CE-7CC7AA61BDF2}">
      <dgm:prSet/>
      <dgm:spPr/>
      <dgm:t>
        <a:bodyPr/>
        <a:lstStyle/>
        <a:p>
          <a:endParaRPr lang="en-US"/>
        </a:p>
      </dgm:t>
    </dgm:pt>
    <dgm:pt modelId="{A1626C41-3F6A-4825-94A5-F17A04BD34E4}" type="sibTrans" cxnId="{61213C2F-1F31-4780-B3CE-7CC7AA61BDF2}">
      <dgm:prSet/>
      <dgm:spPr/>
      <dgm:t>
        <a:bodyPr/>
        <a:lstStyle/>
        <a:p>
          <a:endParaRPr lang="en-US"/>
        </a:p>
      </dgm:t>
    </dgm:pt>
    <dgm:pt modelId="{8C9AEE8E-CCCE-2844-AB23-39F3B2222A99}" type="pres">
      <dgm:prSet presAssocID="{32BD772F-52A4-48A2-86CC-588D159BE628}" presName="vert0" presStyleCnt="0">
        <dgm:presLayoutVars>
          <dgm:dir/>
          <dgm:animOne val="branch"/>
          <dgm:animLvl val="lvl"/>
        </dgm:presLayoutVars>
      </dgm:prSet>
      <dgm:spPr/>
    </dgm:pt>
    <dgm:pt modelId="{7891F339-1C2D-584A-80F9-C17C7BCF26F9}" type="pres">
      <dgm:prSet presAssocID="{C41230FC-1A61-4373-9C8C-51CC114C90A5}" presName="thickLine" presStyleLbl="alignNode1" presStyleIdx="0" presStyleCnt="13"/>
      <dgm:spPr/>
    </dgm:pt>
    <dgm:pt modelId="{638AC331-5311-C241-B127-0216ED7A7316}" type="pres">
      <dgm:prSet presAssocID="{C41230FC-1A61-4373-9C8C-51CC114C90A5}" presName="horz1" presStyleCnt="0"/>
      <dgm:spPr/>
    </dgm:pt>
    <dgm:pt modelId="{274F1298-DFFA-0340-97BA-B2F450E6D56F}" type="pres">
      <dgm:prSet presAssocID="{C41230FC-1A61-4373-9C8C-51CC114C90A5}" presName="tx1" presStyleLbl="revTx" presStyleIdx="0" presStyleCnt="13"/>
      <dgm:spPr/>
    </dgm:pt>
    <dgm:pt modelId="{FC42A837-0544-5E42-8810-A49D76589354}" type="pres">
      <dgm:prSet presAssocID="{C41230FC-1A61-4373-9C8C-51CC114C90A5}" presName="vert1" presStyleCnt="0"/>
      <dgm:spPr/>
    </dgm:pt>
    <dgm:pt modelId="{7714F7E1-96D0-394F-99B5-A2C1B7ED17FD}" type="pres">
      <dgm:prSet presAssocID="{ACD694DF-FD97-45E4-80FC-1FDABEE45A4D}" presName="thickLine" presStyleLbl="alignNode1" presStyleIdx="1" presStyleCnt="13"/>
      <dgm:spPr/>
    </dgm:pt>
    <dgm:pt modelId="{4F24DD6D-D319-EF45-8B0D-900F7B52CDF9}" type="pres">
      <dgm:prSet presAssocID="{ACD694DF-FD97-45E4-80FC-1FDABEE45A4D}" presName="horz1" presStyleCnt="0"/>
      <dgm:spPr/>
    </dgm:pt>
    <dgm:pt modelId="{BE9B49EE-B57D-724F-8F68-2767EC1D9C0C}" type="pres">
      <dgm:prSet presAssocID="{ACD694DF-FD97-45E4-80FC-1FDABEE45A4D}" presName="tx1" presStyleLbl="revTx" presStyleIdx="1" presStyleCnt="13"/>
      <dgm:spPr/>
    </dgm:pt>
    <dgm:pt modelId="{033F31BB-EF9E-9940-ADAF-37215919272E}" type="pres">
      <dgm:prSet presAssocID="{ACD694DF-FD97-45E4-80FC-1FDABEE45A4D}" presName="vert1" presStyleCnt="0"/>
      <dgm:spPr/>
    </dgm:pt>
    <dgm:pt modelId="{6D62F430-8DEE-7A41-A3C3-3D34D121FD89}" type="pres">
      <dgm:prSet presAssocID="{D7A0EA44-3CB2-43CB-8A5F-9A41EED225C5}" presName="thickLine" presStyleLbl="alignNode1" presStyleIdx="2" presStyleCnt="13"/>
      <dgm:spPr/>
    </dgm:pt>
    <dgm:pt modelId="{F95FF39A-6DB5-324F-AF19-A8C40A725BDF}" type="pres">
      <dgm:prSet presAssocID="{D7A0EA44-3CB2-43CB-8A5F-9A41EED225C5}" presName="horz1" presStyleCnt="0"/>
      <dgm:spPr/>
    </dgm:pt>
    <dgm:pt modelId="{2A710FC8-BEDF-E745-8FC4-A9D938D2B87F}" type="pres">
      <dgm:prSet presAssocID="{D7A0EA44-3CB2-43CB-8A5F-9A41EED225C5}" presName="tx1" presStyleLbl="revTx" presStyleIdx="2" presStyleCnt="13"/>
      <dgm:spPr/>
    </dgm:pt>
    <dgm:pt modelId="{02585C5F-322A-DB43-AEFF-03C4C88F8210}" type="pres">
      <dgm:prSet presAssocID="{D7A0EA44-3CB2-43CB-8A5F-9A41EED225C5}" presName="vert1" presStyleCnt="0"/>
      <dgm:spPr/>
    </dgm:pt>
    <dgm:pt modelId="{BE6BBD64-44AC-C949-B923-53F61A333B66}" type="pres">
      <dgm:prSet presAssocID="{2FBCDABF-2047-48F6-8475-3ED53FA5CA25}" presName="thickLine" presStyleLbl="alignNode1" presStyleIdx="3" presStyleCnt="13"/>
      <dgm:spPr/>
    </dgm:pt>
    <dgm:pt modelId="{90BABD22-6B63-4B49-BA09-5E7A2679FFCF}" type="pres">
      <dgm:prSet presAssocID="{2FBCDABF-2047-48F6-8475-3ED53FA5CA25}" presName="horz1" presStyleCnt="0"/>
      <dgm:spPr/>
    </dgm:pt>
    <dgm:pt modelId="{418F80ED-8E7A-FD44-AAAA-AA9A09D3720D}" type="pres">
      <dgm:prSet presAssocID="{2FBCDABF-2047-48F6-8475-3ED53FA5CA25}" presName="tx1" presStyleLbl="revTx" presStyleIdx="3" presStyleCnt="13"/>
      <dgm:spPr/>
    </dgm:pt>
    <dgm:pt modelId="{279F12E0-CE76-DE45-B5CA-3F35AA852F5D}" type="pres">
      <dgm:prSet presAssocID="{2FBCDABF-2047-48F6-8475-3ED53FA5CA25}" presName="vert1" presStyleCnt="0"/>
      <dgm:spPr/>
    </dgm:pt>
    <dgm:pt modelId="{089ED0FD-F880-C04A-8766-353D668C7287}" type="pres">
      <dgm:prSet presAssocID="{D2CECDBB-26CB-48A1-B17D-F683A70B34B2}" presName="thickLine" presStyleLbl="alignNode1" presStyleIdx="4" presStyleCnt="13"/>
      <dgm:spPr/>
    </dgm:pt>
    <dgm:pt modelId="{76F1C40C-A733-C34D-ADC7-AA919FB7919A}" type="pres">
      <dgm:prSet presAssocID="{D2CECDBB-26CB-48A1-B17D-F683A70B34B2}" presName="horz1" presStyleCnt="0"/>
      <dgm:spPr/>
    </dgm:pt>
    <dgm:pt modelId="{88C7271D-09F0-A84F-A857-2EB3B7EBC35A}" type="pres">
      <dgm:prSet presAssocID="{D2CECDBB-26CB-48A1-B17D-F683A70B34B2}" presName="tx1" presStyleLbl="revTx" presStyleIdx="4" presStyleCnt="13"/>
      <dgm:spPr/>
    </dgm:pt>
    <dgm:pt modelId="{5CA534AB-9512-3C43-8972-DFC8B38074AD}" type="pres">
      <dgm:prSet presAssocID="{D2CECDBB-26CB-48A1-B17D-F683A70B34B2}" presName="vert1" presStyleCnt="0"/>
      <dgm:spPr/>
    </dgm:pt>
    <dgm:pt modelId="{A89EF02B-9027-FF47-A878-6614ACCF3D89}" type="pres">
      <dgm:prSet presAssocID="{CE96DD36-2460-4711-8D65-6A7FD04C469C}" presName="thickLine" presStyleLbl="alignNode1" presStyleIdx="5" presStyleCnt="13"/>
      <dgm:spPr/>
    </dgm:pt>
    <dgm:pt modelId="{E44676C7-7E66-2942-96F8-744C3F8A6A71}" type="pres">
      <dgm:prSet presAssocID="{CE96DD36-2460-4711-8D65-6A7FD04C469C}" presName="horz1" presStyleCnt="0"/>
      <dgm:spPr/>
    </dgm:pt>
    <dgm:pt modelId="{06FCA8D0-F904-DE45-944A-BE9095C657E4}" type="pres">
      <dgm:prSet presAssocID="{CE96DD36-2460-4711-8D65-6A7FD04C469C}" presName="tx1" presStyleLbl="revTx" presStyleIdx="5" presStyleCnt="13"/>
      <dgm:spPr/>
    </dgm:pt>
    <dgm:pt modelId="{4B72E284-E740-4440-B5C3-1271EF58DEE6}" type="pres">
      <dgm:prSet presAssocID="{CE96DD36-2460-4711-8D65-6A7FD04C469C}" presName="vert1" presStyleCnt="0"/>
      <dgm:spPr/>
    </dgm:pt>
    <dgm:pt modelId="{C713C3EB-87F1-1948-9081-620340452ECC}" type="pres">
      <dgm:prSet presAssocID="{0AB43A37-284B-4D24-9C5E-18E128E21E79}" presName="thickLine" presStyleLbl="alignNode1" presStyleIdx="6" presStyleCnt="13"/>
      <dgm:spPr/>
    </dgm:pt>
    <dgm:pt modelId="{03E3DFC6-8890-004D-B221-1B64AD54903F}" type="pres">
      <dgm:prSet presAssocID="{0AB43A37-284B-4D24-9C5E-18E128E21E79}" presName="horz1" presStyleCnt="0"/>
      <dgm:spPr/>
    </dgm:pt>
    <dgm:pt modelId="{A78F9AAE-4603-A54B-9E5B-5F230CEF8301}" type="pres">
      <dgm:prSet presAssocID="{0AB43A37-284B-4D24-9C5E-18E128E21E79}" presName="tx1" presStyleLbl="revTx" presStyleIdx="6" presStyleCnt="13"/>
      <dgm:spPr/>
    </dgm:pt>
    <dgm:pt modelId="{3ACC7C36-8EE5-5248-9F09-F8701B9556C7}" type="pres">
      <dgm:prSet presAssocID="{0AB43A37-284B-4D24-9C5E-18E128E21E79}" presName="vert1" presStyleCnt="0"/>
      <dgm:spPr/>
    </dgm:pt>
    <dgm:pt modelId="{74D32BD0-951D-D44A-B5A6-1EC8D3334BC1}" type="pres">
      <dgm:prSet presAssocID="{91157521-7FE5-46B0-8E64-9618648A741C}" presName="thickLine" presStyleLbl="alignNode1" presStyleIdx="7" presStyleCnt="13"/>
      <dgm:spPr/>
    </dgm:pt>
    <dgm:pt modelId="{3F004302-FBC9-5644-8329-36861A4958EC}" type="pres">
      <dgm:prSet presAssocID="{91157521-7FE5-46B0-8E64-9618648A741C}" presName="horz1" presStyleCnt="0"/>
      <dgm:spPr/>
    </dgm:pt>
    <dgm:pt modelId="{6829CB1B-6CD4-8647-9060-99566F12E6C1}" type="pres">
      <dgm:prSet presAssocID="{91157521-7FE5-46B0-8E64-9618648A741C}" presName="tx1" presStyleLbl="revTx" presStyleIdx="7" presStyleCnt="13"/>
      <dgm:spPr/>
    </dgm:pt>
    <dgm:pt modelId="{21AA2DC5-ED56-0846-958C-74DEE2B61139}" type="pres">
      <dgm:prSet presAssocID="{91157521-7FE5-46B0-8E64-9618648A741C}" presName="vert1" presStyleCnt="0"/>
      <dgm:spPr/>
    </dgm:pt>
    <dgm:pt modelId="{37025783-76F5-3B4E-9B54-5A4FB98FBFDD}" type="pres">
      <dgm:prSet presAssocID="{532143E8-112A-4A79-98DF-6D5501DF58E1}" presName="thickLine" presStyleLbl="alignNode1" presStyleIdx="8" presStyleCnt="13"/>
      <dgm:spPr/>
    </dgm:pt>
    <dgm:pt modelId="{1D140365-E1CB-9040-8C6F-706169CDFE89}" type="pres">
      <dgm:prSet presAssocID="{532143E8-112A-4A79-98DF-6D5501DF58E1}" presName="horz1" presStyleCnt="0"/>
      <dgm:spPr/>
    </dgm:pt>
    <dgm:pt modelId="{05A91BFC-560D-1A4E-BF72-3930E8DE3794}" type="pres">
      <dgm:prSet presAssocID="{532143E8-112A-4A79-98DF-6D5501DF58E1}" presName="tx1" presStyleLbl="revTx" presStyleIdx="8" presStyleCnt="13"/>
      <dgm:spPr/>
    </dgm:pt>
    <dgm:pt modelId="{0E42088B-1979-A74E-980E-486002B8A2D1}" type="pres">
      <dgm:prSet presAssocID="{532143E8-112A-4A79-98DF-6D5501DF58E1}" presName="vert1" presStyleCnt="0"/>
      <dgm:spPr/>
    </dgm:pt>
    <dgm:pt modelId="{2CB4F866-148C-B843-A410-AA01D6643724}" type="pres">
      <dgm:prSet presAssocID="{129D82DB-D093-4F0E-B17F-A5EFEE261B32}" presName="thickLine" presStyleLbl="alignNode1" presStyleIdx="9" presStyleCnt="13"/>
      <dgm:spPr/>
    </dgm:pt>
    <dgm:pt modelId="{C3D9D856-E3D8-CF46-B124-D3A037A52086}" type="pres">
      <dgm:prSet presAssocID="{129D82DB-D093-4F0E-B17F-A5EFEE261B32}" presName="horz1" presStyleCnt="0"/>
      <dgm:spPr/>
    </dgm:pt>
    <dgm:pt modelId="{8361DC62-F5D2-1640-93F9-4512AD234335}" type="pres">
      <dgm:prSet presAssocID="{129D82DB-D093-4F0E-B17F-A5EFEE261B32}" presName="tx1" presStyleLbl="revTx" presStyleIdx="9" presStyleCnt="13"/>
      <dgm:spPr/>
    </dgm:pt>
    <dgm:pt modelId="{E06F91A6-1A9F-844E-91F9-38C5E3219C31}" type="pres">
      <dgm:prSet presAssocID="{129D82DB-D093-4F0E-B17F-A5EFEE261B32}" presName="vert1" presStyleCnt="0"/>
      <dgm:spPr/>
    </dgm:pt>
    <dgm:pt modelId="{0813439A-1BFF-0B45-B821-CC4637A9F3DE}" type="pres">
      <dgm:prSet presAssocID="{1B65F7A9-D894-4151-ACAB-AD5CC624EC7E}" presName="thickLine" presStyleLbl="alignNode1" presStyleIdx="10" presStyleCnt="13"/>
      <dgm:spPr/>
    </dgm:pt>
    <dgm:pt modelId="{05DA6882-52BD-2A47-A08F-AE410B679BEB}" type="pres">
      <dgm:prSet presAssocID="{1B65F7A9-D894-4151-ACAB-AD5CC624EC7E}" presName="horz1" presStyleCnt="0"/>
      <dgm:spPr/>
    </dgm:pt>
    <dgm:pt modelId="{908822D6-0AD5-854B-9B11-0F5695FAFF8D}" type="pres">
      <dgm:prSet presAssocID="{1B65F7A9-D894-4151-ACAB-AD5CC624EC7E}" presName="tx1" presStyleLbl="revTx" presStyleIdx="10" presStyleCnt="13"/>
      <dgm:spPr/>
    </dgm:pt>
    <dgm:pt modelId="{9E6E6822-10F3-A343-8D92-1AB54B5F9428}" type="pres">
      <dgm:prSet presAssocID="{1B65F7A9-D894-4151-ACAB-AD5CC624EC7E}" presName="vert1" presStyleCnt="0"/>
      <dgm:spPr/>
    </dgm:pt>
    <dgm:pt modelId="{ECAAE43B-F58F-5A48-9BA7-7BFE400FD58D}" type="pres">
      <dgm:prSet presAssocID="{FD5A6EA8-6687-4AC6-A8C7-F1B3FB061B80}" presName="thickLine" presStyleLbl="alignNode1" presStyleIdx="11" presStyleCnt="13"/>
      <dgm:spPr/>
    </dgm:pt>
    <dgm:pt modelId="{31FFEAB3-030E-A745-AA7C-51DE90CF30DB}" type="pres">
      <dgm:prSet presAssocID="{FD5A6EA8-6687-4AC6-A8C7-F1B3FB061B80}" presName="horz1" presStyleCnt="0"/>
      <dgm:spPr/>
    </dgm:pt>
    <dgm:pt modelId="{810A09F0-58D2-C142-AB5C-76ED829C0063}" type="pres">
      <dgm:prSet presAssocID="{FD5A6EA8-6687-4AC6-A8C7-F1B3FB061B80}" presName="tx1" presStyleLbl="revTx" presStyleIdx="11" presStyleCnt="13"/>
      <dgm:spPr/>
    </dgm:pt>
    <dgm:pt modelId="{7F1F2C2C-E321-4645-8F8A-0DB8DF72CB04}" type="pres">
      <dgm:prSet presAssocID="{FD5A6EA8-6687-4AC6-A8C7-F1B3FB061B80}" presName="vert1" presStyleCnt="0"/>
      <dgm:spPr/>
    </dgm:pt>
    <dgm:pt modelId="{5377930B-2F7B-3543-ADCD-438CC2D2A2A1}" type="pres">
      <dgm:prSet presAssocID="{70E11FCC-7AF3-43C4-A058-03D5B954672B}" presName="thickLine" presStyleLbl="alignNode1" presStyleIdx="12" presStyleCnt="13"/>
      <dgm:spPr/>
    </dgm:pt>
    <dgm:pt modelId="{E6198B0D-E17A-4B4F-A856-153FDA61749F}" type="pres">
      <dgm:prSet presAssocID="{70E11FCC-7AF3-43C4-A058-03D5B954672B}" presName="horz1" presStyleCnt="0"/>
      <dgm:spPr/>
    </dgm:pt>
    <dgm:pt modelId="{34C7F1D1-B2E4-5340-9EAD-BBB29E862B14}" type="pres">
      <dgm:prSet presAssocID="{70E11FCC-7AF3-43C4-A058-03D5B954672B}" presName="tx1" presStyleLbl="revTx" presStyleIdx="12" presStyleCnt="13"/>
      <dgm:spPr/>
    </dgm:pt>
    <dgm:pt modelId="{E9B77582-B59A-D947-B220-59F6173AB629}" type="pres">
      <dgm:prSet presAssocID="{70E11FCC-7AF3-43C4-A058-03D5B954672B}" presName="vert1" presStyleCnt="0"/>
      <dgm:spPr/>
    </dgm:pt>
  </dgm:ptLst>
  <dgm:cxnLst>
    <dgm:cxn modelId="{FB86DA0C-06E6-407C-9405-5644C20DD33F}" srcId="{32BD772F-52A4-48A2-86CC-588D159BE628}" destId="{91157521-7FE5-46B0-8E64-9618648A741C}" srcOrd="7" destOrd="0" parTransId="{A191EBE9-10C0-4853-AE3B-9CBFF5EE020F}" sibTransId="{F5577C07-64E9-4F82-95D4-823DA0F8FB58}"/>
    <dgm:cxn modelId="{8D926414-A647-2144-AF21-A0713F2A3EA4}" type="presOf" srcId="{FD5A6EA8-6687-4AC6-A8C7-F1B3FB061B80}" destId="{810A09F0-58D2-C142-AB5C-76ED829C0063}" srcOrd="0" destOrd="0" presId="urn:microsoft.com/office/officeart/2008/layout/LinedList"/>
    <dgm:cxn modelId="{BD715B17-2C79-DA48-880E-C3A087E2BEC0}" type="presOf" srcId="{ACD694DF-FD97-45E4-80FC-1FDABEE45A4D}" destId="{BE9B49EE-B57D-724F-8F68-2767EC1D9C0C}" srcOrd="0" destOrd="0" presId="urn:microsoft.com/office/officeart/2008/layout/LinedList"/>
    <dgm:cxn modelId="{10B65921-347F-417C-A14D-5D35FFE62FCE}" srcId="{32BD772F-52A4-48A2-86CC-588D159BE628}" destId="{D7A0EA44-3CB2-43CB-8A5F-9A41EED225C5}" srcOrd="2" destOrd="0" parTransId="{3E11F967-6238-4667-A9A5-05B6A607CB99}" sibTransId="{D106C6D4-2460-42D7-B7CA-F6D0B83C4F11}"/>
    <dgm:cxn modelId="{9203EE24-48CF-1D49-9244-F1428D0A65E1}" type="presOf" srcId="{D7A0EA44-3CB2-43CB-8A5F-9A41EED225C5}" destId="{2A710FC8-BEDF-E745-8FC4-A9D938D2B87F}" srcOrd="0" destOrd="0" presId="urn:microsoft.com/office/officeart/2008/layout/LinedList"/>
    <dgm:cxn modelId="{61213C2F-1F31-4780-B3CE-7CC7AA61BDF2}" srcId="{32BD772F-52A4-48A2-86CC-588D159BE628}" destId="{70E11FCC-7AF3-43C4-A058-03D5B954672B}" srcOrd="12" destOrd="0" parTransId="{3E0C82BF-A7E7-463F-8010-5863D0592B42}" sibTransId="{A1626C41-3F6A-4825-94A5-F17A04BD34E4}"/>
    <dgm:cxn modelId="{6EE32B35-270C-4FB9-A190-17ADAAF61CA3}" srcId="{32BD772F-52A4-48A2-86CC-588D159BE628}" destId="{532143E8-112A-4A79-98DF-6D5501DF58E1}" srcOrd="8" destOrd="0" parTransId="{6296824B-55F0-4B29-8053-B58213658BA0}" sibTransId="{9791339E-B1FC-4A37-8B10-DB4D83B14DD6}"/>
    <dgm:cxn modelId="{8C639E38-0147-1C4B-BA6C-1CB519732F28}" type="presOf" srcId="{D2CECDBB-26CB-48A1-B17D-F683A70B34B2}" destId="{88C7271D-09F0-A84F-A857-2EB3B7EBC35A}" srcOrd="0" destOrd="0" presId="urn:microsoft.com/office/officeart/2008/layout/LinedList"/>
    <dgm:cxn modelId="{EAC3375A-A727-4375-A36B-00AA66048392}" srcId="{32BD772F-52A4-48A2-86CC-588D159BE628}" destId="{0AB43A37-284B-4D24-9C5E-18E128E21E79}" srcOrd="6" destOrd="0" parTransId="{A4FAA157-A865-4CF3-94AE-228B32F7FBD4}" sibTransId="{F6CE033E-85D5-440A-94AA-8635B34815DE}"/>
    <dgm:cxn modelId="{9C733E6E-AD9E-3746-B904-6D85E5DDFA3E}" type="presOf" srcId="{2FBCDABF-2047-48F6-8475-3ED53FA5CA25}" destId="{418F80ED-8E7A-FD44-AAAA-AA9A09D3720D}" srcOrd="0" destOrd="0" presId="urn:microsoft.com/office/officeart/2008/layout/LinedList"/>
    <dgm:cxn modelId="{3CEDCC72-90E4-3447-85BA-1FC404C64DB2}" type="presOf" srcId="{91157521-7FE5-46B0-8E64-9618648A741C}" destId="{6829CB1B-6CD4-8647-9060-99566F12E6C1}" srcOrd="0" destOrd="0" presId="urn:microsoft.com/office/officeart/2008/layout/LinedList"/>
    <dgm:cxn modelId="{89FB5F84-F87C-CA4A-AE05-8750DF5F3840}" type="presOf" srcId="{532143E8-112A-4A79-98DF-6D5501DF58E1}" destId="{05A91BFC-560D-1A4E-BF72-3930E8DE3794}" srcOrd="0" destOrd="0" presId="urn:microsoft.com/office/officeart/2008/layout/LinedList"/>
    <dgm:cxn modelId="{9EC0768C-2DEF-6248-8A38-05DCB785B4C1}" type="presOf" srcId="{32BD772F-52A4-48A2-86CC-588D159BE628}" destId="{8C9AEE8E-CCCE-2844-AB23-39F3B2222A99}" srcOrd="0" destOrd="0" presId="urn:microsoft.com/office/officeart/2008/layout/LinedList"/>
    <dgm:cxn modelId="{74A90E93-986E-BD47-AEFE-7939D3C6E286}" type="presOf" srcId="{70E11FCC-7AF3-43C4-A058-03D5B954672B}" destId="{34C7F1D1-B2E4-5340-9EAD-BBB29E862B14}" srcOrd="0" destOrd="0" presId="urn:microsoft.com/office/officeart/2008/layout/LinedList"/>
    <dgm:cxn modelId="{6AD2E8A2-B8D6-43A5-B400-5A714FEED865}" srcId="{32BD772F-52A4-48A2-86CC-588D159BE628}" destId="{C41230FC-1A61-4373-9C8C-51CC114C90A5}" srcOrd="0" destOrd="0" parTransId="{B778F019-8271-4921-AF44-070542011F55}" sibTransId="{5AEF0DB4-5E60-4F18-9684-7A244A23DF16}"/>
    <dgm:cxn modelId="{824108A9-E97F-4F0C-AB45-3A20E42665B9}" srcId="{32BD772F-52A4-48A2-86CC-588D159BE628}" destId="{2FBCDABF-2047-48F6-8475-3ED53FA5CA25}" srcOrd="3" destOrd="0" parTransId="{C96851A1-4DAC-45CE-B182-52F826FD4EB1}" sibTransId="{5247763E-734D-40C4-8469-E21A1B05D263}"/>
    <dgm:cxn modelId="{6579B1B3-0D07-0545-82E6-ED9E296366B7}" type="presOf" srcId="{129D82DB-D093-4F0E-B17F-A5EFEE261B32}" destId="{8361DC62-F5D2-1640-93F9-4512AD234335}" srcOrd="0" destOrd="0" presId="urn:microsoft.com/office/officeart/2008/layout/LinedList"/>
    <dgm:cxn modelId="{D9DF38B6-444A-EA4B-B7B5-07187BC28B1A}" type="presOf" srcId="{1B65F7A9-D894-4151-ACAB-AD5CC624EC7E}" destId="{908822D6-0AD5-854B-9B11-0F5695FAFF8D}" srcOrd="0" destOrd="0" presId="urn:microsoft.com/office/officeart/2008/layout/LinedList"/>
    <dgm:cxn modelId="{FA9663C1-4193-8447-A894-75E233738E77}" type="presOf" srcId="{0AB43A37-284B-4D24-9C5E-18E128E21E79}" destId="{A78F9AAE-4603-A54B-9E5B-5F230CEF8301}" srcOrd="0" destOrd="0" presId="urn:microsoft.com/office/officeart/2008/layout/LinedList"/>
    <dgm:cxn modelId="{F61EFFC2-1AE3-44E5-996F-2524A583E5D7}" srcId="{32BD772F-52A4-48A2-86CC-588D159BE628}" destId="{CE96DD36-2460-4711-8D65-6A7FD04C469C}" srcOrd="5" destOrd="0" parTransId="{4A3F5F00-7FAB-4A58-AC8E-040224797AE5}" sibTransId="{02A6E6A5-F779-49C9-81FD-7BDF88FF8C3A}"/>
    <dgm:cxn modelId="{2EC6CAC5-7D9D-4E43-8CA7-DA64671D90A0}" srcId="{32BD772F-52A4-48A2-86CC-588D159BE628}" destId="{FD5A6EA8-6687-4AC6-A8C7-F1B3FB061B80}" srcOrd="11" destOrd="0" parTransId="{01C46AF7-F774-408C-A35D-32D64CFBA868}" sibTransId="{0B469CF0-8AA1-4EC0-8994-9FA7AF998193}"/>
    <dgm:cxn modelId="{D56A94C9-8634-4399-AFA9-224BBF8226B5}" srcId="{32BD772F-52A4-48A2-86CC-588D159BE628}" destId="{1B65F7A9-D894-4151-ACAB-AD5CC624EC7E}" srcOrd="10" destOrd="0" parTransId="{41778B3C-A85A-4C97-B8E0-7757B5AAA94A}" sibTransId="{6E0218EF-EA92-47D8-9D56-794D4400E3B6}"/>
    <dgm:cxn modelId="{19BF95DB-7EBE-4016-9CFC-ABB0FF0A5773}" srcId="{32BD772F-52A4-48A2-86CC-588D159BE628}" destId="{129D82DB-D093-4F0E-B17F-A5EFEE261B32}" srcOrd="9" destOrd="0" parTransId="{B89B02A0-5F13-42F4-AB15-AA728F147C7C}" sibTransId="{9CAB95AC-A5EB-4A15-B8AC-833E4E843424}"/>
    <dgm:cxn modelId="{3C6B98E6-8225-444E-8600-FF5CCD371867}" srcId="{32BD772F-52A4-48A2-86CC-588D159BE628}" destId="{ACD694DF-FD97-45E4-80FC-1FDABEE45A4D}" srcOrd="1" destOrd="0" parTransId="{8461E310-DE70-4CD1-BCA3-CDB4698686EC}" sibTransId="{88C426BA-117B-4840-B690-C18325DB4E2C}"/>
    <dgm:cxn modelId="{5FCC42E7-5C71-AB4E-8050-3B11D39F1057}" type="presOf" srcId="{CE96DD36-2460-4711-8D65-6A7FD04C469C}" destId="{06FCA8D0-F904-DE45-944A-BE9095C657E4}" srcOrd="0" destOrd="0" presId="urn:microsoft.com/office/officeart/2008/layout/LinedList"/>
    <dgm:cxn modelId="{D80510FB-7B37-4AED-91E7-A294A65E3712}" srcId="{32BD772F-52A4-48A2-86CC-588D159BE628}" destId="{D2CECDBB-26CB-48A1-B17D-F683A70B34B2}" srcOrd="4" destOrd="0" parTransId="{7D1366F3-A52A-4211-A63C-FCA0055F7B7F}" sibTransId="{C7998FE0-806A-4C97-9E5A-A8B3ED0C0885}"/>
    <dgm:cxn modelId="{18FC6CFD-BA2F-9D40-A8F0-E62033B78BC4}" type="presOf" srcId="{C41230FC-1A61-4373-9C8C-51CC114C90A5}" destId="{274F1298-DFFA-0340-97BA-B2F450E6D56F}" srcOrd="0" destOrd="0" presId="urn:microsoft.com/office/officeart/2008/layout/LinedList"/>
    <dgm:cxn modelId="{FFDB88A9-481C-384E-8D6D-66E0BC423E31}" type="presParOf" srcId="{8C9AEE8E-CCCE-2844-AB23-39F3B2222A99}" destId="{7891F339-1C2D-584A-80F9-C17C7BCF26F9}" srcOrd="0" destOrd="0" presId="urn:microsoft.com/office/officeart/2008/layout/LinedList"/>
    <dgm:cxn modelId="{0186B3B0-AB79-CA48-AA92-860A4C9A1C69}" type="presParOf" srcId="{8C9AEE8E-CCCE-2844-AB23-39F3B2222A99}" destId="{638AC331-5311-C241-B127-0216ED7A7316}" srcOrd="1" destOrd="0" presId="urn:microsoft.com/office/officeart/2008/layout/LinedList"/>
    <dgm:cxn modelId="{F01DF821-84B9-0E49-B159-694876A15EA1}" type="presParOf" srcId="{638AC331-5311-C241-B127-0216ED7A7316}" destId="{274F1298-DFFA-0340-97BA-B2F450E6D56F}" srcOrd="0" destOrd="0" presId="urn:microsoft.com/office/officeart/2008/layout/LinedList"/>
    <dgm:cxn modelId="{38C6A7F4-3980-F04A-B1E9-B133F24ED16B}" type="presParOf" srcId="{638AC331-5311-C241-B127-0216ED7A7316}" destId="{FC42A837-0544-5E42-8810-A49D76589354}" srcOrd="1" destOrd="0" presId="urn:microsoft.com/office/officeart/2008/layout/LinedList"/>
    <dgm:cxn modelId="{27FFEF12-73C4-E64A-A995-4B655B4B87E6}" type="presParOf" srcId="{8C9AEE8E-CCCE-2844-AB23-39F3B2222A99}" destId="{7714F7E1-96D0-394F-99B5-A2C1B7ED17FD}" srcOrd="2" destOrd="0" presId="urn:microsoft.com/office/officeart/2008/layout/LinedList"/>
    <dgm:cxn modelId="{A790BC85-87FF-624A-9A8F-232ABC08E7D1}" type="presParOf" srcId="{8C9AEE8E-CCCE-2844-AB23-39F3B2222A99}" destId="{4F24DD6D-D319-EF45-8B0D-900F7B52CDF9}" srcOrd="3" destOrd="0" presId="urn:microsoft.com/office/officeart/2008/layout/LinedList"/>
    <dgm:cxn modelId="{401FD912-B270-F849-A95B-D29D31CADA83}" type="presParOf" srcId="{4F24DD6D-D319-EF45-8B0D-900F7B52CDF9}" destId="{BE9B49EE-B57D-724F-8F68-2767EC1D9C0C}" srcOrd="0" destOrd="0" presId="urn:microsoft.com/office/officeart/2008/layout/LinedList"/>
    <dgm:cxn modelId="{B5BBDDAC-4F69-604E-9E70-227400FE54AE}" type="presParOf" srcId="{4F24DD6D-D319-EF45-8B0D-900F7B52CDF9}" destId="{033F31BB-EF9E-9940-ADAF-37215919272E}" srcOrd="1" destOrd="0" presId="urn:microsoft.com/office/officeart/2008/layout/LinedList"/>
    <dgm:cxn modelId="{BF7C8806-100E-474C-931B-79FF2126683B}" type="presParOf" srcId="{8C9AEE8E-CCCE-2844-AB23-39F3B2222A99}" destId="{6D62F430-8DEE-7A41-A3C3-3D34D121FD89}" srcOrd="4" destOrd="0" presId="urn:microsoft.com/office/officeart/2008/layout/LinedList"/>
    <dgm:cxn modelId="{35C64B20-5BBD-054A-A098-7FFD94099D79}" type="presParOf" srcId="{8C9AEE8E-CCCE-2844-AB23-39F3B2222A99}" destId="{F95FF39A-6DB5-324F-AF19-A8C40A725BDF}" srcOrd="5" destOrd="0" presId="urn:microsoft.com/office/officeart/2008/layout/LinedList"/>
    <dgm:cxn modelId="{6BC6CAB7-BD3C-5D47-A3AA-09F75B0C23F1}" type="presParOf" srcId="{F95FF39A-6DB5-324F-AF19-A8C40A725BDF}" destId="{2A710FC8-BEDF-E745-8FC4-A9D938D2B87F}" srcOrd="0" destOrd="0" presId="urn:microsoft.com/office/officeart/2008/layout/LinedList"/>
    <dgm:cxn modelId="{0DE22F45-7407-2C43-B9C2-23DE0590D154}" type="presParOf" srcId="{F95FF39A-6DB5-324F-AF19-A8C40A725BDF}" destId="{02585C5F-322A-DB43-AEFF-03C4C88F8210}" srcOrd="1" destOrd="0" presId="urn:microsoft.com/office/officeart/2008/layout/LinedList"/>
    <dgm:cxn modelId="{9E47A8CE-9BDE-8B45-B13F-FB93BA0F2391}" type="presParOf" srcId="{8C9AEE8E-CCCE-2844-AB23-39F3B2222A99}" destId="{BE6BBD64-44AC-C949-B923-53F61A333B66}" srcOrd="6" destOrd="0" presId="urn:microsoft.com/office/officeart/2008/layout/LinedList"/>
    <dgm:cxn modelId="{997C33A8-47E6-7448-9AD5-6E2162A33449}" type="presParOf" srcId="{8C9AEE8E-CCCE-2844-AB23-39F3B2222A99}" destId="{90BABD22-6B63-4B49-BA09-5E7A2679FFCF}" srcOrd="7" destOrd="0" presId="urn:microsoft.com/office/officeart/2008/layout/LinedList"/>
    <dgm:cxn modelId="{B66143D8-1F7F-7145-8E1C-18FA22D9AF31}" type="presParOf" srcId="{90BABD22-6B63-4B49-BA09-5E7A2679FFCF}" destId="{418F80ED-8E7A-FD44-AAAA-AA9A09D3720D}" srcOrd="0" destOrd="0" presId="urn:microsoft.com/office/officeart/2008/layout/LinedList"/>
    <dgm:cxn modelId="{6CDBE6AA-4471-7340-A83D-507DD2D8464E}" type="presParOf" srcId="{90BABD22-6B63-4B49-BA09-5E7A2679FFCF}" destId="{279F12E0-CE76-DE45-B5CA-3F35AA852F5D}" srcOrd="1" destOrd="0" presId="urn:microsoft.com/office/officeart/2008/layout/LinedList"/>
    <dgm:cxn modelId="{94B59E6D-908A-8D41-8A9D-CEEF7555086B}" type="presParOf" srcId="{8C9AEE8E-CCCE-2844-AB23-39F3B2222A99}" destId="{089ED0FD-F880-C04A-8766-353D668C7287}" srcOrd="8" destOrd="0" presId="urn:microsoft.com/office/officeart/2008/layout/LinedList"/>
    <dgm:cxn modelId="{42F7AE1F-D3C8-444D-AB67-C34690265E99}" type="presParOf" srcId="{8C9AEE8E-CCCE-2844-AB23-39F3B2222A99}" destId="{76F1C40C-A733-C34D-ADC7-AA919FB7919A}" srcOrd="9" destOrd="0" presId="urn:microsoft.com/office/officeart/2008/layout/LinedList"/>
    <dgm:cxn modelId="{0DE89A90-9055-F845-BA19-A2706421857A}" type="presParOf" srcId="{76F1C40C-A733-C34D-ADC7-AA919FB7919A}" destId="{88C7271D-09F0-A84F-A857-2EB3B7EBC35A}" srcOrd="0" destOrd="0" presId="urn:microsoft.com/office/officeart/2008/layout/LinedList"/>
    <dgm:cxn modelId="{43925424-00F8-DF4E-BC07-C63CFEB949B3}" type="presParOf" srcId="{76F1C40C-A733-C34D-ADC7-AA919FB7919A}" destId="{5CA534AB-9512-3C43-8972-DFC8B38074AD}" srcOrd="1" destOrd="0" presId="urn:microsoft.com/office/officeart/2008/layout/LinedList"/>
    <dgm:cxn modelId="{35531502-1440-734A-9644-773A60A8F401}" type="presParOf" srcId="{8C9AEE8E-CCCE-2844-AB23-39F3B2222A99}" destId="{A89EF02B-9027-FF47-A878-6614ACCF3D89}" srcOrd="10" destOrd="0" presId="urn:microsoft.com/office/officeart/2008/layout/LinedList"/>
    <dgm:cxn modelId="{FCAB3740-F6F7-C840-B170-57D9DE19F446}" type="presParOf" srcId="{8C9AEE8E-CCCE-2844-AB23-39F3B2222A99}" destId="{E44676C7-7E66-2942-96F8-744C3F8A6A71}" srcOrd="11" destOrd="0" presId="urn:microsoft.com/office/officeart/2008/layout/LinedList"/>
    <dgm:cxn modelId="{4CA87240-A71C-7B42-B363-BEA981F3FE9B}" type="presParOf" srcId="{E44676C7-7E66-2942-96F8-744C3F8A6A71}" destId="{06FCA8D0-F904-DE45-944A-BE9095C657E4}" srcOrd="0" destOrd="0" presId="urn:microsoft.com/office/officeart/2008/layout/LinedList"/>
    <dgm:cxn modelId="{8E7EDB57-9427-9242-AE29-117EC57E99EA}" type="presParOf" srcId="{E44676C7-7E66-2942-96F8-744C3F8A6A71}" destId="{4B72E284-E740-4440-B5C3-1271EF58DEE6}" srcOrd="1" destOrd="0" presId="urn:microsoft.com/office/officeart/2008/layout/LinedList"/>
    <dgm:cxn modelId="{CE15CBD9-0D5C-FC4D-9EB8-21845AE5D632}" type="presParOf" srcId="{8C9AEE8E-CCCE-2844-AB23-39F3B2222A99}" destId="{C713C3EB-87F1-1948-9081-620340452ECC}" srcOrd="12" destOrd="0" presId="urn:microsoft.com/office/officeart/2008/layout/LinedList"/>
    <dgm:cxn modelId="{AD9AFBB9-13A9-A049-BCE0-73F84F83455B}" type="presParOf" srcId="{8C9AEE8E-CCCE-2844-AB23-39F3B2222A99}" destId="{03E3DFC6-8890-004D-B221-1B64AD54903F}" srcOrd="13" destOrd="0" presId="urn:microsoft.com/office/officeart/2008/layout/LinedList"/>
    <dgm:cxn modelId="{9BD54042-DF46-E441-8AFC-A0F6F37F36FC}" type="presParOf" srcId="{03E3DFC6-8890-004D-B221-1B64AD54903F}" destId="{A78F9AAE-4603-A54B-9E5B-5F230CEF8301}" srcOrd="0" destOrd="0" presId="urn:microsoft.com/office/officeart/2008/layout/LinedList"/>
    <dgm:cxn modelId="{CAA1D778-F050-4049-9493-5951CAE9AB8E}" type="presParOf" srcId="{03E3DFC6-8890-004D-B221-1B64AD54903F}" destId="{3ACC7C36-8EE5-5248-9F09-F8701B9556C7}" srcOrd="1" destOrd="0" presId="urn:microsoft.com/office/officeart/2008/layout/LinedList"/>
    <dgm:cxn modelId="{530B5FF1-DE11-F64A-89EF-0F56EE46E2D5}" type="presParOf" srcId="{8C9AEE8E-CCCE-2844-AB23-39F3B2222A99}" destId="{74D32BD0-951D-D44A-B5A6-1EC8D3334BC1}" srcOrd="14" destOrd="0" presId="urn:microsoft.com/office/officeart/2008/layout/LinedList"/>
    <dgm:cxn modelId="{0D2F1F78-D98C-7847-8FE0-A3E0FC47946F}" type="presParOf" srcId="{8C9AEE8E-CCCE-2844-AB23-39F3B2222A99}" destId="{3F004302-FBC9-5644-8329-36861A4958EC}" srcOrd="15" destOrd="0" presId="urn:microsoft.com/office/officeart/2008/layout/LinedList"/>
    <dgm:cxn modelId="{683E834E-BE02-CF4D-A445-B17340C774DE}" type="presParOf" srcId="{3F004302-FBC9-5644-8329-36861A4958EC}" destId="{6829CB1B-6CD4-8647-9060-99566F12E6C1}" srcOrd="0" destOrd="0" presId="urn:microsoft.com/office/officeart/2008/layout/LinedList"/>
    <dgm:cxn modelId="{65DB00A5-1173-ED4F-9FBA-6EA4A9DD8C78}" type="presParOf" srcId="{3F004302-FBC9-5644-8329-36861A4958EC}" destId="{21AA2DC5-ED56-0846-958C-74DEE2B61139}" srcOrd="1" destOrd="0" presId="urn:microsoft.com/office/officeart/2008/layout/LinedList"/>
    <dgm:cxn modelId="{EDC6D36D-6224-614E-8F67-CB5F1946B64C}" type="presParOf" srcId="{8C9AEE8E-CCCE-2844-AB23-39F3B2222A99}" destId="{37025783-76F5-3B4E-9B54-5A4FB98FBFDD}" srcOrd="16" destOrd="0" presId="urn:microsoft.com/office/officeart/2008/layout/LinedList"/>
    <dgm:cxn modelId="{DCEA30BA-93D8-3C4E-9458-60C983367BCA}" type="presParOf" srcId="{8C9AEE8E-CCCE-2844-AB23-39F3B2222A99}" destId="{1D140365-E1CB-9040-8C6F-706169CDFE89}" srcOrd="17" destOrd="0" presId="urn:microsoft.com/office/officeart/2008/layout/LinedList"/>
    <dgm:cxn modelId="{09C2C962-8781-3C49-8D9D-512BF6F24BF7}" type="presParOf" srcId="{1D140365-E1CB-9040-8C6F-706169CDFE89}" destId="{05A91BFC-560D-1A4E-BF72-3930E8DE3794}" srcOrd="0" destOrd="0" presId="urn:microsoft.com/office/officeart/2008/layout/LinedList"/>
    <dgm:cxn modelId="{4DACF9AB-8B1F-3D49-B003-5C5926FBE94A}" type="presParOf" srcId="{1D140365-E1CB-9040-8C6F-706169CDFE89}" destId="{0E42088B-1979-A74E-980E-486002B8A2D1}" srcOrd="1" destOrd="0" presId="urn:microsoft.com/office/officeart/2008/layout/LinedList"/>
    <dgm:cxn modelId="{667413F4-1250-9F4E-A855-304F1C77D955}" type="presParOf" srcId="{8C9AEE8E-CCCE-2844-AB23-39F3B2222A99}" destId="{2CB4F866-148C-B843-A410-AA01D6643724}" srcOrd="18" destOrd="0" presId="urn:microsoft.com/office/officeart/2008/layout/LinedList"/>
    <dgm:cxn modelId="{B92B59E9-27D3-6148-86B8-810CEBB9097C}" type="presParOf" srcId="{8C9AEE8E-CCCE-2844-AB23-39F3B2222A99}" destId="{C3D9D856-E3D8-CF46-B124-D3A037A52086}" srcOrd="19" destOrd="0" presId="urn:microsoft.com/office/officeart/2008/layout/LinedList"/>
    <dgm:cxn modelId="{36AAA2C3-2191-594C-ACB0-7B9287DC05D7}" type="presParOf" srcId="{C3D9D856-E3D8-CF46-B124-D3A037A52086}" destId="{8361DC62-F5D2-1640-93F9-4512AD234335}" srcOrd="0" destOrd="0" presId="urn:microsoft.com/office/officeart/2008/layout/LinedList"/>
    <dgm:cxn modelId="{6438773D-08CE-C942-BDC7-47FEBE1DC142}" type="presParOf" srcId="{C3D9D856-E3D8-CF46-B124-D3A037A52086}" destId="{E06F91A6-1A9F-844E-91F9-38C5E3219C31}" srcOrd="1" destOrd="0" presId="urn:microsoft.com/office/officeart/2008/layout/LinedList"/>
    <dgm:cxn modelId="{015F83EC-1BAD-714E-80B4-5F002034FA68}" type="presParOf" srcId="{8C9AEE8E-CCCE-2844-AB23-39F3B2222A99}" destId="{0813439A-1BFF-0B45-B821-CC4637A9F3DE}" srcOrd="20" destOrd="0" presId="urn:microsoft.com/office/officeart/2008/layout/LinedList"/>
    <dgm:cxn modelId="{6AF8D89A-C64D-7F4A-AAE8-F35B6E4620B1}" type="presParOf" srcId="{8C9AEE8E-CCCE-2844-AB23-39F3B2222A99}" destId="{05DA6882-52BD-2A47-A08F-AE410B679BEB}" srcOrd="21" destOrd="0" presId="urn:microsoft.com/office/officeart/2008/layout/LinedList"/>
    <dgm:cxn modelId="{B3A2E3DB-043F-8943-8BC4-392A71E9D973}" type="presParOf" srcId="{05DA6882-52BD-2A47-A08F-AE410B679BEB}" destId="{908822D6-0AD5-854B-9B11-0F5695FAFF8D}" srcOrd="0" destOrd="0" presId="urn:microsoft.com/office/officeart/2008/layout/LinedList"/>
    <dgm:cxn modelId="{5822A539-DF9D-4B4E-A309-0BAA7CE72BB8}" type="presParOf" srcId="{05DA6882-52BD-2A47-A08F-AE410B679BEB}" destId="{9E6E6822-10F3-A343-8D92-1AB54B5F9428}" srcOrd="1" destOrd="0" presId="urn:microsoft.com/office/officeart/2008/layout/LinedList"/>
    <dgm:cxn modelId="{989E55E2-E8AD-9240-A5EA-1C3E04A4ABE8}" type="presParOf" srcId="{8C9AEE8E-CCCE-2844-AB23-39F3B2222A99}" destId="{ECAAE43B-F58F-5A48-9BA7-7BFE400FD58D}" srcOrd="22" destOrd="0" presId="urn:microsoft.com/office/officeart/2008/layout/LinedList"/>
    <dgm:cxn modelId="{9D4AAAB8-A9DF-E344-A1B2-535E842561A0}" type="presParOf" srcId="{8C9AEE8E-CCCE-2844-AB23-39F3B2222A99}" destId="{31FFEAB3-030E-A745-AA7C-51DE90CF30DB}" srcOrd="23" destOrd="0" presId="urn:microsoft.com/office/officeart/2008/layout/LinedList"/>
    <dgm:cxn modelId="{A5A15D3A-02A5-4C4C-8068-A8D2C8D89BDC}" type="presParOf" srcId="{31FFEAB3-030E-A745-AA7C-51DE90CF30DB}" destId="{810A09F0-58D2-C142-AB5C-76ED829C0063}" srcOrd="0" destOrd="0" presId="urn:microsoft.com/office/officeart/2008/layout/LinedList"/>
    <dgm:cxn modelId="{5CEC2DAE-C2BE-AD42-880F-5B9BF08FF678}" type="presParOf" srcId="{31FFEAB3-030E-A745-AA7C-51DE90CF30DB}" destId="{7F1F2C2C-E321-4645-8F8A-0DB8DF72CB04}" srcOrd="1" destOrd="0" presId="urn:microsoft.com/office/officeart/2008/layout/LinedList"/>
    <dgm:cxn modelId="{5153C172-82C1-8B47-AD24-A117976E3D14}" type="presParOf" srcId="{8C9AEE8E-CCCE-2844-AB23-39F3B2222A99}" destId="{5377930B-2F7B-3543-ADCD-438CC2D2A2A1}" srcOrd="24" destOrd="0" presId="urn:microsoft.com/office/officeart/2008/layout/LinedList"/>
    <dgm:cxn modelId="{04F9E1AA-D855-824F-9BDA-8D4F645EC485}" type="presParOf" srcId="{8C9AEE8E-CCCE-2844-AB23-39F3B2222A99}" destId="{E6198B0D-E17A-4B4F-A856-153FDA61749F}" srcOrd="25" destOrd="0" presId="urn:microsoft.com/office/officeart/2008/layout/LinedList"/>
    <dgm:cxn modelId="{1202C701-0DCD-4F45-BFD8-C435BDA25876}" type="presParOf" srcId="{E6198B0D-E17A-4B4F-A856-153FDA61749F}" destId="{34C7F1D1-B2E4-5340-9EAD-BBB29E862B14}" srcOrd="0" destOrd="0" presId="urn:microsoft.com/office/officeart/2008/layout/LinedList"/>
    <dgm:cxn modelId="{1239ADA9-2C07-1544-B64C-F42F098BBA40}" type="presParOf" srcId="{E6198B0D-E17A-4B4F-A856-153FDA61749F}" destId="{E9B77582-B59A-D947-B220-59F6173AB62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48ED55B-BCF9-4869-A86C-07F2762FFC3D}"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9B7306E9-8DF7-400D-A7C2-4448D0664932}">
      <dgm:prSet custT="1"/>
      <dgm:spPr/>
      <dgm:t>
        <a:bodyPr/>
        <a:lstStyle/>
        <a:p>
          <a:r>
            <a:rPr lang="en-US" sz="3600"/>
            <a:t>The transferring hospital must:</a:t>
          </a:r>
        </a:p>
      </dgm:t>
    </dgm:pt>
    <dgm:pt modelId="{10FF3E47-793F-4A74-A7AB-CA82197FBB04}" type="parTrans" cxnId="{7E81D042-3539-473D-800F-295DBB7656CD}">
      <dgm:prSet/>
      <dgm:spPr/>
      <dgm:t>
        <a:bodyPr/>
        <a:lstStyle/>
        <a:p>
          <a:endParaRPr lang="en-US" sz="1100"/>
        </a:p>
      </dgm:t>
    </dgm:pt>
    <dgm:pt modelId="{76C3A476-7B48-4313-93FF-31FA483917CD}" type="sibTrans" cxnId="{7E81D042-3539-473D-800F-295DBB7656CD}">
      <dgm:prSet/>
      <dgm:spPr/>
      <dgm:t>
        <a:bodyPr/>
        <a:lstStyle/>
        <a:p>
          <a:endParaRPr lang="en-US" sz="1400"/>
        </a:p>
      </dgm:t>
    </dgm:pt>
    <dgm:pt modelId="{AD27287A-883A-4A0C-8D85-F9F334DAB463}">
      <dgm:prSet custT="1"/>
      <dgm:spPr/>
      <dgm:t>
        <a:bodyPr/>
        <a:lstStyle/>
        <a:p>
          <a:r>
            <a:rPr lang="en-US" sz="2800"/>
            <a:t>Provide ongoing care within its capability until transfer to minimize transfer risks</a:t>
          </a:r>
        </a:p>
      </dgm:t>
    </dgm:pt>
    <dgm:pt modelId="{1EDBBC19-F2E7-45F3-8F2A-40294A338A51}" type="parTrans" cxnId="{8BE96AAB-6E9C-4FB7-B669-F2D0CD1B6479}">
      <dgm:prSet/>
      <dgm:spPr/>
      <dgm:t>
        <a:bodyPr/>
        <a:lstStyle/>
        <a:p>
          <a:endParaRPr lang="en-US" sz="1100"/>
        </a:p>
      </dgm:t>
    </dgm:pt>
    <dgm:pt modelId="{E3CE38DE-47D0-4D93-8DD0-EFD3996AF111}" type="sibTrans" cxnId="{8BE96AAB-6E9C-4FB7-B669-F2D0CD1B6479}">
      <dgm:prSet/>
      <dgm:spPr/>
      <dgm:t>
        <a:bodyPr/>
        <a:lstStyle/>
        <a:p>
          <a:endParaRPr lang="en-US" sz="1400"/>
        </a:p>
      </dgm:t>
    </dgm:pt>
    <dgm:pt modelId="{A09AC7F6-9867-480D-9003-CB25C3BE930B}">
      <dgm:prSet custT="1"/>
      <dgm:spPr/>
      <dgm:t>
        <a:bodyPr/>
        <a:lstStyle/>
        <a:p>
          <a:r>
            <a:rPr lang="en-US" sz="2800"/>
            <a:t>Provide copies of medical records</a:t>
          </a:r>
        </a:p>
      </dgm:t>
    </dgm:pt>
    <dgm:pt modelId="{44F77C47-19D4-49D6-95DB-55EE8677A746}" type="parTrans" cxnId="{EF7C1753-AEB3-4ADE-B0D4-F96B642DCE05}">
      <dgm:prSet/>
      <dgm:spPr/>
      <dgm:t>
        <a:bodyPr/>
        <a:lstStyle/>
        <a:p>
          <a:endParaRPr lang="en-US" sz="1100"/>
        </a:p>
      </dgm:t>
    </dgm:pt>
    <dgm:pt modelId="{DAD2C7BC-E98A-4B69-8366-288BBC613D28}" type="sibTrans" cxnId="{EF7C1753-AEB3-4ADE-B0D4-F96B642DCE05}">
      <dgm:prSet/>
      <dgm:spPr/>
      <dgm:t>
        <a:bodyPr/>
        <a:lstStyle/>
        <a:p>
          <a:endParaRPr lang="en-US" sz="1400"/>
        </a:p>
      </dgm:t>
    </dgm:pt>
    <dgm:pt modelId="{5A910803-9F4F-4A2E-B8F4-77F8F8F9DA10}">
      <dgm:prSet custT="1"/>
      <dgm:spPr/>
      <dgm:t>
        <a:bodyPr/>
        <a:lstStyle/>
        <a:p>
          <a:r>
            <a:rPr lang="en-US" sz="2800" dirty="0"/>
            <a:t>Confirm that the receiving facility has space and qualified personnel to treat the condition and has agreed to accept the transfer</a:t>
          </a:r>
        </a:p>
      </dgm:t>
    </dgm:pt>
    <dgm:pt modelId="{21B86278-A13F-4B03-A277-6ECD6AC6BB76}" type="parTrans" cxnId="{8A9F3820-40E7-4358-9696-6E2777CED7C2}">
      <dgm:prSet/>
      <dgm:spPr/>
      <dgm:t>
        <a:bodyPr/>
        <a:lstStyle/>
        <a:p>
          <a:endParaRPr lang="en-US" sz="1100"/>
        </a:p>
      </dgm:t>
    </dgm:pt>
    <dgm:pt modelId="{B98070A7-E5E4-446B-96E3-CF58DCA939FF}" type="sibTrans" cxnId="{8A9F3820-40E7-4358-9696-6E2777CED7C2}">
      <dgm:prSet/>
      <dgm:spPr/>
      <dgm:t>
        <a:bodyPr/>
        <a:lstStyle/>
        <a:p>
          <a:endParaRPr lang="en-US" sz="1400"/>
        </a:p>
      </dgm:t>
    </dgm:pt>
    <dgm:pt modelId="{EF02BC04-9A70-4FCE-BC81-A523E87374D5}">
      <dgm:prSet custT="1"/>
      <dgm:spPr/>
      <dgm:t>
        <a:bodyPr/>
        <a:lstStyle/>
        <a:p>
          <a:r>
            <a:rPr lang="en-US" sz="2800"/>
            <a:t>The transfer must be made with qualified personnel and appropriate medical equipment</a:t>
          </a:r>
        </a:p>
      </dgm:t>
    </dgm:pt>
    <dgm:pt modelId="{E442CC2D-7AAD-49BF-A353-EC9EFFAEA76B}" type="parTrans" cxnId="{C1576BAC-820B-4AA2-BE2E-AA91B115E658}">
      <dgm:prSet/>
      <dgm:spPr/>
      <dgm:t>
        <a:bodyPr/>
        <a:lstStyle/>
        <a:p>
          <a:endParaRPr lang="en-US" sz="1100"/>
        </a:p>
      </dgm:t>
    </dgm:pt>
    <dgm:pt modelId="{722B58AC-4E49-417C-A810-708AAC0249D5}" type="sibTrans" cxnId="{C1576BAC-820B-4AA2-BE2E-AA91B115E658}">
      <dgm:prSet/>
      <dgm:spPr/>
      <dgm:t>
        <a:bodyPr/>
        <a:lstStyle/>
        <a:p>
          <a:endParaRPr lang="en-US" sz="1400"/>
        </a:p>
      </dgm:t>
    </dgm:pt>
    <dgm:pt modelId="{30D96DB5-E19B-AE47-B09C-32095C9630EE}" type="pres">
      <dgm:prSet presAssocID="{448ED55B-BCF9-4869-A86C-07F2762FFC3D}" presName="linear" presStyleCnt="0">
        <dgm:presLayoutVars>
          <dgm:animLvl val="lvl"/>
          <dgm:resizeHandles val="exact"/>
        </dgm:presLayoutVars>
      </dgm:prSet>
      <dgm:spPr/>
    </dgm:pt>
    <dgm:pt modelId="{E6992E2F-DFDC-0B4A-9202-B88BE25B18AA}" type="pres">
      <dgm:prSet presAssocID="{9B7306E9-8DF7-400D-A7C2-4448D0664932}" presName="parentText" presStyleLbl="node1" presStyleIdx="0" presStyleCnt="1">
        <dgm:presLayoutVars>
          <dgm:chMax val="0"/>
          <dgm:bulletEnabled val="1"/>
        </dgm:presLayoutVars>
      </dgm:prSet>
      <dgm:spPr/>
    </dgm:pt>
    <dgm:pt modelId="{6E06BA33-33E7-A743-BFD0-8F0BB08A4660}" type="pres">
      <dgm:prSet presAssocID="{9B7306E9-8DF7-400D-A7C2-4448D0664932}" presName="childText" presStyleLbl="revTx" presStyleIdx="0" presStyleCnt="1">
        <dgm:presLayoutVars>
          <dgm:bulletEnabled val="1"/>
        </dgm:presLayoutVars>
      </dgm:prSet>
      <dgm:spPr/>
    </dgm:pt>
  </dgm:ptLst>
  <dgm:cxnLst>
    <dgm:cxn modelId="{8A9F3820-40E7-4358-9696-6E2777CED7C2}" srcId="{9B7306E9-8DF7-400D-A7C2-4448D0664932}" destId="{5A910803-9F4F-4A2E-B8F4-77F8F8F9DA10}" srcOrd="2" destOrd="0" parTransId="{21B86278-A13F-4B03-A277-6ECD6AC6BB76}" sibTransId="{B98070A7-E5E4-446B-96E3-CF58DCA939FF}"/>
    <dgm:cxn modelId="{7E81D042-3539-473D-800F-295DBB7656CD}" srcId="{448ED55B-BCF9-4869-A86C-07F2762FFC3D}" destId="{9B7306E9-8DF7-400D-A7C2-4448D0664932}" srcOrd="0" destOrd="0" parTransId="{10FF3E47-793F-4A74-A7AB-CA82197FBB04}" sibTransId="{76C3A476-7B48-4313-93FF-31FA483917CD}"/>
    <dgm:cxn modelId="{EF7C1753-AEB3-4ADE-B0D4-F96B642DCE05}" srcId="{9B7306E9-8DF7-400D-A7C2-4448D0664932}" destId="{A09AC7F6-9867-480D-9003-CB25C3BE930B}" srcOrd="1" destOrd="0" parTransId="{44F77C47-19D4-49D6-95DB-55EE8677A746}" sibTransId="{DAD2C7BC-E98A-4B69-8366-288BBC613D28}"/>
    <dgm:cxn modelId="{388D2D71-EA56-9B4F-A056-2CB4446CD783}" type="presOf" srcId="{448ED55B-BCF9-4869-A86C-07F2762FFC3D}" destId="{30D96DB5-E19B-AE47-B09C-32095C9630EE}" srcOrd="0" destOrd="0" presId="urn:microsoft.com/office/officeart/2005/8/layout/vList2"/>
    <dgm:cxn modelId="{96920173-0F0E-084C-9C17-56310BDD7343}" type="presOf" srcId="{5A910803-9F4F-4A2E-B8F4-77F8F8F9DA10}" destId="{6E06BA33-33E7-A743-BFD0-8F0BB08A4660}" srcOrd="0" destOrd="2" presId="urn:microsoft.com/office/officeart/2005/8/layout/vList2"/>
    <dgm:cxn modelId="{04885E91-CCD3-F241-85A6-6AF99E2E30C1}" type="presOf" srcId="{9B7306E9-8DF7-400D-A7C2-4448D0664932}" destId="{E6992E2F-DFDC-0B4A-9202-B88BE25B18AA}" srcOrd="0" destOrd="0" presId="urn:microsoft.com/office/officeart/2005/8/layout/vList2"/>
    <dgm:cxn modelId="{8BE96AAB-6E9C-4FB7-B669-F2D0CD1B6479}" srcId="{9B7306E9-8DF7-400D-A7C2-4448D0664932}" destId="{AD27287A-883A-4A0C-8D85-F9F334DAB463}" srcOrd="0" destOrd="0" parTransId="{1EDBBC19-F2E7-45F3-8F2A-40294A338A51}" sibTransId="{E3CE38DE-47D0-4D93-8DD0-EFD3996AF111}"/>
    <dgm:cxn modelId="{C1576BAC-820B-4AA2-BE2E-AA91B115E658}" srcId="{9B7306E9-8DF7-400D-A7C2-4448D0664932}" destId="{EF02BC04-9A70-4FCE-BC81-A523E87374D5}" srcOrd="3" destOrd="0" parTransId="{E442CC2D-7AAD-49BF-A353-EC9EFFAEA76B}" sibTransId="{722B58AC-4E49-417C-A810-708AAC0249D5}"/>
    <dgm:cxn modelId="{EF8D75B2-8A30-194F-BDD2-EAE91CFA0EB2}" type="presOf" srcId="{EF02BC04-9A70-4FCE-BC81-A523E87374D5}" destId="{6E06BA33-33E7-A743-BFD0-8F0BB08A4660}" srcOrd="0" destOrd="3" presId="urn:microsoft.com/office/officeart/2005/8/layout/vList2"/>
    <dgm:cxn modelId="{427AF4E2-170C-6642-833E-7A539512AF4E}" type="presOf" srcId="{A09AC7F6-9867-480D-9003-CB25C3BE930B}" destId="{6E06BA33-33E7-A743-BFD0-8F0BB08A4660}" srcOrd="0" destOrd="1" presId="urn:microsoft.com/office/officeart/2005/8/layout/vList2"/>
    <dgm:cxn modelId="{D24905E8-B9D1-294E-AE4E-65C87D5A28BC}" type="presOf" srcId="{AD27287A-883A-4A0C-8D85-F9F334DAB463}" destId="{6E06BA33-33E7-A743-BFD0-8F0BB08A4660}" srcOrd="0" destOrd="0" presId="urn:microsoft.com/office/officeart/2005/8/layout/vList2"/>
    <dgm:cxn modelId="{8034395B-26A9-9643-B4CE-7E7D984D9E7F}" type="presParOf" srcId="{30D96DB5-E19B-AE47-B09C-32095C9630EE}" destId="{E6992E2F-DFDC-0B4A-9202-B88BE25B18AA}" srcOrd="0" destOrd="0" presId="urn:microsoft.com/office/officeart/2005/8/layout/vList2"/>
    <dgm:cxn modelId="{108D5601-5487-3348-AE35-54A050B3F5CD}" type="presParOf" srcId="{30D96DB5-E19B-AE47-B09C-32095C9630EE}" destId="{6E06BA33-33E7-A743-BFD0-8F0BB08A466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6B2D2B-5C40-47C8-8C13-C0EC9D279EB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19E821-839B-40DC-8FB9-80BCA908DDD2}">
      <dgm:prSet/>
      <dgm:spPr/>
      <dgm:t>
        <a:bodyPr/>
        <a:lstStyle/>
        <a:p>
          <a:r>
            <a:rPr lang="en-US" dirty="0"/>
            <a:t>Cesarean delivery under general anesthesia</a:t>
          </a:r>
        </a:p>
      </dgm:t>
    </dgm:pt>
    <dgm:pt modelId="{31ED3D46-E1BF-4BD4-A537-D30C2096F3A4}" type="parTrans" cxnId="{BC93F7D9-435B-4461-8051-16ED3F9103B3}">
      <dgm:prSet/>
      <dgm:spPr/>
      <dgm:t>
        <a:bodyPr/>
        <a:lstStyle/>
        <a:p>
          <a:endParaRPr lang="en-US"/>
        </a:p>
      </dgm:t>
    </dgm:pt>
    <dgm:pt modelId="{BE14B5F0-BDC0-4834-AD7D-967D7A5EEEEA}" type="sibTrans" cxnId="{BC93F7D9-435B-4461-8051-16ED3F9103B3}">
      <dgm:prSet/>
      <dgm:spPr/>
      <dgm:t>
        <a:bodyPr/>
        <a:lstStyle/>
        <a:p>
          <a:endParaRPr lang="en-US"/>
        </a:p>
      </dgm:t>
    </dgm:pt>
    <dgm:pt modelId="{5D86820B-2B38-499A-97E4-6F3BA2F5956C}">
      <dgm:prSet/>
      <dgm:spPr/>
      <dgm:t>
        <a:bodyPr/>
        <a:lstStyle/>
        <a:p>
          <a:r>
            <a:rPr lang="en-US"/>
            <a:t>Abruption noted</a:t>
          </a:r>
        </a:p>
      </dgm:t>
    </dgm:pt>
    <dgm:pt modelId="{CE4AFA60-6ACF-4C8D-8E03-E4487DB72B43}" type="parTrans" cxnId="{DE70361E-DACB-4334-A7A1-D676C50F0BBF}">
      <dgm:prSet/>
      <dgm:spPr/>
      <dgm:t>
        <a:bodyPr/>
        <a:lstStyle/>
        <a:p>
          <a:endParaRPr lang="en-US"/>
        </a:p>
      </dgm:t>
    </dgm:pt>
    <dgm:pt modelId="{4BFBC956-8B5E-4228-B256-EC496498D693}" type="sibTrans" cxnId="{DE70361E-DACB-4334-A7A1-D676C50F0BBF}">
      <dgm:prSet/>
      <dgm:spPr/>
      <dgm:t>
        <a:bodyPr/>
        <a:lstStyle/>
        <a:p>
          <a:endParaRPr lang="en-US"/>
        </a:p>
      </dgm:t>
    </dgm:pt>
    <dgm:pt modelId="{8B08882A-4080-4B05-9F35-759B0773A157}">
      <dgm:prSet/>
      <dgm:spPr/>
      <dgm:t>
        <a:bodyPr/>
        <a:lstStyle/>
        <a:p>
          <a:r>
            <a:rPr lang="en-US" dirty="0"/>
            <a:t>I&amp;O in OR</a:t>
          </a:r>
        </a:p>
      </dgm:t>
    </dgm:pt>
    <dgm:pt modelId="{D63D6DCE-AD92-4D98-8835-51C7DF850BA6}" type="parTrans" cxnId="{1BD29AA6-5401-430F-B924-92D3B5779374}">
      <dgm:prSet/>
      <dgm:spPr/>
      <dgm:t>
        <a:bodyPr/>
        <a:lstStyle/>
        <a:p>
          <a:endParaRPr lang="en-US"/>
        </a:p>
      </dgm:t>
    </dgm:pt>
    <dgm:pt modelId="{2D170FA7-30F9-4E1F-AF6E-6026852DF784}" type="sibTrans" cxnId="{1BD29AA6-5401-430F-B924-92D3B5779374}">
      <dgm:prSet/>
      <dgm:spPr/>
      <dgm:t>
        <a:bodyPr/>
        <a:lstStyle/>
        <a:p>
          <a:endParaRPr lang="en-US"/>
        </a:p>
      </dgm:t>
    </dgm:pt>
    <dgm:pt modelId="{B55944D5-5571-46BC-9815-6C7F6B33256F}">
      <dgm:prSet/>
      <dgm:spPr/>
      <dgm:t>
        <a:bodyPr/>
        <a:lstStyle/>
        <a:p>
          <a:r>
            <a:rPr lang="en-US"/>
            <a:t>IVF 900 mL</a:t>
          </a:r>
        </a:p>
      </dgm:t>
    </dgm:pt>
    <dgm:pt modelId="{A27A4CC4-F29D-4AC3-A759-8CEADE9B8E8E}" type="parTrans" cxnId="{51B34B8B-76C9-4C7E-8155-1E3289ECC242}">
      <dgm:prSet/>
      <dgm:spPr/>
      <dgm:t>
        <a:bodyPr/>
        <a:lstStyle/>
        <a:p>
          <a:endParaRPr lang="en-US"/>
        </a:p>
      </dgm:t>
    </dgm:pt>
    <dgm:pt modelId="{D1212526-E0BE-4FB3-8391-D34D58240C9F}" type="sibTrans" cxnId="{51B34B8B-76C9-4C7E-8155-1E3289ECC242}">
      <dgm:prSet/>
      <dgm:spPr/>
      <dgm:t>
        <a:bodyPr/>
        <a:lstStyle/>
        <a:p>
          <a:endParaRPr lang="en-US"/>
        </a:p>
      </dgm:t>
    </dgm:pt>
    <dgm:pt modelId="{2DE07EEF-E158-41F4-849C-DDC665D57104}">
      <dgm:prSet/>
      <dgm:spPr/>
      <dgm:t>
        <a:bodyPr/>
        <a:lstStyle/>
        <a:p>
          <a:r>
            <a:rPr lang="en-US"/>
            <a:t>EBL 1000 mL</a:t>
          </a:r>
        </a:p>
      </dgm:t>
    </dgm:pt>
    <dgm:pt modelId="{D1BF2B2D-61A8-4E84-A98C-80252B51B607}" type="parTrans" cxnId="{27DE878C-B30F-450C-9F89-A00BEE8DA2F3}">
      <dgm:prSet/>
      <dgm:spPr/>
      <dgm:t>
        <a:bodyPr/>
        <a:lstStyle/>
        <a:p>
          <a:endParaRPr lang="en-US"/>
        </a:p>
      </dgm:t>
    </dgm:pt>
    <dgm:pt modelId="{8547E858-C2FE-4B8B-A60F-AA46EB840DAA}" type="sibTrans" cxnId="{27DE878C-B30F-450C-9F89-A00BEE8DA2F3}">
      <dgm:prSet/>
      <dgm:spPr/>
      <dgm:t>
        <a:bodyPr/>
        <a:lstStyle/>
        <a:p>
          <a:endParaRPr lang="en-US"/>
        </a:p>
      </dgm:t>
    </dgm:pt>
    <dgm:pt modelId="{98A4FC1C-C376-4F78-9244-ECA5D4A11EBE}">
      <dgm:prSet/>
      <dgm:spPr/>
      <dgm:t>
        <a:bodyPr/>
        <a:lstStyle/>
        <a:p>
          <a:r>
            <a:rPr lang="en-US"/>
            <a:t>UOP 65 mL</a:t>
          </a:r>
        </a:p>
      </dgm:t>
    </dgm:pt>
    <dgm:pt modelId="{16686D4A-B1C0-4D19-86FD-89F8DC7CA737}" type="parTrans" cxnId="{3E992B04-7365-49B3-BC95-ED6E0032D1A5}">
      <dgm:prSet/>
      <dgm:spPr/>
      <dgm:t>
        <a:bodyPr/>
        <a:lstStyle/>
        <a:p>
          <a:endParaRPr lang="en-US"/>
        </a:p>
      </dgm:t>
    </dgm:pt>
    <dgm:pt modelId="{4831B6B7-24A4-4BE2-A0B0-1435C76A1AED}" type="sibTrans" cxnId="{3E992B04-7365-49B3-BC95-ED6E0032D1A5}">
      <dgm:prSet/>
      <dgm:spPr/>
      <dgm:t>
        <a:bodyPr/>
        <a:lstStyle/>
        <a:p>
          <a:endParaRPr lang="en-US"/>
        </a:p>
      </dgm:t>
    </dgm:pt>
    <dgm:pt modelId="{76489E98-F1E1-4C0C-9193-61838265B275}">
      <dgm:prSet/>
      <dgm:spPr/>
      <dgm:t>
        <a:bodyPr/>
        <a:lstStyle/>
        <a:p>
          <a:r>
            <a:rPr lang="en-US"/>
            <a:t>PACU</a:t>
          </a:r>
        </a:p>
      </dgm:t>
    </dgm:pt>
    <dgm:pt modelId="{B7EC532E-0CB4-4661-BBA0-FFE71B83F441}" type="parTrans" cxnId="{87B6C497-608F-4388-80BA-DC08510A1A4D}">
      <dgm:prSet/>
      <dgm:spPr/>
      <dgm:t>
        <a:bodyPr/>
        <a:lstStyle/>
        <a:p>
          <a:endParaRPr lang="en-US"/>
        </a:p>
      </dgm:t>
    </dgm:pt>
    <dgm:pt modelId="{C6355292-FEA0-4953-8411-ABE6E2BB7D7B}" type="sibTrans" cxnId="{87B6C497-608F-4388-80BA-DC08510A1A4D}">
      <dgm:prSet/>
      <dgm:spPr/>
      <dgm:t>
        <a:bodyPr/>
        <a:lstStyle/>
        <a:p>
          <a:endParaRPr lang="en-US"/>
        </a:p>
      </dgm:t>
    </dgm:pt>
    <dgm:pt modelId="{D28C8F80-08FC-4325-8A8B-3ED12F2B6FBF}">
      <dgm:prSet/>
      <dgm:spPr/>
      <dgm:t>
        <a:bodyPr/>
        <a:lstStyle/>
        <a:p>
          <a:r>
            <a:rPr lang="en-US" dirty="0"/>
            <a:t>BPs 120s-140s/80s</a:t>
          </a:r>
        </a:p>
      </dgm:t>
    </dgm:pt>
    <dgm:pt modelId="{29D59354-2755-441B-AFBE-EF13900D55CE}" type="parTrans" cxnId="{EF4205A6-639D-417B-92CC-8FCAC782F708}">
      <dgm:prSet/>
      <dgm:spPr/>
      <dgm:t>
        <a:bodyPr/>
        <a:lstStyle/>
        <a:p>
          <a:endParaRPr lang="en-US"/>
        </a:p>
      </dgm:t>
    </dgm:pt>
    <dgm:pt modelId="{AAA95995-EE11-4951-9AE9-EE18A9D2362D}" type="sibTrans" cxnId="{EF4205A6-639D-417B-92CC-8FCAC782F708}">
      <dgm:prSet/>
      <dgm:spPr/>
      <dgm:t>
        <a:bodyPr/>
        <a:lstStyle/>
        <a:p>
          <a:endParaRPr lang="en-US"/>
        </a:p>
      </dgm:t>
    </dgm:pt>
    <dgm:pt modelId="{C3B230A7-25B7-4150-A9BF-796184C71380}">
      <dgm:prSet/>
      <dgm:spPr/>
      <dgm:t>
        <a:bodyPr/>
        <a:lstStyle/>
        <a:p>
          <a:r>
            <a:rPr lang="en-US"/>
            <a:t>UOP 50 mL</a:t>
          </a:r>
        </a:p>
      </dgm:t>
    </dgm:pt>
    <dgm:pt modelId="{33AAFB76-2241-41EA-BD6E-322A7DC4F452}" type="parTrans" cxnId="{AD4546A3-F756-4D78-86CA-4DF71CB33083}">
      <dgm:prSet/>
      <dgm:spPr/>
      <dgm:t>
        <a:bodyPr/>
        <a:lstStyle/>
        <a:p>
          <a:endParaRPr lang="en-US"/>
        </a:p>
      </dgm:t>
    </dgm:pt>
    <dgm:pt modelId="{6610D61A-315B-4500-A1FE-C68E532E896F}" type="sibTrans" cxnId="{AD4546A3-F756-4D78-86CA-4DF71CB33083}">
      <dgm:prSet/>
      <dgm:spPr/>
      <dgm:t>
        <a:bodyPr/>
        <a:lstStyle/>
        <a:p>
          <a:endParaRPr lang="en-US"/>
        </a:p>
      </dgm:t>
    </dgm:pt>
    <dgm:pt modelId="{DC44176E-727D-4406-91CA-E56EABE6B993}">
      <dgm:prSet/>
      <dgm:spPr/>
      <dgm:t>
        <a:bodyPr/>
        <a:lstStyle/>
        <a:p>
          <a:r>
            <a:rPr lang="en-US"/>
            <a:t>Several episodes of nausea and vomiting</a:t>
          </a:r>
        </a:p>
      </dgm:t>
    </dgm:pt>
    <dgm:pt modelId="{87879A26-0589-43EE-825D-37F64039F181}" type="parTrans" cxnId="{50D13255-97C4-4D3E-AF45-5A16C7BAA190}">
      <dgm:prSet/>
      <dgm:spPr/>
      <dgm:t>
        <a:bodyPr/>
        <a:lstStyle/>
        <a:p>
          <a:endParaRPr lang="en-US"/>
        </a:p>
      </dgm:t>
    </dgm:pt>
    <dgm:pt modelId="{FBE88877-3CC3-4B2B-87F5-1EE94A7C1286}" type="sibTrans" cxnId="{50D13255-97C4-4D3E-AF45-5A16C7BAA190}">
      <dgm:prSet/>
      <dgm:spPr/>
      <dgm:t>
        <a:bodyPr/>
        <a:lstStyle/>
        <a:p>
          <a:endParaRPr lang="en-US"/>
        </a:p>
      </dgm:t>
    </dgm:pt>
    <dgm:pt modelId="{60E2F3B6-DB73-4285-91A7-B3A0CDC30C72}">
      <dgm:prSet/>
      <dgm:spPr/>
      <dgm:t>
        <a:bodyPr/>
        <a:lstStyle/>
        <a:p>
          <a:r>
            <a:rPr lang="en-US"/>
            <a:t>Large amount of vaginal bleeding</a:t>
          </a:r>
        </a:p>
      </dgm:t>
    </dgm:pt>
    <dgm:pt modelId="{39F7D638-3ACE-4E83-A6B8-C09BB9D275BF}" type="parTrans" cxnId="{406C91BC-8B1C-4C3A-9F5D-F02319475E0F}">
      <dgm:prSet/>
      <dgm:spPr/>
      <dgm:t>
        <a:bodyPr/>
        <a:lstStyle/>
        <a:p>
          <a:endParaRPr lang="en-US"/>
        </a:p>
      </dgm:t>
    </dgm:pt>
    <dgm:pt modelId="{F27B11F2-862C-4D8B-950B-9A86EFC378C8}" type="sibTrans" cxnId="{406C91BC-8B1C-4C3A-9F5D-F02319475E0F}">
      <dgm:prSet/>
      <dgm:spPr/>
      <dgm:t>
        <a:bodyPr/>
        <a:lstStyle/>
        <a:p>
          <a:endParaRPr lang="en-US"/>
        </a:p>
      </dgm:t>
    </dgm:pt>
    <dgm:pt modelId="{13C53C08-5345-469A-9800-E8F5E420BEFA}">
      <dgm:prSet/>
      <dgm:spPr/>
      <dgm:t>
        <a:bodyPr/>
        <a:lstStyle/>
        <a:p>
          <a:r>
            <a:rPr lang="en-US" dirty="0"/>
            <a:t>Magnesium sulfate at 2 grams/hour</a:t>
          </a:r>
        </a:p>
      </dgm:t>
    </dgm:pt>
    <dgm:pt modelId="{495309E6-5D46-4401-AF40-3BD52A654C41}" type="parTrans" cxnId="{52CFEA9C-7F10-4015-A306-3D0C2F9192AC}">
      <dgm:prSet/>
      <dgm:spPr/>
      <dgm:t>
        <a:bodyPr/>
        <a:lstStyle/>
        <a:p>
          <a:endParaRPr lang="en-US"/>
        </a:p>
      </dgm:t>
    </dgm:pt>
    <dgm:pt modelId="{3BF0069D-C0BD-472B-B7FC-37533D62447A}" type="sibTrans" cxnId="{52CFEA9C-7F10-4015-A306-3D0C2F9192AC}">
      <dgm:prSet/>
      <dgm:spPr/>
      <dgm:t>
        <a:bodyPr/>
        <a:lstStyle/>
        <a:p>
          <a:endParaRPr lang="en-US"/>
        </a:p>
      </dgm:t>
    </dgm:pt>
    <dgm:pt modelId="{EA9D89BB-354E-4649-9190-EE3118466FFB}" type="pres">
      <dgm:prSet presAssocID="{456B2D2B-5C40-47C8-8C13-C0EC9D279EB3}" presName="linear" presStyleCnt="0">
        <dgm:presLayoutVars>
          <dgm:animLvl val="lvl"/>
          <dgm:resizeHandles val="exact"/>
        </dgm:presLayoutVars>
      </dgm:prSet>
      <dgm:spPr/>
    </dgm:pt>
    <dgm:pt modelId="{5C1158FB-8287-A641-B350-936D357E9B4D}" type="pres">
      <dgm:prSet presAssocID="{3A19E821-839B-40DC-8FB9-80BCA908DDD2}" presName="parentText" presStyleLbl="node1" presStyleIdx="0" presStyleCnt="4">
        <dgm:presLayoutVars>
          <dgm:chMax val="0"/>
          <dgm:bulletEnabled val="1"/>
        </dgm:presLayoutVars>
      </dgm:prSet>
      <dgm:spPr/>
    </dgm:pt>
    <dgm:pt modelId="{9E72506D-8AC8-254D-9A01-C82AD5614E1B}" type="pres">
      <dgm:prSet presAssocID="{BE14B5F0-BDC0-4834-AD7D-967D7A5EEEEA}" presName="spacer" presStyleCnt="0"/>
      <dgm:spPr/>
    </dgm:pt>
    <dgm:pt modelId="{D8211315-41AD-2947-A8A0-D4597F617F11}" type="pres">
      <dgm:prSet presAssocID="{5D86820B-2B38-499A-97E4-6F3BA2F5956C}" presName="parentText" presStyleLbl="node1" presStyleIdx="1" presStyleCnt="4">
        <dgm:presLayoutVars>
          <dgm:chMax val="0"/>
          <dgm:bulletEnabled val="1"/>
        </dgm:presLayoutVars>
      </dgm:prSet>
      <dgm:spPr/>
    </dgm:pt>
    <dgm:pt modelId="{5620EF17-A804-1D42-B2F5-921437A3C4A3}" type="pres">
      <dgm:prSet presAssocID="{4BFBC956-8B5E-4228-B256-EC496498D693}" presName="spacer" presStyleCnt="0"/>
      <dgm:spPr/>
    </dgm:pt>
    <dgm:pt modelId="{6795699A-A4D6-AE4D-995D-64ED62454759}" type="pres">
      <dgm:prSet presAssocID="{8B08882A-4080-4B05-9F35-759B0773A157}" presName="parentText" presStyleLbl="node1" presStyleIdx="2" presStyleCnt="4">
        <dgm:presLayoutVars>
          <dgm:chMax val="0"/>
          <dgm:bulletEnabled val="1"/>
        </dgm:presLayoutVars>
      </dgm:prSet>
      <dgm:spPr/>
    </dgm:pt>
    <dgm:pt modelId="{BCA2E57B-4842-3240-B329-411E701AAD40}" type="pres">
      <dgm:prSet presAssocID="{8B08882A-4080-4B05-9F35-759B0773A157}" presName="childText" presStyleLbl="revTx" presStyleIdx="0" presStyleCnt="2">
        <dgm:presLayoutVars>
          <dgm:bulletEnabled val="1"/>
        </dgm:presLayoutVars>
      </dgm:prSet>
      <dgm:spPr/>
    </dgm:pt>
    <dgm:pt modelId="{53917BE4-9ADC-2247-BBB7-4B97D3632F96}" type="pres">
      <dgm:prSet presAssocID="{76489E98-F1E1-4C0C-9193-61838265B275}" presName="parentText" presStyleLbl="node1" presStyleIdx="3" presStyleCnt="4">
        <dgm:presLayoutVars>
          <dgm:chMax val="0"/>
          <dgm:bulletEnabled val="1"/>
        </dgm:presLayoutVars>
      </dgm:prSet>
      <dgm:spPr/>
    </dgm:pt>
    <dgm:pt modelId="{B75E7591-39CB-534E-BDCC-EA6122C4587A}" type="pres">
      <dgm:prSet presAssocID="{76489E98-F1E1-4C0C-9193-61838265B275}" presName="childText" presStyleLbl="revTx" presStyleIdx="1" presStyleCnt="2">
        <dgm:presLayoutVars>
          <dgm:bulletEnabled val="1"/>
        </dgm:presLayoutVars>
      </dgm:prSet>
      <dgm:spPr/>
    </dgm:pt>
  </dgm:ptLst>
  <dgm:cxnLst>
    <dgm:cxn modelId="{3E992B04-7365-49B3-BC95-ED6E0032D1A5}" srcId="{8B08882A-4080-4B05-9F35-759B0773A157}" destId="{98A4FC1C-C376-4F78-9244-ECA5D4A11EBE}" srcOrd="2" destOrd="0" parTransId="{16686D4A-B1C0-4D19-86FD-89F8DC7CA737}" sibTransId="{4831B6B7-24A4-4BE2-A0B0-1435C76A1AED}"/>
    <dgm:cxn modelId="{0663CA06-B7D8-0A45-85B7-BD5D754FCC6D}" type="presOf" srcId="{C3B230A7-25B7-4150-A9BF-796184C71380}" destId="{B75E7591-39CB-534E-BDCC-EA6122C4587A}" srcOrd="0" destOrd="1" presId="urn:microsoft.com/office/officeart/2005/8/layout/vList2"/>
    <dgm:cxn modelId="{90CF590D-709F-D746-B895-230D0B8B8A3E}" type="presOf" srcId="{2DE07EEF-E158-41F4-849C-DDC665D57104}" destId="{BCA2E57B-4842-3240-B329-411E701AAD40}" srcOrd="0" destOrd="1" presId="urn:microsoft.com/office/officeart/2005/8/layout/vList2"/>
    <dgm:cxn modelId="{17828918-8FDA-6F49-B827-3E6D989C052C}" type="presOf" srcId="{76489E98-F1E1-4C0C-9193-61838265B275}" destId="{53917BE4-9ADC-2247-BBB7-4B97D3632F96}" srcOrd="0" destOrd="0" presId="urn:microsoft.com/office/officeart/2005/8/layout/vList2"/>
    <dgm:cxn modelId="{DE70361E-DACB-4334-A7A1-D676C50F0BBF}" srcId="{456B2D2B-5C40-47C8-8C13-C0EC9D279EB3}" destId="{5D86820B-2B38-499A-97E4-6F3BA2F5956C}" srcOrd="1" destOrd="0" parTransId="{CE4AFA60-6ACF-4C8D-8E03-E4487DB72B43}" sibTransId="{4BFBC956-8B5E-4228-B256-EC496498D693}"/>
    <dgm:cxn modelId="{4711EF2B-C3EB-8D4C-A93A-0D616E6EC2E4}" type="presOf" srcId="{60E2F3B6-DB73-4285-91A7-B3A0CDC30C72}" destId="{B75E7591-39CB-534E-BDCC-EA6122C4587A}" srcOrd="0" destOrd="3" presId="urn:microsoft.com/office/officeart/2005/8/layout/vList2"/>
    <dgm:cxn modelId="{FC093641-79B5-8541-AAE3-0CB84B016B49}" type="presOf" srcId="{DC44176E-727D-4406-91CA-E56EABE6B993}" destId="{B75E7591-39CB-534E-BDCC-EA6122C4587A}" srcOrd="0" destOrd="2" presId="urn:microsoft.com/office/officeart/2005/8/layout/vList2"/>
    <dgm:cxn modelId="{50D13255-97C4-4D3E-AF45-5A16C7BAA190}" srcId="{76489E98-F1E1-4C0C-9193-61838265B275}" destId="{DC44176E-727D-4406-91CA-E56EABE6B993}" srcOrd="2" destOrd="0" parTransId="{87879A26-0589-43EE-825D-37F64039F181}" sibTransId="{FBE88877-3CC3-4B2B-87F5-1EE94A7C1286}"/>
    <dgm:cxn modelId="{51B34B8B-76C9-4C7E-8155-1E3289ECC242}" srcId="{8B08882A-4080-4B05-9F35-759B0773A157}" destId="{B55944D5-5571-46BC-9815-6C7F6B33256F}" srcOrd="0" destOrd="0" parTransId="{A27A4CC4-F29D-4AC3-A759-8CEADE9B8E8E}" sibTransId="{D1212526-E0BE-4FB3-8391-D34D58240C9F}"/>
    <dgm:cxn modelId="{27DE878C-B30F-450C-9F89-A00BEE8DA2F3}" srcId="{8B08882A-4080-4B05-9F35-759B0773A157}" destId="{2DE07EEF-E158-41F4-849C-DDC665D57104}" srcOrd="1" destOrd="0" parTransId="{D1BF2B2D-61A8-4E84-A98C-80252B51B607}" sibTransId="{8547E858-C2FE-4B8B-A60F-AA46EB840DAA}"/>
    <dgm:cxn modelId="{87B6C497-608F-4388-80BA-DC08510A1A4D}" srcId="{456B2D2B-5C40-47C8-8C13-C0EC9D279EB3}" destId="{76489E98-F1E1-4C0C-9193-61838265B275}" srcOrd="3" destOrd="0" parTransId="{B7EC532E-0CB4-4661-BBA0-FFE71B83F441}" sibTransId="{C6355292-FEA0-4953-8411-ABE6E2BB7D7B}"/>
    <dgm:cxn modelId="{52CFEA9C-7F10-4015-A306-3D0C2F9192AC}" srcId="{76489E98-F1E1-4C0C-9193-61838265B275}" destId="{13C53C08-5345-469A-9800-E8F5E420BEFA}" srcOrd="4" destOrd="0" parTransId="{495309E6-5D46-4401-AF40-3BD52A654C41}" sibTransId="{3BF0069D-C0BD-472B-B7FC-37533D62447A}"/>
    <dgm:cxn modelId="{AD4546A3-F756-4D78-86CA-4DF71CB33083}" srcId="{76489E98-F1E1-4C0C-9193-61838265B275}" destId="{C3B230A7-25B7-4150-A9BF-796184C71380}" srcOrd="1" destOrd="0" parTransId="{33AAFB76-2241-41EA-BD6E-322A7DC4F452}" sibTransId="{6610D61A-315B-4500-A1FE-C68E532E896F}"/>
    <dgm:cxn modelId="{EF4205A6-639D-417B-92CC-8FCAC782F708}" srcId="{76489E98-F1E1-4C0C-9193-61838265B275}" destId="{D28C8F80-08FC-4325-8A8B-3ED12F2B6FBF}" srcOrd="0" destOrd="0" parTransId="{29D59354-2755-441B-AFBE-EF13900D55CE}" sibTransId="{AAA95995-EE11-4951-9AE9-EE18A9D2362D}"/>
    <dgm:cxn modelId="{1BD29AA6-5401-430F-B924-92D3B5779374}" srcId="{456B2D2B-5C40-47C8-8C13-C0EC9D279EB3}" destId="{8B08882A-4080-4B05-9F35-759B0773A157}" srcOrd="2" destOrd="0" parTransId="{D63D6DCE-AD92-4D98-8835-51C7DF850BA6}" sibTransId="{2D170FA7-30F9-4E1F-AF6E-6026852DF784}"/>
    <dgm:cxn modelId="{5D423DAC-F314-CF44-B8F4-35C752B993DC}" type="presOf" srcId="{13C53C08-5345-469A-9800-E8F5E420BEFA}" destId="{B75E7591-39CB-534E-BDCC-EA6122C4587A}" srcOrd="0" destOrd="4" presId="urn:microsoft.com/office/officeart/2005/8/layout/vList2"/>
    <dgm:cxn modelId="{0AE7E0B7-B374-254D-9335-46F6331D1AEC}" type="presOf" srcId="{98A4FC1C-C376-4F78-9244-ECA5D4A11EBE}" destId="{BCA2E57B-4842-3240-B329-411E701AAD40}" srcOrd="0" destOrd="2" presId="urn:microsoft.com/office/officeart/2005/8/layout/vList2"/>
    <dgm:cxn modelId="{66438EBC-59EA-5442-BB76-9D936875117D}" type="presOf" srcId="{3A19E821-839B-40DC-8FB9-80BCA908DDD2}" destId="{5C1158FB-8287-A641-B350-936D357E9B4D}" srcOrd="0" destOrd="0" presId="urn:microsoft.com/office/officeart/2005/8/layout/vList2"/>
    <dgm:cxn modelId="{406C91BC-8B1C-4C3A-9F5D-F02319475E0F}" srcId="{76489E98-F1E1-4C0C-9193-61838265B275}" destId="{60E2F3B6-DB73-4285-91A7-B3A0CDC30C72}" srcOrd="3" destOrd="0" parTransId="{39F7D638-3ACE-4E83-A6B8-C09BB9D275BF}" sibTransId="{F27B11F2-862C-4D8B-950B-9A86EFC378C8}"/>
    <dgm:cxn modelId="{24C39CC0-649A-6D47-B75E-34ADB5AFA99B}" type="presOf" srcId="{5D86820B-2B38-499A-97E4-6F3BA2F5956C}" destId="{D8211315-41AD-2947-A8A0-D4597F617F11}" srcOrd="0" destOrd="0" presId="urn:microsoft.com/office/officeart/2005/8/layout/vList2"/>
    <dgm:cxn modelId="{1B80ABC4-3942-9F42-A0FB-0DD3D841A08B}" type="presOf" srcId="{D28C8F80-08FC-4325-8A8B-3ED12F2B6FBF}" destId="{B75E7591-39CB-534E-BDCC-EA6122C4587A}" srcOrd="0" destOrd="0" presId="urn:microsoft.com/office/officeart/2005/8/layout/vList2"/>
    <dgm:cxn modelId="{BC93F7D9-435B-4461-8051-16ED3F9103B3}" srcId="{456B2D2B-5C40-47C8-8C13-C0EC9D279EB3}" destId="{3A19E821-839B-40DC-8FB9-80BCA908DDD2}" srcOrd="0" destOrd="0" parTransId="{31ED3D46-E1BF-4BD4-A537-D30C2096F3A4}" sibTransId="{BE14B5F0-BDC0-4834-AD7D-967D7A5EEEEA}"/>
    <dgm:cxn modelId="{3C4B1BE2-C5EA-EB4D-96A5-41D2F433F461}" type="presOf" srcId="{B55944D5-5571-46BC-9815-6C7F6B33256F}" destId="{BCA2E57B-4842-3240-B329-411E701AAD40}" srcOrd="0" destOrd="0" presId="urn:microsoft.com/office/officeart/2005/8/layout/vList2"/>
    <dgm:cxn modelId="{E2F5E2E5-72A5-5E4C-BC4E-7FB6995C18DA}" type="presOf" srcId="{8B08882A-4080-4B05-9F35-759B0773A157}" destId="{6795699A-A4D6-AE4D-995D-64ED62454759}" srcOrd="0" destOrd="0" presId="urn:microsoft.com/office/officeart/2005/8/layout/vList2"/>
    <dgm:cxn modelId="{317634E9-DDCC-EA47-98C6-A98D042F325E}" type="presOf" srcId="{456B2D2B-5C40-47C8-8C13-C0EC9D279EB3}" destId="{EA9D89BB-354E-4649-9190-EE3118466FFB}" srcOrd="0" destOrd="0" presId="urn:microsoft.com/office/officeart/2005/8/layout/vList2"/>
    <dgm:cxn modelId="{A75FB5EC-2048-7742-935E-D25D94D07B62}" type="presParOf" srcId="{EA9D89BB-354E-4649-9190-EE3118466FFB}" destId="{5C1158FB-8287-A641-B350-936D357E9B4D}" srcOrd="0" destOrd="0" presId="urn:microsoft.com/office/officeart/2005/8/layout/vList2"/>
    <dgm:cxn modelId="{E43CBABC-5B6F-F045-B94A-345F8FE00E51}" type="presParOf" srcId="{EA9D89BB-354E-4649-9190-EE3118466FFB}" destId="{9E72506D-8AC8-254D-9A01-C82AD5614E1B}" srcOrd="1" destOrd="0" presId="urn:microsoft.com/office/officeart/2005/8/layout/vList2"/>
    <dgm:cxn modelId="{B345E32A-B508-E94E-A3E9-67B69448C96E}" type="presParOf" srcId="{EA9D89BB-354E-4649-9190-EE3118466FFB}" destId="{D8211315-41AD-2947-A8A0-D4597F617F11}" srcOrd="2" destOrd="0" presId="urn:microsoft.com/office/officeart/2005/8/layout/vList2"/>
    <dgm:cxn modelId="{ED4967A2-773A-CD41-9614-FA0E24E4F2C2}" type="presParOf" srcId="{EA9D89BB-354E-4649-9190-EE3118466FFB}" destId="{5620EF17-A804-1D42-B2F5-921437A3C4A3}" srcOrd="3" destOrd="0" presId="urn:microsoft.com/office/officeart/2005/8/layout/vList2"/>
    <dgm:cxn modelId="{71A40B51-566B-1447-8B64-3555DCB7F9C2}" type="presParOf" srcId="{EA9D89BB-354E-4649-9190-EE3118466FFB}" destId="{6795699A-A4D6-AE4D-995D-64ED62454759}" srcOrd="4" destOrd="0" presId="urn:microsoft.com/office/officeart/2005/8/layout/vList2"/>
    <dgm:cxn modelId="{A3E00C24-B24A-3346-B442-45F4776395CB}" type="presParOf" srcId="{EA9D89BB-354E-4649-9190-EE3118466FFB}" destId="{BCA2E57B-4842-3240-B329-411E701AAD40}" srcOrd="5" destOrd="0" presId="urn:microsoft.com/office/officeart/2005/8/layout/vList2"/>
    <dgm:cxn modelId="{FAC98D2F-E588-DF41-A9A7-D8C1C617C850}" type="presParOf" srcId="{EA9D89BB-354E-4649-9190-EE3118466FFB}" destId="{53917BE4-9ADC-2247-BBB7-4B97D3632F96}" srcOrd="6" destOrd="0" presId="urn:microsoft.com/office/officeart/2005/8/layout/vList2"/>
    <dgm:cxn modelId="{43BE60FE-16E1-0F4B-ACDC-57DC5015B47A}" type="presParOf" srcId="{EA9D89BB-354E-4649-9190-EE3118466FFB}" destId="{B75E7591-39CB-534E-BDCC-EA6122C4587A}"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4795AA9-782A-46AE-81F6-47C39EB9B8C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0F14127-A3E2-4B46-B5D0-848466462144}">
      <dgm:prSet/>
      <dgm:spPr/>
      <dgm:t>
        <a:bodyPr/>
        <a:lstStyle/>
        <a:p>
          <a:r>
            <a:rPr lang="en-US"/>
            <a:t>Stability is a judgment that the patient’s condition is not expected to deteriorate substantially during the transfer process.</a:t>
          </a:r>
        </a:p>
      </dgm:t>
    </dgm:pt>
    <dgm:pt modelId="{D68BC8EA-AF17-4C96-9DD6-9D56AD1534E6}" type="parTrans" cxnId="{BEECFB33-142C-40F7-A95E-6F338AF4A550}">
      <dgm:prSet/>
      <dgm:spPr/>
      <dgm:t>
        <a:bodyPr/>
        <a:lstStyle/>
        <a:p>
          <a:endParaRPr lang="en-US"/>
        </a:p>
      </dgm:t>
    </dgm:pt>
    <dgm:pt modelId="{14B467F1-38D1-4F2B-A45C-2EEB3AA16D87}" type="sibTrans" cxnId="{BEECFB33-142C-40F7-A95E-6F338AF4A550}">
      <dgm:prSet/>
      <dgm:spPr/>
      <dgm:t>
        <a:bodyPr/>
        <a:lstStyle/>
        <a:p>
          <a:endParaRPr lang="en-US"/>
        </a:p>
      </dgm:t>
    </dgm:pt>
    <dgm:pt modelId="{AE663B01-DCE8-4210-98A5-333462D6CD9E}">
      <dgm:prSet/>
      <dgm:spPr/>
      <dgm:t>
        <a:bodyPr/>
        <a:lstStyle/>
        <a:p>
          <a:r>
            <a:rPr lang="en-US"/>
            <a:t>EMTALA: stability for transfer determined by </a:t>
          </a:r>
          <a:r>
            <a:rPr lang="en-US" b="1" i="1"/>
            <a:t>physician or qualified medical provider evaluating the patient.</a:t>
          </a:r>
          <a:endParaRPr lang="en-US"/>
        </a:p>
      </dgm:t>
    </dgm:pt>
    <dgm:pt modelId="{FA178B18-99FC-492F-A247-992F33719353}" type="parTrans" cxnId="{554ACC4E-7BCA-4AEA-8479-518A3017D2EC}">
      <dgm:prSet/>
      <dgm:spPr/>
      <dgm:t>
        <a:bodyPr/>
        <a:lstStyle/>
        <a:p>
          <a:endParaRPr lang="en-US"/>
        </a:p>
      </dgm:t>
    </dgm:pt>
    <dgm:pt modelId="{54F6D965-FDD8-4FF1-805B-B3E0921353A8}" type="sibTrans" cxnId="{554ACC4E-7BCA-4AEA-8479-518A3017D2EC}">
      <dgm:prSet/>
      <dgm:spPr/>
      <dgm:t>
        <a:bodyPr/>
        <a:lstStyle/>
        <a:p>
          <a:endParaRPr lang="en-US"/>
        </a:p>
      </dgm:t>
    </dgm:pt>
    <dgm:pt modelId="{9BD82394-7557-4BC7-95B8-A7CCC8ECDDD6}">
      <dgm:prSet/>
      <dgm:spPr/>
      <dgm:t>
        <a:bodyPr/>
        <a:lstStyle/>
        <a:p>
          <a:r>
            <a:rPr lang="en-US"/>
            <a:t>If patient is unstable, document that benefits outweigh risks.</a:t>
          </a:r>
        </a:p>
      </dgm:t>
    </dgm:pt>
    <dgm:pt modelId="{5CF82FD1-2F25-4A12-97E5-95CEDDAD83F1}" type="parTrans" cxnId="{A05B8958-08AC-4F48-95F5-2DECDA17CD19}">
      <dgm:prSet/>
      <dgm:spPr/>
      <dgm:t>
        <a:bodyPr/>
        <a:lstStyle/>
        <a:p>
          <a:endParaRPr lang="en-US"/>
        </a:p>
      </dgm:t>
    </dgm:pt>
    <dgm:pt modelId="{16F6ED9A-B9AB-4224-BE83-53C5A2453064}" type="sibTrans" cxnId="{A05B8958-08AC-4F48-95F5-2DECDA17CD19}">
      <dgm:prSet/>
      <dgm:spPr/>
      <dgm:t>
        <a:bodyPr/>
        <a:lstStyle/>
        <a:p>
          <a:endParaRPr lang="en-US"/>
        </a:p>
      </dgm:t>
    </dgm:pt>
    <dgm:pt modelId="{D7B43639-CEA1-434E-BD52-953950AD90D4}">
      <dgm:prSet/>
      <dgm:spPr/>
      <dgm:t>
        <a:bodyPr/>
        <a:lstStyle/>
        <a:p>
          <a:r>
            <a:rPr lang="en-US"/>
            <a:t>Providers at the transferring facility should initiate treatment and stabilization efforts prior to transport.</a:t>
          </a:r>
        </a:p>
      </dgm:t>
    </dgm:pt>
    <dgm:pt modelId="{FA356A2B-77B7-4F4A-AB8B-E3D4DDC8FF63}" type="parTrans" cxnId="{E69BF106-14F7-4D6F-BF55-7A6A5E88C676}">
      <dgm:prSet/>
      <dgm:spPr/>
      <dgm:t>
        <a:bodyPr/>
        <a:lstStyle/>
        <a:p>
          <a:endParaRPr lang="en-US"/>
        </a:p>
      </dgm:t>
    </dgm:pt>
    <dgm:pt modelId="{5C4BFB52-6FEC-4D69-B58B-0A3F4941782B}" type="sibTrans" cxnId="{E69BF106-14F7-4D6F-BF55-7A6A5E88C676}">
      <dgm:prSet/>
      <dgm:spPr/>
      <dgm:t>
        <a:bodyPr/>
        <a:lstStyle/>
        <a:p>
          <a:endParaRPr lang="en-US"/>
        </a:p>
      </dgm:t>
    </dgm:pt>
    <dgm:pt modelId="{ED7B5706-2DFD-4B32-8D47-7B56394A790F}" type="pres">
      <dgm:prSet presAssocID="{14795AA9-782A-46AE-81F6-47C39EB9B8CF}" presName="root" presStyleCnt="0">
        <dgm:presLayoutVars>
          <dgm:dir/>
          <dgm:resizeHandles val="exact"/>
        </dgm:presLayoutVars>
      </dgm:prSet>
      <dgm:spPr/>
    </dgm:pt>
    <dgm:pt modelId="{0C574835-8B3A-4224-9413-B3DB27E6E620}" type="pres">
      <dgm:prSet presAssocID="{60F14127-A3E2-4B46-B5D0-848466462144}" presName="compNode" presStyleCnt="0"/>
      <dgm:spPr/>
    </dgm:pt>
    <dgm:pt modelId="{D335E025-5F09-4B21-AB88-3A2F40729439}" type="pres">
      <dgm:prSet presAssocID="{60F14127-A3E2-4B46-B5D0-848466462144}" presName="bgRect" presStyleLbl="bgShp" presStyleIdx="0" presStyleCnt="4"/>
      <dgm:spPr/>
    </dgm:pt>
    <dgm:pt modelId="{B61C412B-F377-48F3-8A2C-96CDB1F35B15}" type="pres">
      <dgm:prSet presAssocID="{60F14127-A3E2-4B46-B5D0-848466462144}"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Gavel"/>
        </a:ext>
      </dgm:extLst>
    </dgm:pt>
    <dgm:pt modelId="{48717B69-8DF5-4C0E-AD99-B51ED822CB41}" type="pres">
      <dgm:prSet presAssocID="{60F14127-A3E2-4B46-B5D0-848466462144}" presName="spaceRect" presStyleCnt="0"/>
      <dgm:spPr/>
    </dgm:pt>
    <dgm:pt modelId="{4FA87989-7F6F-49A2-ADD0-25C220232F8B}" type="pres">
      <dgm:prSet presAssocID="{60F14127-A3E2-4B46-B5D0-848466462144}" presName="parTx" presStyleLbl="revTx" presStyleIdx="0" presStyleCnt="4">
        <dgm:presLayoutVars>
          <dgm:chMax val="0"/>
          <dgm:chPref val="0"/>
        </dgm:presLayoutVars>
      </dgm:prSet>
      <dgm:spPr/>
    </dgm:pt>
    <dgm:pt modelId="{CFD2111C-B147-4A47-9C31-F1A4C74A461F}" type="pres">
      <dgm:prSet presAssocID="{14B467F1-38D1-4F2B-A45C-2EEB3AA16D87}" presName="sibTrans" presStyleCnt="0"/>
      <dgm:spPr/>
    </dgm:pt>
    <dgm:pt modelId="{A4792F9B-783B-4D2E-BA06-C20DA8414163}" type="pres">
      <dgm:prSet presAssocID="{AE663B01-DCE8-4210-98A5-333462D6CD9E}" presName="compNode" presStyleCnt="0"/>
      <dgm:spPr/>
    </dgm:pt>
    <dgm:pt modelId="{27BFA842-9789-4095-B4BB-9F9C138DE0F1}" type="pres">
      <dgm:prSet presAssocID="{AE663B01-DCE8-4210-98A5-333462D6CD9E}" presName="bgRect" presStyleLbl="bgShp" presStyleIdx="1" presStyleCnt="4"/>
      <dgm:spPr/>
    </dgm:pt>
    <dgm:pt modelId="{83471A0C-F623-46D4-9268-34BC898F5C32}" type="pres">
      <dgm:prSet presAssocID="{AE663B01-DCE8-4210-98A5-333462D6CD9E}"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4AD29A28-4032-4180-8E56-0FF896EBF9E7}" type="pres">
      <dgm:prSet presAssocID="{AE663B01-DCE8-4210-98A5-333462D6CD9E}" presName="spaceRect" presStyleCnt="0"/>
      <dgm:spPr/>
    </dgm:pt>
    <dgm:pt modelId="{32FFF0E1-D872-4417-934E-494B37B2EC1D}" type="pres">
      <dgm:prSet presAssocID="{AE663B01-DCE8-4210-98A5-333462D6CD9E}" presName="parTx" presStyleLbl="revTx" presStyleIdx="1" presStyleCnt="4">
        <dgm:presLayoutVars>
          <dgm:chMax val="0"/>
          <dgm:chPref val="0"/>
        </dgm:presLayoutVars>
      </dgm:prSet>
      <dgm:spPr/>
    </dgm:pt>
    <dgm:pt modelId="{7DAE7700-5F53-43A3-8F3F-55DF44B61014}" type="pres">
      <dgm:prSet presAssocID="{54F6D965-FDD8-4FF1-805B-B3E0921353A8}" presName="sibTrans" presStyleCnt="0"/>
      <dgm:spPr/>
    </dgm:pt>
    <dgm:pt modelId="{6875CE9A-8A27-4F0C-AA34-8370E5BF1ECA}" type="pres">
      <dgm:prSet presAssocID="{9BD82394-7557-4BC7-95B8-A7CCC8ECDDD6}" presName="compNode" presStyleCnt="0"/>
      <dgm:spPr/>
    </dgm:pt>
    <dgm:pt modelId="{44ACFA90-C450-430D-A5BA-263808E53A18}" type="pres">
      <dgm:prSet presAssocID="{9BD82394-7557-4BC7-95B8-A7CCC8ECDDD6}" presName="bgRect" presStyleLbl="bgShp" presStyleIdx="2" presStyleCnt="4"/>
      <dgm:spPr/>
    </dgm:pt>
    <dgm:pt modelId="{7729E7B1-4E64-460E-B08A-C8D164674993}" type="pres">
      <dgm:prSet presAssocID="{9BD82394-7557-4BC7-95B8-A7CCC8ECDDD6}"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cales of Justice"/>
        </a:ext>
      </dgm:extLst>
    </dgm:pt>
    <dgm:pt modelId="{D766FCAB-D090-4AEC-BA0C-9CF4D7D633CF}" type="pres">
      <dgm:prSet presAssocID="{9BD82394-7557-4BC7-95B8-A7CCC8ECDDD6}" presName="spaceRect" presStyleCnt="0"/>
      <dgm:spPr/>
    </dgm:pt>
    <dgm:pt modelId="{15958A65-0505-4B83-B2BC-F91F81797626}" type="pres">
      <dgm:prSet presAssocID="{9BD82394-7557-4BC7-95B8-A7CCC8ECDDD6}" presName="parTx" presStyleLbl="revTx" presStyleIdx="2" presStyleCnt="4">
        <dgm:presLayoutVars>
          <dgm:chMax val="0"/>
          <dgm:chPref val="0"/>
        </dgm:presLayoutVars>
      </dgm:prSet>
      <dgm:spPr/>
    </dgm:pt>
    <dgm:pt modelId="{4EC0B1C2-FA29-499F-B5E0-FC60FCBA2594}" type="pres">
      <dgm:prSet presAssocID="{16F6ED9A-B9AB-4224-BE83-53C5A2453064}" presName="sibTrans" presStyleCnt="0"/>
      <dgm:spPr/>
    </dgm:pt>
    <dgm:pt modelId="{9ABAC381-DF28-49F0-BB5D-4C91C87FEA6F}" type="pres">
      <dgm:prSet presAssocID="{D7B43639-CEA1-434E-BD52-953950AD90D4}" presName="compNode" presStyleCnt="0"/>
      <dgm:spPr/>
    </dgm:pt>
    <dgm:pt modelId="{0997AE85-B294-45E1-B2EA-0F5B094EEA92}" type="pres">
      <dgm:prSet presAssocID="{D7B43639-CEA1-434E-BD52-953950AD90D4}" presName="bgRect" presStyleLbl="bgShp" presStyleIdx="3" presStyleCnt="4"/>
      <dgm:spPr/>
    </dgm:pt>
    <dgm:pt modelId="{9300B00F-95EE-4F1B-B342-C3DB0DB2A34C}" type="pres">
      <dgm:prSet presAssocID="{D7B43639-CEA1-434E-BD52-953950AD90D4}"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255456F7-A8CE-4F81-9B88-B430584C1D24}" type="pres">
      <dgm:prSet presAssocID="{D7B43639-CEA1-434E-BD52-953950AD90D4}" presName="spaceRect" presStyleCnt="0"/>
      <dgm:spPr/>
    </dgm:pt>
    <dgm:pt modelId="{A92AD6FD-E1C5-4DED-B0BD-8484A996822C}" type="pres">
      <dgm:prSet presAssocID="{D7B43639-CEA1-434E-BD52-953950AD90D4}" presName="parTx" presStyleLbl="revTx" presStyleIdx="3" presStyleCnt="4">
        <dgm:presLayoutVars>
          <dgm:chMax val="0"/>
          <dgm:chPref val="0"/>
        </dgm:presLayoutVars>
      </dgm:prSet>
      <dgm:spPr/>
    </dgm:pt>
  </dgm:ptLst>
  <dgm:cxnLst>
    <dgm:cxn modelId="{E69BF106-14F7-4D6F-BF55-7A6A5E88C676}" srcId="{14795AA9-782A-46AE-81F6-47C39EB9B8CF}" destId="{D7B43639-CEA1-434E-BD52-953950AD90D4}" srcOrd="3" destOrd="0" parTransId="{FA356A2B-77B7-4F4A-AB8B-E3D4DDC8FF63}" sibTransId="{5C4BFB52-6FEC-4D69-B58B-0A3F4941782B}"/>
    <dgm:cxn modelId="{BEECFB33-142C-40F7-A95E-6F338AF4A550}" srcId="{14795AA9-782A-46AE-81F6-47C39EB9B8CF}" destId="{60F14127-A3E2-4B46-B5D0-848466462144}" srcOrd="0" destOrd="0" parTransId="{D68BC8EA-AF17-4C96-9DD6-9D56AD1534E6}" sibTransId="{14B467F1-38D1-4F2B-A45C-2EEB3AA16D87}"/>
    <dgm:cxn modelId="{554ACC4E-7BCA-4AEA-8479-518A3017D2EC}" srcId="{14795AA9-782A-46AE-81F6-47C39EB9B8CF}" destId="{AE663B01-DCE8-4210-98A5-333462D6CD9E}" srcOrd="1" destOrd="0" parTransId="{FA178B18-99FC-492F-A247-992F33719353}" sibTransId="{54F6D965-FDD8-4FF1-805B-B3E0921353A8}"/>
    <dgm:cxn modelId="{E5AA3C4F-1611-44A8-83AE-7282D449B259}" type="presOf" srcId="{60F14127-A3E2-4B46-B5D0-848466462144}" destId="{4FA87989-7F6F-49A2-ADD0-25C220232F8B}" srcOrd="0" destOrd="0" presId="urn:microsoft.com/office/officeart/2018/2/layout/IconVerticalSolidList"/>
    <dgm:cxn modelId="{A05B8958-08AC-4F48-95F5-2DECDA17CD19}" srcId="{14795AA9-782A-46AE-81F6-47C39EB9B8CF}" destId="{9BD82394-7557-4BC7-95B8-A7CCC8ECDDD6}" srcOrd="2" destOrd="0" parTransId="{5CF82FD1-2F25-4A12-97E5-95CEDDAD83F1}" sibTransId="{16F6ED9A-B9AB-4224-BE83-53C5A2453064}"/>
    <dgm:cxn modelId="{87A8A486-672D-4D39-9ABE-2B1FA69F655F}" type="presOf" srcId="{AE663B01-DCE8-4210-98A5-333462D6CD9E}" destId="{32FFF0E1-D872-4417-934E-494B37B2EC1D}" srcOrd="0" destOrd="0" presId="urn:microsoft.com/office/officeart/2018/2/layout/IconVerticalSolidList"/>
    <dgm:cxn modelId="{1CB2649D-0143-4EC1-A076-ED3AED46B9F1}" type="presOf" srcId="{14795AA9-782A-46AE-81F6-47C39EB9B8CF}" destId="{ED7B5706-2DFD-4B32-8D47-7B56394A790F}" srcOrd="0" destOrd="0" presId="urn:microsoft.com/office/officeart/2018/2/layout/IconVerticalSolidList"/>
    <dgm:cxn modelId="{EAC2DADD-74A0-4863-A680-8503472F929D}" type="presOf" srcId="{D7B43639-CEA1-434E-BD52-953950AD90D4}" destId="{A92AD6FD-E1C5-4DED-B0BD-8484A996822C}" srcOrd="0" destOrd="0" presId="urn:microsoft.com/office/officeart/2018/2/layout/IconVerticalSolidList"/>
    <dgm:cxn modelId="{457AB2FF-4118-40FF-BBC3-1207AF1B67EA}" type="presOf" srcId="{9BD82394-7557-4BC7-95B8-A7CCC8ECDDD6}" destId="{15958A65-0505-4B83-B2BC-F91F81797626}" srcOrd="0" destOrd="0" presId="urn:microsoft.com/office/officeart/2018/2/layout/IconVerticalSolidList"/>
    <dgm:cxn modelId="{28639029-CC7F-420F-9E29-2FCCF743845F}" type="presParOf" srcId="{ED7B5706-2DFD-4B32-8D47-7B56394A790F}" destId="{0C574835-8B3A-4224-9413-B3DB27E6E620}" srcOrd="0" destOrd="0" presId="urn:microsoft.com/office/officeart/2018/2/layout/IconVerticalSolidList"/>
    <dgm:cxn modelId="{F9C09DBD-F25D-420D-9FB1-00EB8546686F}" type="presParOf" srcId="{0C574835-8B3A-4224-9413-B3DB27E6E620}" destId="{D335E025-5F09-4B21-AB88-3A2F40729439}" srcOrd="0" destOrd="0" presId="urn:microsoft.com/office/officeart/2018/2/layout/IconVerticalSolidList"/>
    <dgm:cxn modelId="{65AF9883-A6D7-42D2-86DA-B49305215095}" type="presParOf" srcId="{0C574835-8B3A-4224-9413-B3DB27E6E620}" destId="{B61C412B-F377-48F3-8A2C-96CDB1F35B15}" srcOrd="1" destOrd="0" presId="urn:microsoft.com/office/officeart/2018/2/layout/IconVerticalSolidList"/>
    <dgm:cxn modelId="{0964A4C1-D9ED-4EB8-B454-426D4073AA03}" type="presParOf" srcId="{0C574835-8B3A-4224-9413-B3DB27E6E620}" destId="{48717B69-8DF5-4C0E-AD99-B51ED822CB41}" srcOrd="2" destOrd="0" presId="urn:microsoft.com/office/officeart/2018/2/layout/IconVerticalSolidList"/>
    <dgm:cxn modelId="{F1E1DFFE-2DE9-4535-82DD-5B68092A3953}" type="presParOf" srcId="{0C574835-8B3A-4224-9413-B3DB27E6E620}" destId="{4FA87989-7F6F-49A2-ADD0-25C220232F8B}" srcOrd="3" destOrd="0" presId="urn:microsoft.com/office/officeart/2018/2/layout/IconVerticalSolidList"/>
    <dgm:cxn modelId="{1C755CF4-8DF6-4684-AFC2-2C099916BBE5}" type="presParOf" srcId="{ED7B5706-2DFD-4B32-8D47-7B56394A790F}" destId="{CFD2111C-B147-4A47-9C31-F1A4C74A461F}" srcOrd="1" destOrd="0" presId="urn:microsoft.com/office/officeart/2018/2/layout/IconVerticalSolidList"/>
    <dgm:cxn modelId="{5AEEA84C-6ADE-464A-8F0D-1F2F3E84ED08}" type="presParOf" srcId="{ED7B5706-2DFD-4B32-8D47-7B56394A790F}" destId="{A4792F9B-783B-4D2E-BA06-C20DA8414163}" srcOrd="2" destOrd="0" presId="urn:microsoft.com/office/officeart/2018/2/layout/IconVerticalSolidList"/>
    <dgm:cxn modelId="{9BC385BF-6DB5-4514-9B60-77D0FAC20953}" type="presParOf" srcId="{A4792F9B-783B-4D2E-BA06-C20DA8414163}" destId="{27BFA842-9789-4095-B4BB-9F9C138DE0F1}" srcOrd="0" destOrd="0" presId="urn:microsoft.com/office/officeart/2018/2/layout/IconVerticalSolidList"/>
    <dgm:cxn modelId="{7A582215-E4F7-4645-BDA5-4B0BA2EA99A3}" type="presParOf" srcId="{A4792F9B-783B-4D2E-BA06-C20DA8414163}" destId="{83471A0C-F623-46D4-9268-34BC898F5C32}" srcOrd="1" destOrd="0" presId="urn:microsoft.com/office/officeart/2018/2/layout/IconVerticalSolidList"/>
    <dgm:cxn modelId="{71D60BA6-1DB4-4209-840A-C882F3879241}" type="presParOf" srcId="{A4792F9B-783B-4D2E-BA06-C20DA8414163}" destId="{4AD29A28-4032-4180-8E56-0FF896EBF9E7}" srcOrd="2" destOrd="0" presId="urn:microsoft.com/office/officeart/2018/2/layout/IconVerticalSolidList"/>
    <dgm:cxn modelId="{789FFE8A-A6EC-404A-8901-1435D68956C2}" type="presParOf" srcId="{A4792F9B-783B-4D2E-BA06-C20DA8414163}" destId="{32FFF0E1-D872-4417-934E-494B37B2EC1D}" srcOrd="3" destOrd="0" presId="urn:microsoft.com/office/officeart/2018/2/layout/IconVerticalSolidList"/>
    <dgm:cxn modelId="{6DF0D49D-8007-4E08-8BFF-43114D842BA9}" type="presParOf" srcId="{ED7B5706-2DFD-4B32-8D47-7B56394A790F}" destId="{7DAE7700-5F53-43A3-8F3F-55DF44B61014}" srcOrd="3" destOrd="0" presId="urn:microsoft.com/office/officeart/2018/2/layout/IconVerticalSolidList"/>
    <dgm:cxn modelId="{C98737C6-DE92-4D45-9923-E72B4A6B7089}" type="presParOf" srcId="{ED7B5706-2DFD-4B32-8D47-7B56394A790F}" destId="{6875CE9A-8A27-4F0C-AA34-8370E5BF1ECA}" srcOrd="4" destOrd="0" presId="urn:microsoft.com/office/officeart/2018/2/layout/IconVerticalSolidList"/>
    <dgm:cxn modelId="{8127A407-E92C-4761-B3DA-3D5DECE7232E}" type="presParOf" srcId="{6875CE9A-8A27-4F0C-AA34-8370E5BF1ECA}" destId="{44ACFA90-C450-430D-A5BA-263808E53A18}" srcOrd="0" destOrd="0" presId="urn:microsoft.com/office/officeart/2018/2/layout/IconVerticalSolidList"/>
    <dgm:cxn modelId="{9A68F458-7500-4830-8A06-563D8202CCF8}" type="presParOf" srcId="{6875CE9A-8A27-4F0C-AA34-8370E5BF1ECA}" destId="{7729E7B1-4E64-460E-B08A-C8D164674993}" srcOrd="1" destOrd="0" presId="urn:microsoft.com/office/officeart/2018/2/layout/IconVerticalSolidList"/>
    <dgm:cxn modelId="{17A142F2-E40C-432A-88F1-3D94B542FB9F}" type="presParOf" srcId="{6875CE9A-8A27-4F0C-AA34-8370E5BF1ECA}" destId="{D766FCAB-D090-4AEC-BA0C-9CF4D7D633CF}" srcOrd="2" destOrd="0" presId="urn:microsoft.com/office/officeart/2018/2/layout/IconVerticalSolidList"/>
    <dgm:cxn modelId="{93FF2689-E7C1-438E-B457-E1BE42A4F476}" type="presParOf" srcId="{6875CE9A-8A27-4F0C-AA34-8370E5BF1ECA}" destId="{15958A65-0505-4B83-B2BC-F91F81797626}" srcOrd="3" destOrd="0" presId="urn:microsoft.com/office/officeart/2018/2/layout/IconVerticalSolidList"/>
    <dgm:cxn modelId="{5C7A6AF0-4076-46EF-9B8C-06E9FCA19B47}" type="presParOf" srcId="{ED7B5706-2DFD-4B32-8D47-7B56394A790F}" destId="{4EC0B1C2-FA29-499F-B5E0-FC60FCBA2594}" srcOrd="5" destOrd="0" presId="urn:microsoft.com/office/officeart/2018/2/layout/IconVerticalSolidList"/>
    <dgm:cxn modelId="{D5C90BB2-7A9D-4009-9932-102B2E900F78}" type="presParOf" srcId="{ED7B5706-2DFD-4B32-8D47-7B56394A790F}" destId="{9ABAC381-DF28-49F0-BB5D-4C91C87FEA6F}" srcOrd="6" destOrd="0" presId="urn:microsoft.com/office/officeart/2018/2/layout/IconVerticalSolidList"/>
    <dgm:cxn modelId="{C71C180B-55A4-4CC2-89A8-789CE5D45AEF}" type="presParOf" srcId="{9ABAC381-DF28-49F0-BB5D-4C91C87FEA6F}" destId="{0997AE85-B294-45E1-B2EA-0F5B094EEA92}" srcOrd="0" destOrd="0" presId="urn:microsoft.com/office/officeart/2018/2/layout/IconVerticalSolidList"/>
    <dgm:cxn modelId="{C91144C8-DE26-4743-A60A-781AFC441F83}" type="presParOf" srcId="{9ABAC381-DF28-49F0-BB5D-4C91C87FEA6F}" destId="{9300B00F-95EE-4F1B-B342-C3DB0DB2A34C}" srcOrd="1" destOrd="0" presId="urn:microsoft.com/office/officeart/2018/2/layout/IconVerticalSolidList"/>
    <dgm:cxn modelId="{2B5689E7-C0C4-416E-9BFE-444380D5A8F9}" type="presParOf" srcId="{9ABAC381-DF28-49F0-BB5D-4C91C87FEA6F}" destId="{255456F7-A8CE-4F81-9B88-B430584C1D24}" srcOrd="2" destOrd="0" presId="urn:microsoft.com/office/officeart/2018/2/layout/IconVerticalSolidList"/>
    <dgm:cxn modelId="{B50ED8FB-5AFA-451A-BF5A-7B9D76268B74}" type="presParOf" srcId="{9ABAC381-DF28-49F0-BB5D-4C91C87FEA6F}" destId="{A92AD6FD-E1C5-4DED-B0BD-8484A99682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ABA3EE3-BFE6-4984-8F34-3E77C3FC393F}" type="doc">
      <dgm:prSet loTypeId="urn:microsoft.com/office/officeart/2005/8/layout/default" loCatId="hierarchy" qsTypeId="urn:microsoft.com/office/officeart/2005/8/quickstyle/simple1" qsCatId="simple" csTypeId="urn:microsoft.com/office/officeart/2005/8/colors/colorful1" csCatId="colorful" phldr="1"/>
      <dgm:spPr/>
      <dgm:t>
        <a:bodyPr/>
        <a:lstStyle/>
        <a:p>
          <a:endParaRPr lang="en-US"/>
        </a:p>
      </dgm:t>
    </dgm:pt>
    <dgm:pt modelId="{4129C3D7-F45C-42E7-9172-D6813F0ABC29}">
      <dgm:prSet/>
      <dgm:spPr/>
      <dgm:t>
        <a:bodyPr/>
        <a:lstStyle/>
        <a:p>
          <a:r>
            <a:rPr lang="en-US" dirty="0"/>
            <a:t>Hypertension Eclampsia</a:t>
          </a:r>
        </a:p>
      </dgm:t>
    </dgm:pt>
    <dgm:pt modelId="{F9BB3700-381C-4A05-BBFF-13BB822E0175}" type="parTrans" cxnId="{9565C2C1-7E7E-46E5-A509-209668247A54}">
      <dgm:prSet/>
      <dgm:spPr/>
      <dgm:t>
        <a:bodyPr/>
        <a:lstStyle/>
        <a:p>
          <a:endParaRPr lang="en-US"/>
        </a:p>
      </dgm:t>
    </dgm:pt>
    <dgm:pt modelId="{F87952EB-B764-4C73-86D7-A122C397D1C8}" type="sibTrans" cxnId="{9565C2C1-7E7E-46E5-A509-209668247A54}">
      <dgm:prSet/>
      <dgm:spPr/>
      <dgm:t>
        <a:bodyPr/>
        <a:lstStyle/>
        <a:p>
          <a:endParaRPr lang="en-US"/>
        </a:p>
      </dgm:t>
    </dgm:pt>
    <dgm:pt modelId="{83BFC9A5-FB11-1841-8C27-CC90284EB322}">
      <dgm:prSet/>
      <dgm:spPr/>
      <dgm:t>
        <a:bodyPr/>
        <a:lstStyle/>
        <a:p>
          <a:r>
            <a:rPr lang="en-US" dirty="0"/>
            <a:t>Cardiac Disease</a:t>
          </a:r>
        </a:p>
      </dgm:t>
    </dgm:pt>
    <dgm:pt modelId="{F8D4ED17-8B25-B447-9D85-597DAE93E2A7}" type="parTrans" cxnId="{A76D270D-3158-8D4F-98C8-84D05FF18C94}">
      <dgm:prSet/>
      <dgm:spPr/>
      <dgm:t>
        <a:bodyPr/>
        <a:lstStyle/>
        <a:p>
          <a:endParaRPr lang="en-US"/>
        </a:p>
      </dgm:t>
    </dgm:pt>
    <dgm:pt modelId="{3E2F35FE-6906-2A4A-B910-833EA7B744A9}" type="sibTrans" cxnId="{A76D270D-3158-8D4F-98C8-84D05FF18C94}">
      <dgm:prSet/>
      <dgm:spPr/>
      <dgm:t>
        <a:bodyPr/>
        <a:lstStyle/>
        <a:p>
          <a:endParaRPr lang="en-US"/>
        </a:p>
      </dgm:t>
    </dgm:pt>
    <dgm:pt modelId="{A434C12B-29B6-2340-8771-76A74DEAF7DE}">
      <dgm:prSet/>
      <dgm:spPr/>
      <dgm:t>
        <a:bodyPr/>
        <a:lstStyle/>
        <a:p>
          <a:r>
            <a:rPr lang="en-US" dirty="0"/>
            <a:t>Hemorrhage and MTP</a:t>
          </a:r>
        </a:p>
      </dgm:t>
    </dgm:pt>
    <dgm:pt modelId="{573FB6A6-0984-214E-AC91-49235C5FCA37}" type="parTrans" cxnId="{6785F2CA-E007-024B-8450-A7B2266BD434}">
      <dgm:prSet/>
      <dgm:spPr/>
      <dgm:t>
        <a:bodyPr/>
        <a:lstStyle/>
        <a:p>
          <a:endParaRPr lang="en-US"/>
        </a:p>
      </dgm:t>
    </dgm:pt>
    <dgm:pt modelId="{53061CDB-5A1F-434F-AF84-2212260B6852}" type="sibTrans" cxnId="{6785F2CA-E007-024B-8450-A7B2266BD434}">
      <dgm:prSet/>
      <dgm:spPr/>
      <dgm:t>
        <a:bodyPr/>
        <a:lstStyle/>
        <a:p>
          <a:endParaRPr lang="en-US"/>
        </a:p>
      </dgm:t>
    </dgm:pt>
    <dgm:pt modelId="{22708DED-2529-8342-B56C-46ED7E218631}">
      <dgm:prSet/>
      <dgm:spPr/>
      <dgm:t>
        <a:bodyPr/>
        <a:lstStyle/>
        <a:p>
          <a:r>
            <a:rPr lang="en-US" dirty="0"/>
            <a:t>Respiratory Compromise</a:t>
          </a:r>
        </a:p>
      </dgm:t>
    </dgm:pt>
    <dgm:pt modelId="{CE8D1137-2611-B645-930A-C99EE4968B2D}" type="parTrans" cxnId="{7590B01B-C4FB-8545-BF1B-ED6AFADCB465}">
      <dgm:prSet/>
      <dgm:spPr/>
      <dgm:t>
        <a:bodyPr/>
        <a:lstStyle/>
        <a:p>
          <a:endParaRPr lang="en-US"/>
        </a:p>
      </dgm:t>
    </dgm:pt>
    <dgm:pt modelId="{E4C79810-CACA-7B4F-8DF3-62F4CAC502C2}" type="sibTrans" cxnId="{7590B01B-C4FB-8545-BF1B-ED6AFADCB465}">
      <dgm:prSet/>
      <dgm:spPr/>
      <dgm:t>
        <a:bodyPr/>
        <a:lstStyle/>
        <a:p>
          <a:endParaRPr lang="en-US"/>
        </a:p>
      </dgm:t>
    </dgm:pt>
    <dgm:pt modelId="{01F09E96-5D88-B244-8A8C-2B8AB5367FDC}">
      <dgm:prSet/>
      <dgm:spPr>
        <a:solidFill>
          <a:schemeClr val="tx2"/>
        </a:solidFill>
      </dgm:spPr>
      <dgm:t>
        <a:bodyPr/>
        <a:lstStyle/>
        <a:p>
          <a:r>
            <a:rPr lang="en-US" dirty="0"/>
            <a:t>Maternal Sepsis</a:t>
          </a:r>
        </a:p>
      </dgm:t>
    </dgm:pt>
    <dgm:pt modelId="{D5736622-5E93-C842-97C4-18B4BCDFBFE2}" type="parTrans" cxnId="{3556BEFD-A6A1-314C-8238-66D396FA5F81}">
      <dgm:prSet/>
      <dgm:spPr/>
      <dgm:t>
        <a:bodyPr/>
        <a:lstStyle/>
        <a:p>
          <a:endParaRPr lang="en-US"/>
        </a:p>
      </dgm:t>
    </dgm:pt>
    <dgm:pt modelId="{F640458A-8F37-6542-A1E7-97A428EC0F4F}" type="sibTrans" cxnId="{3556BEFD-A6A1-314C-8238-66D396FA5F81}">
      <dgm:prSet/>
      <dgm:spPr/>
      <dgm:t>
        <a:bodyPr/>
        <a:lstStyle/>
        <a:p>
          <a:endParaRPr lang="en-US"/>
        </a:p>
      </dgm:t>
    </dgm:pt>
    <dgm:pt modelId="{2ACF9B24-C545-014B-A6F4-2CEE508D51DB}" type="pres">
      <dgm:prSet presAssocID="{0ABA3EE3-BFE6-4984-8F34-3E77C3FC393F}" presName="diagram" presStyleCnt="0">
        <dgm:presLayoutVars>
          <dgm:dir/>
          <dgm:resizeHandles val="exact"/>
        </dgm:presLayoutVars>
      </dgm:prSet>
      <dgm:spPr/>
    </dgm:pt>
    <dgm:pt modelId="{4CFA904C-E8DF-1243-8D39-FEFB13EA8BAB}" type="pres">
      <dgm:prSet presAssocID="{A434C12B-29B6-2340-8771-76A74DEAF7DE}" presName="node" presStyleLbl="node1" presStyleIdx="0" presStyleCnt="5">
        <dgm:presLayoutVars>
          <dgm:bulletEnabled val="1"/>
        </dgm:presLayoutVars>
      </dgm:prSet>
      <dgm:spPr/>
    </dgm:pt>
    <dgm:pt modelId="{E5F3A105-B385-4940-94C9-8B93F5F340BD}" type="pres">
      <dgm:prSet presAssocID="{53061CDB-5A1F-434F-AF84-2212260B6852}" presName="sibTrans" presStyleCnt="0"/>
      <dgm:spPr/>
    </dgm:pt>
    <dgm:pt modelId="{51D7D3C1-B112-024C-95B3-2A8DBF7033DF}" type="pres">
      <dgm:prSet presAssocID="{4129C3D7-F45C-42E7-9172-D6813F0ABC29}" presName="node" presStyleLbl="node1" presStyleIdx="1" presStyleCnt="5">
        <dgm:presLayoutVars>
          <dgm:bulletEnabled val="1"/>
        </dgm:presLayoutVars>
      </dgm:prSet>
      <dgm:spPr/>
    </dgm:pt>
    <dgm:pt modelId="{D62DC24F-EE13-924A-ABF1-608B7347E0C8}" type="pres">
      <dgm:prSet presAssocID="{F87952EB-B764-4C73-86D7-A122C397D1C8}" presName="sibTrans" presStyleCnt="0"/>
      <dgm:spPr/>
    </dgm:pt>
    <dgm:pt modelId="{6CE73BB2-25AA-124E-B17D-2FBEBFC5F8D5}" type="pres">
      <dgm:prSet presAssocID="{22708DED-2529-8342-B56C-46ED7E218631}" presName="node" presStyleLbl="node1" presStyleIdx="2" presStyleCnt="5">
        <dgm:presLayoutVars>
          <dgm:bulletEnabled val="1"/>
        </dgm:presLayoutVars>
      </dgm:prSet>
      <dgm:spPr/>
    </dgm:pt>
    <dgm:pt modelId="{276B160D-9197-5443-BC5C-E1B423FCDD91}" type="pres">
      <dgm:prSet presAssocID="{E4C79810-CACA-7B4F-8DF3-62F4CAC502C2}" presName="sibTrans" presStyleCnt="0"/>
      <dgm:spPr/>
    </dgm:pt>
    <dgm:pt modelId="{0A0701D0-1986-1F49-87DB-569A98692AEB}" type="pres">
      <dgm:prSet presAssocID="{83BFC9A5-FB11-1841-8C27-CC90284EB322}" presName="node" presStyleLbl="node1" presStyleIdx="3" presStyleCnt="5">
        <dgm:presLayoutVars>
          <dgm:bulletEnabled val="1"/>
        </dgm:presLayoutVars>
      </dgm:prSet>
      <dgm:spPr/>
    </dgm:pt>
    <dgm:pt modelId="{51558279-00EE-B44D-8AFF-54DAF48904DB}" type="pres">
      <dgm:prSet presAssocID="{3E2F35FE-6906-2A4A-B910-833EA7B744A9}" presName="sibTrans" presStyleCnt="0"/>
      <dgm:spPr/>
    </dgm:pt>
    <dgm:pt modelId="{9745A908-268A-CE41-B0F6-5B22CB114679}" type="pres">
      <dgm:prSet presAssocID="{01F09E96-5D88-B244-8A8C-2B8AB5367FDC}" presName="node" presStyleLbl="node1" presStyleIdx="4" presStyleCnt="5">
        <dgm:presLayoutVars>
          <dgm:bulletEnabled val="1"/>
        </dgm:presLayoutVars>
      </dgm:prSet>
      <dgm:spPr/>
    </dgm:pt>
  </dgm:ptLst>
  <dgm:cxnLst>
    <dgm:cxn modelId="{A76D270D-3158-8D4F-98C8-84D05FF18C94}" srcId="{0ABA3EE3-BFE6-4984-8F34-3E77C3FC393F}" destId="{83BFC9A5-FB11-1841-8C27-CC90284EB322}" srcOrd="3" destOrd="0" parTransId="{F8D4ED17-8B25-B447-9D85-597DAE93E2A7}" sibTransId="{3E2F35FE-6906-2A4A-B910-833EA7B744A9}"/>
    <dgm:cxn modelId="{7590B01B-C4FB-8545-BF1B-ED6AFADCB465}" srcId="{0ABA3EE3-BFE6-4984-8F34-3E77C3FC393F}" destId="{22708DED-2529-8342-B56C-46ED7E218631}" srcOrd="2" destOrd="0" parTransId="{CE8D1137-2611-B645-930A-C99EE4968B2D}" sibTransId="{E4C79810-CACA-7B4F-8DF3-62F4CAC502C2}"/>
    <dgm:cxn modelId="{92DC2B2D-2A63-F54B-A324-0A6FAECBBA96}" type="presOf" srcId="{22708DED-2529-8342-B56C-46ED7E218631}" destId="{6CE73BB2-25AA-124E-B17D-2FBEBFC5F8D5}" srcOrd="0" destOrd="0" presId="urn:microsoft.com/office/officeart/2005/8/layout/default"/>
    <dgm:cxn modelId="{688BE35B-BB23-2443-A6A1-85109E337858}" type="presOf" srcId="{83BFC9A5-FB11-1841-8C27-CC90284EB322}" destId="{0A0701D0-1986-1F49-87DB-569A98692AEB}" srcOrd="0" destOrd="0" presId="urn:microsoft.com/office/officeart/2005/8/layout/default"/>
    <dgm:cxn modelId="{87ABB982-4FB4-A84F-B6E3-AF41C0C70F15}" type="presOf" srcId="{A434C12B-29B6-2340-8771-76A74DEAF7DE}" destId="{4CFA904C-E8DF-1243-8D39-FEFB13EA8BAB}" srcOrd="0" destOrd="0" presId="urn:microsoft.com/office/officeart/2005/8/layout/default"/>
    <dgm:cxn modelId="{2BB01790-9F12-F949-8A53-CE9BF25A9903}" type="presOf" srcId="{4129C3D7-F45C-42E7-9172-D6813F0ABC29}" destId="{51D7D3C1-B112-024C-95B3-2A8DBF7033DF}" srcOrd="0" destOrd="0" presId="urn:microsoft.com/office/officeart/2005/8/layout/default"/>
    <dgm:cxn modelId="{9565C2C1-7E7E-46E5-A509-209668247A54}" srcId="{0ABA3EE3-BFE6-4984-8F34-3E77C3FC393F}" destId="{4129C3D7-F45C-42E7-9172-D6813F0ABC29}" srcOrd="1" destOrd="0" parTransId="{F9BB3700-381C-4A05-BBFF-13BB822E0175}" sibTransId="{F87952EB-B764-4C73-86D7-A122C397D1C8}"/>
    <dgm:cxn modelId="{6785F2CA-E007-024B-8450-A7B2266BD434}" srcId="{0ABA3EE3-BFE6-4984-8F34-3E77C3FC393F}" destId="{A434C12B-29B6-2340-8771-76A74DEAF7DE}" srcOrd="0" destOrd="0" parTransId="{573FB6A6-0984-214E-AC91-49235C5FCA37}" sibTransId="{53061CDB-5A1F-434F-AF84-2212260B6852}"/>
    <dgm:cxn modelId="{55F342CB-5F81-0B40-92BA-82DEF3703306}" type="presOf" srcId="{0ABA3EE3-BFE6-4984-8F34-3E77C3FC393F}" destId="{2ACF9B24-C545-014B-A6F4-2CEE508D51DB}" srcOrd="0" destOrd="0" presId="urn:microsoft.com/office/officeart/2005/8/layout/default"/>
    <dgm:cxn modelId="{EF34E4F2-CC0C-884D-A7BB-286C52C7F27B}" type="presOf" srcId="{01F09E96-5D88-B244-8A8C-2B8AB5367FDC}" destId="{9745A908-268A-CE41-B0F6-5B22CB114679}" srcOrd="0" destOrd="0" presId="urn:microsoft.com/office/officeart/2005/8/layout/default"/>
    <dgm:cxn modelId="{3556BEFD-A6A1-314C-8238-66D396FA5F81}" srcId="{0ABA3EE3-BFE6-4984-8F34-3E77C3FC393F}" destId="{01F09E96-5D88-B244-8A8C-2B8AB5367FDC}" srcOrd="4" destOrd="0" parTransId="{D5736622-5E93-C842-97C4-18B4BCDFBFE2}" sibTransId="{F640458A-8F37-6542-A1E7-97A428EC0F4F}"/>
    <dgm:cxn modelId="{E98F2316-2C61-374F-8DE9-177BAF9BF689}" type="presParOf" srcId="{2ACF9B24-C545-014B-A6F4-2CEE508D51DB}" destId="{4CFA904C-E8DF-1243-8D39-FEFB13EA8BAB}" srcOrd="0" destOrd="0" presId="urn:microsoft.com/office/officeart/2005/8/layout/default"/>
    <dgm:cxn modelId="{DB3536B4-8A5F-CF44-83A9-A98E0683FA95}" type="presParOf" srcId="{2ACF9B24-C545-014B-A6F4-2CEE508D51DB}" destId="{E5F3A105-B385-4940-94C9-8B93F5F340BD}" srcOrd="1" destOrd="0" presId="urn:microsoft.com/office/officeart/2005/8/layout/default"/>
    <dgm:cxn modelId="{D5ADAAD6-E55F-E947-8402-CE9E1AA6735A}" type="presParOf" srcId="{2ACF9B24-C545-014B-A6F4-2CEE508D51DB}" destId="{51D7D3C1-B112-024C-95B3-2A8DBF7033DF}" srcOrd="2" destOrd="0" presId="urn:microsoft.com/office/officeart/2005/8/layout/default"/>
    <dgm:cxn modelId="{5F6352B0-2A88-1D49-A18E-542413059BF6}" type="presParOf" srcId="{2ACF9B24-C545-014B-A6F4-2CEE508D51DB}" destId="{D62DC24F-EE13-924A-ABF1-608B7347E0C8}" srcOrd="3" destOrd="0" presId="urn:microsoft.com/office/officeart/2005/8/layout/default"/>
    <dgm:cxn modelId="{CF3119C4-C118-9348-A0BA-316A032A3959}" type="presParOf" srcId="{2ACF9B24-C545-014B-A6F4-2CEE508D51DB}" destId="{6CE73BB2-25AA-124E-B17D-2FBEBFC5F8D5}" srcOrd="4" destOrd="0" presId="urn:microsoft.com/office/officeart/2005/8/layout/default"/>
    <dgm:cxn modelId="{FE78A5F3-A6C7-DE45-822B-327088B78CCB}" type="presParOf" srcId="{2ACF9B24-C545-014B-A6F4-2CEE508D51DB}" destId="{276B160D-9197-5443-BC5C-E1B423FCDD91}" srcOrd="5" destOrd="0" presId="urn:microsoft.com/office/officeart/2005/8/layout/default"/>
    <dgm:cxn modelId="{2E070B99-3888-CB47-9362-9275297C6CC7}" type="presParOf" srcId="{2ACF9B24-C545-014B-A6F4-2CEE508D51DB}" destId="{0A0701D0-1986-1F49-87DB-569A98692AEB}" srcOrd="6" destOrd="0" presId="urn:microsoft.com/office/officeart/2005/8/layout/default"/>
    <dgm:cxn modelId="{4D1BE3BC-5C7C-B74E-B8BE-FF083858FBD2}" type="presParOf" srcId="{2ACF9B24-C545-014B-A6F4-2CEE508D51DB}" destId="{51558279-00EE-B44D-8AFF-54DAF48904DB}" srcOrd="7" destOrd="0" presId="urn:microsoft.com/office/officeart/2005/8/layout/default"/>
    <dgm:cxn modelId="{28B5219C-74E9-F047-B906-EF3D449F0C4C}" type="presParOf" srcId="{2ACF9B24-C545-014B-A6F4-2CEE508D51DB}" destId="{9745A908-268A-CE41-B0F6-5B22CB11467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E84AE33-97F4-4A04-955A-37878992986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C893455-5BF4-4ABA-AE6C-15E13C91AB15}">
      <dgm:prSet/>
      <dgm:spPr/>
      <dgm:t>
        <a:bodyPr/>
        <a:lstStyle/>
        <a:p>
          <a:r>
            <a:rPr lang="en-US" dirty="0"/>
            <a:t>Video consultation</a:t>
          </a:r>
        </a:p>
      </dgm:t>
    </dgm:pt>
    <dgm:pt modelId="{3A11414F-A2E4-4EED-9C2C-A7C54F44FDCC}" type="parTrans" cxnId="{B14D4D07-D118-484B-AA7A-7440CB0819EB}">
      <dgm:prSet/>
      <dgm:spPr/>
      <dgm:t>
        <a:bodyPr/>
        <a:lstStyle/>
        <a:p>
          <a:endParaRPr lang="en-US"/>
        </a:p>
      </dgm:t>
    </dgm:pt>
    <dgm:pt modelId="{266A4A8D-DE42-4B07-BA5D-6D4BF891E3D0}" type="sibTrans" cxnId="{B14D4D07-D118-484B-AA7A-7440CB0819EB}">
      <dgm:prSet/>
      <dgm:spPr/>
      <dgm:t>
        <a:bodyPr/>
        <a:lstStyle/>
        <a:p>
          <a:endParaRPr lang="en-US"/>
        </a:p>
      </dgm:t>
    </dgm:pt>
    <dgm:pt modelId="{B1C265DA-F16F-4039-AB4C-A24174D887BA}">
      <dgm:prSet/>
      <dgm:spPr/>
      <dgm:t>
        <a:bodyPr/>
        <a:lstStyle/>
        <a:p>
          <a:r>
            <a:rPr lang="en-US"/>
            <a:t>Genetic counseling</a:t>
          </a:r>
        </a:p>
      </dgm:t>
    </dgm:pt>
    <dgm:pt modelId="{120B9E0B-57EE-4131-9EA8-A271DF05FE1A}" type="parTrans" cxnId="{9D8B4525-6A0B-4ADF-9A3D-5ABB52D79AAF}">
      <dgm:prSet/>
      <dgm:spPr/>
      <dgm:t>
        <a:bodyPr/>
        <a:lstStyle/>
        <a:p>
          <a:endParaRPr lang="en-US"/>
        </a:p>
      </dgm:t>
    </dgm:pt>
    <dgm:pt modelId="{A63CE010-30C8-4B7F-AE03-5B57CE2E67AE}" type="sibTrans" cxnId="{9D8B4525-6A0B-4ADF-9A3D-5ABB52D79AAF}">
      <dgm:prSet/>
      <dgm:spPr/>
      <dgm:t>
        <a:bodyPr/>
        <a:lstStyle/>
        <a:p>
          <a:endParaRPr lang="en-US"/>
        </a:p>
      </dgm:t>
    </dgm:pt>
    <dgm:pt modelId="{37E11F92-1483-48EB-B091-0B96957B332B}">
      <dgm:prSet/>
      <dgm:spPr/>
      <dgm:t>
        <a:bodyPr/>
        <a:lstStyle/>
        <a:p>
          <a:r>
            <a:rPr lang="en-US" dirty="0"/>
            <a:t>Real time interactive US</a:t>
          </a:r>
        </a:p>
      </dgm:t>
    </dgm:pt>
    <dgm:pt modelId="{9FB0C240-BFB2-4F39-879F-01D158236274}" type="parTrans" cxnId="{487317B4-CEDE-4F73-9927-36F1145F69DB}">
      <dgm:prSet/>
      <dgm:spPr/>
      <dgm:t>
        <a:bodyPr/>
        <a:lstStyle/>
        <a:p>
          <a:endParaRPr lang="en-US"/>
        </a:p>
      </dgm:t>
    </dgm:pt>
    <dgm:pt modelId="{CB6BD3A1-F806-4F23-A7C4-89A3E2FD3A87}" type="sibTrans" cxnId="{487317B4-CEDE-4F73-9927-36F1145F69DB}">
      <dgm:prSet/>
      <dgm:spPr/>
      <dgm:t>
        <a:bodyPr/>
        <a:lstStyle/>
        <a:p>
          <a:endParaRPr lang="en-US"/>
        </a:p>
      </dgm:t>
    </dgm:pt>
    <dgm:pt modelId="{FE71B63B-E7B7-4F17-80F6-EE3C9FB6D46C}">
      <dgm:prSet/>
      <dgm:spPr/>
      <dgm:t>
        <a:bodyPr/>
        <a:lstStyle/>
        <a:p>
          <a:r>
            <a:rPr lang="en-US" dirty="0"/>
            <a:t>Mental Health Services</a:t>
          </a:r>
        </a:p>
      </dgm:t>
    </dgm:pt>
    <dgm:pt modelId="{366E2CAC-0ED2-49A5-9AD3-B6D7E4A9409E}" type="parTrans" cxnId="{CCD0D487-8ABC-49A6-9E14-52F70BC73158}">
      <dgm:prSet/>
      <dgm:spPr/>
      <dgm:t>
        <a:bodyPr/>
        <a:lstStyle/>
        <a:p>
          <a:endParaRPr lang="en-US"/>
        </a:p>
      </dgm:t>
    </dgm:pt>
    <dgm:pt modelId="{85F97BD1-0153-4739-9F82-42FE97625F19}" type="sibTrans" cxnId="{CCD0D487-8ABC-49A6-9E14-52F70BC73158}">
      <dgm:prSet/>
      <dgm:spPr/>
      <dgm:t>
        <a:bodyPr/>
        <a:lstStyle/>
        <a:p>
          <a:endParaRPr lang="en-US"/>
        </a:p>
      </dgm:t>
    </dgm:pt>
    <dgm:pt modelId="{E1FB0040-68FE-4606-9704-DDCB0DE342D0}" type="pres">
      <dgm:prSet presAssocID="{9E84AE33-97F4-4A04-955A-37878992986F}" presName="root" presStyleCnt="0">
        <dgm:presLayoutVars>
          <dgm:dir/>
          <dgm:resizeHandles val="exact"/>
        </dgm:presLayoutVars>
      </dgm:prSet>
      <dgm:spPr/>
    </dgm:pt>
    <dgm:pt modelId="{27AC38F0-29F7-4A6C-9FAD-A6C4A1DF1A03}" type="pres">
      <dgm:prSet presAssocID="{7C893455-5BF4-4ABA-AE6C-15E13C91AB15}" presName="compNode" presStyleCnt="0"/>
      <dgm:spPr/>
    </dgm:pt>
    <dgm:pt modelId="{7131072F-D4EB-408B-A281-26FB3C1CCE6F}" type="pres">
      <dgm:prSet presAssocID="{7C893455-5BF4-4ABA-AE6C-15E13C91AB15}" presName="bgRect" presStyleLbl="bgShp" presStyleIdx="0" presStyleCnt="4"/>
      <dgm:spPr/>
    </dgm:pt>
    <dgm:pt modelId="{1EAEF56B-8C07-40D7-BB8A-9B99E0AFDB1D}" type="pres">
      <dgm:prSet presAssocID="{7C893455-5BF4-4ABA-AE6C-15E13C91AB15}"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Video camera"/>
        </a:ext>
      </dgm:extLst>
    </dgm:pt>
    <dgm:pt modelId="{24B1E44E-A60A-4342-B563-46AF5A23E638}" type="pres">
      <dgm:prSet presAssocID="{7C893455-5BF4-4ABA-AE6C-15E13C91AB15}" presName="spaceRect" presStyleCnt="0"/>
      <dgm:spPr/>
    </dgm:pt>
    <dgm:pt modelId="{9D23C448-854F-4FA1-BFAA-A2D9B7CD4BCC}" type="pres">
      <dgm:prSet presAssocID="{7C893455-5BF4-4ABA-AE6C-15E13C91AB15}" presName="parTx" presStyleLbl="revTx" presStyleIdx="0" presStyleCnt="4">
        <dgm:presLayoutVars>
          <dgm:chMax val="0"/>
          <dgm:chPref val="0"/>
        </dgm:presLayoutVars>
      </dgm:prSet>
      <dgm:spPr/>
    </dgm:pt>
    <dgm:pt modelId="{6B7C45F4-A2E4-44D6-9C5C-A71564D12721}" type="pres">
      <dgm:prSet presAssocID="{266A4A8D-DE42-4B07-BA5D-6D4BF891E3D0}" presName="sibTrans" presStyleCnt="0"/>
      <dgm:spPr/>
    </dgm:pt>
    <dgm:pt modelId="{8F189275-CE0B-44DD-BB8F-3166C96600BE}" type="pres">
      <dgm:prSet presAssocID="{B1C265DA-F16F-4039-AB4C-A24174D887BA}" presName="compNode" presStyleCnt="0"/>
      <dgm:spPr/>
    </dgm:pt>
    <dgm:pt modelId="{82AC49BC-3F0A-4FCA-8416-8AC61F638E82}" type="pres">
      <dgm:prSet presAssocID="{B1C265DA-F16F-4039-AB4C-A24174D887BA}" presName="bgRect" presStyleLbl="bgShp" presStyleIdx="1" presStyleCnt="4"/>
      <dgm:spPr/>
    </dgm:pt>
    <dgm:pt modelId="{B5EE8EFF-B0F7-4737-A6F9-A72016651362}" type="pres">
      <dgm:prSet presAssocID="{B1C265DA-F16F-4039-AB4C-A24174D887BA}"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B3083CE3-122D-432F-876D-30C53AC25FA8}" type="pres">
      <dgm:prSet presAssocID="{B1C265DA-F16F-4039-AB4C-A24174D887BA}" presName="spaceRect" presStyleCnt="0"/>
      <dgm:spPr/>
    </dgm:pt>
    <dgm:pt modelId="{EA50B260-AE84-466C-B1E0-B3ED87792BF5}" type="pres">
      <dgm:prSet presAssocID="{B1C265DA-F16F-4039-AB4C-A24174D887BA}" presName="parTx" presStyleLbl="revTx" presStyleIdx="1" presStyleCnt="4">
        <dgm:presLayoutVars>
          <dgm:chMax val="0"/>
          <dgm:chPref val="0"/>
        </dgm:presLayoutVars>
      </dgm:prSet>
      <dgm:spPr/>
    </dgm:pt>
    <dgm:pt modelId="{B9EDF7C5-1366-425A-91D9-C071A7B6C520}" type="pres">
      <dgm:prSet presAssocID="{A63CE010-30C8-4B7F-AE03-5B57CE2E67AE}" presName="sibTrans" presStyleCnt="0"/>
      <dgm:spPr/>
    </dgm:pt>
    <dgm:pt modelId="{76E706A9-F8C9-4EC0-A66A-06BFB4AB2BCD}" type="pres">
      <dgm:prSet presAssocID="{37E11F92-1483-48EB-B091-0B96957B332B}" presName="compNode" presStyleCnt="0"/>
      <dgm:spPr/>
    </dgm:pt>
    <dgm:pt modelId="{11E38778-2CC9-425A-9265-4CFB5B50C5B1}" type="pres">
      <dgm:prSet presAssocID="{37E11F92-1483-48EB-B091-0B96957B332B}" presName="bgRect" presStyleLbl="bgShp" presStyleIdx="2" presStyleCnt="4"/>
      <dgm:spPr/>
    </dgm:pt>
    <dgm:pt modelId="{1559C042-5710-4C53-B6C9-DEFBC505E7AE}" type="pres">
      <dgm:prSet presAssocID="{37E11F92-1483-48EB-B091-0B96957B332B}"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mart Phone"/>
        </a:ext>
      </dgm:extLst>
    </dgm:pt>
    <dgm:pt modelId="{7FFE09BA-D404-458A-BC8F-003482B9755B}" type="pres">
      <dgm:prSet presAssocID="{37E11F92-1483-48EB-B091-0B96957B332B}" presName="spaceRect" presStyleCnt="0"/>
      <dgm:spPr/>
    </dgm:pt>
    <dgm:pt modelId="{51314B54-F2DD-4A98-B2CA-4E127540D9F5}" type="pres">
      <dgm:prSet presAssocID="{37E11F92-1483-48EB-B091-0B96957B332B}" presName="parTx" presStyleLbl="revTx" presStyleIdx="2" presStyleCnt="4">
        <dgm:presLayoutVars>
          <dgm:chMax val="0"/>
          <dgm:chPref val="0"/>
        </dgm:presLayoutVars>
      </dgm:prSet>
      <dgm:spPr/>
    </dgm:pt>
    <dgm:pt modelId="{17F55415-2980-4B0E-9FA9-06515845633D}" type="pres">
      <dgm:prSet presAssocID="{CB6BD3A1-F806-4F23-A7C4-89A3E2FD3A87}" presName="sibTrans" presStyleCnt="0"/>
      <dgm:spPr/>
    </dgm:pt>
    <dgm:pt modelId="{F89257DD-8A1C-4EE0-AF0C-38000711BBE9}" type="pres">
      <dgm:prSet presAssocID="{FE71B63B-E7B7-4F17-80F6-EE3C9FB6D46C}" presName="compNode" presStyleCnt="0"/>
      <dgm:spPr/>
    </dgm:pt>
    <dgm:pt modelId="{61AD72F5-356E-473F-9645-85AE60D7B756}" type="pres">
      <dgm:prSet presAssocID="{FE71B63B-E7B7-4F17-80F6-EE3C9FB6D46C}" presName="bgRect" presStyleLbl="bgShp" presStyleIdx="3" presStyleCnt="4"/>
      <dgm:spPr/>
    </dgm:pt>
    <dgm:pt modelId="{081D42F7-CB72-4319-9871-897B1B937CB2}" type="pres">
      <dgm:prSet presAssocID="{FE71B63B-E7B7-4F17-80F6-EE3C9FB6D46C}"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DFB1FFC2-22A0-4039-9065-274D06D16ECA}" type="pres">
      <dgm:prSet presAssocID="{FE71B63B-E7B7-4F17-80F6-EE3C9FB6D46C}" presName="spaceRect" presStyleCnt="0"/>
      <dgm:spPr/>
    </dgm:pt>
    <dgm:pt modelId="{55BAEA51-974E-44E7-8DD6-851E6493ADB5}" type="pres">
      <dgm:prSet presAssocID="{FE71B63B-E7B7-4F17-80F6-EE3C9FB6D46C}" presName="parTx" presStyleLbl="revTx" presStyleIdx="3" presStyleCnt="4">
        <dgm:presLayoutVars>
          <dgm:chMax val="0"/>
          <dgm:chPref val="0"/>
        </dgm:presLayoutVars>
      </dgm:prSet>
      <dgm:spPr/>
    </dgm:pt>
  </dgm:ptLst>
  <dgm:cxnLst>
    <dgm:cxn modelId="{B14D4D07-D118-484B-AA7A-7440CB0819EB}" srcId="{9E84AE33-97F4-4A04-955A-37878992986F}" destId="{7C893455-5BF4-4ABA-AE6C-15E13C91AB15}" srcOrd="0" destOrd="0" parTransId="{3A11414F-A2E4-4EED-9C2C-A7C54F44FDCC}" sibTransId="{266A4A8D-DE42-4B07-BA5D-6D4BF891E3D0}"/>
    <dgm:cxn modelId="{9D8B4525-6A0B-4ADF-9A3D-5ABB52D79AAF}" srcId="{9E84AE33-97F4-4A04-955A-37878992986F}" destId="{B1C265DA-F16F-4039-AB4C-A24174D887BA}" srcOrd="1" destOrd="0" parTransId="{120B9E0B-57EE-4131-9EA8-A271DF05FE1A}" sibTransId="{A63CE010-30C8-4B7F-AE03-5B57CE2E67AE}"/>
    <dgm:cxn modelId="{77522D43-80CA-4817-A4ED-26E0E6130F51}" type="presOf" srcId="{9E84AE33-97F4-4A04-955A-37878992986F}" destId="{E1FB0040-68FE-4606-9704-DDCB0DE342D0}" srcOrd="0" destOrd="0" presId="urn:microsoft.com/office/officeart/2018/2/layout/IconVerticalSolidList"/>
    <dgm:cxn modelId="{CCD0D487-8ABC-49A6-9E14-52F70BC73158}" srcId="{9E84AE33-97F4-4A04-955A-37878992986F}" destId="{FE71B63B-E7B7-4F17-80F6-EE3C9FB6D46C}" srcOrd="3" destOrd="0" parTransId="{366E2CAC-0ED2-49A5-9AD3-B6D7E4A9409E}" sibTransId="{85F97BD1-0153-4739-9F82-42FE97625F19}"/>
    <dgm:cxn modelId="{0F1F5BA9-9E79-46BC-A3B3-913EA5C32ABD}" type="presOf" srcId="{FE71B63B-E7B7-4F17-80F6-EE3C9FB6D46C}" destId="{55BAEA51-974E-44E7-8DD6-851E6493ADB5}" srcOrd="0" destOrd="0" presId="urn:microsoft.com/office/officeart/2018/2/layout/IconVerticalSolidList"/>
    <dgm:cxn modelId="{487317B4-CEDE-4F73-9927-36F1145F69DB}" srcId="{9E84AE33-97F4-4A04-955A-37878992986F}" destId="{37E11F92-1483-48EB-B091-0B96957B332B}" srcOrd="2" destOrd="0" parTransId="{9FB0C240-BFB2-4F39-879F-01D158236274}" sibTransId="{CB6BD3A1-F806-4F23-A7C4-89A3E2FD3A87}"/>
    <dgm:cxn modelId="{6B3B24B6-742D-413D-B782-AEEB772FA3B7}" type="presOf" srcId="{37E11F92-1483-48EB-B091-0B96957B332B}" destId="{51314B54-F2DD-4A98-B2CA-4E127540D9F5}" srcOrd="0" destOrd="0" presId="urn:microsoft.com/office/officeart/2018/2/layout/IconVerticalSolidList"/>
    <dgm:cxn modelId="{0867ABBF-7020-44EA-87D7-9A0E7B367B72}" type="presOf" srcId="{7C893455-5BF4-4ABA-AE6C-15E13C91AB15}" destId="{9D23C448-854F-4FA1-BFAA-A2D9B7CD4BCC}" srcOrd="0" destOrd="0" presId="urn:microsoft.com/office/officeart/2018/2/layout/IconVerticalSolidList"/>
    <dgm:cxn modelId="{F96AA6E0-25D1-4703-87EB-5F6524769FCE}" type="presOf" srcId="{B1C265DA-F16F-4039-AB4C-A24174D887BA}" destId="{EA50B260-AE84-466C-B1E0-B3ED87792BF5}" srcOrd="0" destOrd="0" presId="urn:microsoft.com/office/officeart/2018/2/layout/IconVerticalSolidList"/>
    <dgm:cxn modelId="{118F0B36-167A-4CA4-87C9-606E62CBB62E}" type="presParOf" srcId="{E1FB0040-68FE-4606-9704-DDCB0DE342D0}" destId="{27AC38F0-29F7-4A6C-9FAD-A6C4A1DF1A03}" srcOrd="0" destOrd="0" presId="urn:microsoft.com/office/officeart/2018/2/layout/IconVerticalSolidList"/>
    <dgm:cxn modelId="{FB2F3AE2-67B9-4E21-B66C-12CB5F90061E}" type="presParOf" srcId="{27AC38F0-29F7-4A6C-9FAD-A6C4A1DF1A03}" destId="{7131072F-D4EB-408B-A281-26FB3C1CCE6F}" srcOrd="0" destOrd="0" presId="urn:microsoft.com/office/officeart/2018/2/layout/IconVerticalSolidList"/>
    <dgm:cxn modelId="{058AD17E-71DC-4E72-95B8-533F91184061}" type="presParOf" srcId="{27AC38F0-29F7-4A6C-9FAD-A6C4A1DF1A03}" destId="{1EAEF56B-8C07-40D7-BB8A-9B99E0AFDB1D}" srcOrd="1" destOrd="0" presId="urn:microsoft.com/office/officeart/2018/2/layout/IconVerticalSolidList"/>
    <dgm:cxn modelId="{A371E5BD-BFDD-4E13-9202-0ECDAEB00FBD}" type="presParOf" srcId="{27AC38F0-29F7-4A6C-9FAD-A6C4A1DF1A03}" destId="{24B1E44E-A60A-4342-B563-46AF5A23E638}" srcOrd="2" destOrd="0" presId="urn:microsoft.com/office/officeart/2018/2/layout/IconVerticalSolidList"/>
    <dgm:cxn modelId="{D4A179FD-03C1-412B-BDB7-023DBBB58C68}" type="presParOf" srcId="{27AC38F0-29F7-4A6C-9FAD-A6C4A1DF1A03}" destId="{9D23C448-854F-4FA1-BFAA-A2D9B7CD4BCC}" srcOrd="3" destOrd="0" presId="urn:microsoft.com/office/officeart/2018/2/layout/IconVerticalSolidList"/>
    <dgm:cxn modelId="{A723EE20-07E7-4290-9174-F276BB1EC16E}" type="presParOf" srcId="{E1FB0040-68FE-4606-9704-DDCB0DE342D0}" destId="{6B7C45F4-A2E4-44D6-9C5C-A71564D12721}" srcOrd="1" destOrd="0" presId="urn:microsoft.com/office/officeart/2018/2/layout/IconVerticalSolidList"/>
    <dgm:cxn modelId="{E4A2DAD0-2BBC-4977-A66B-466970AA0DAA}" type="presParOf" srcId="{E1FB0040-68FE-4606-9704-DDCB0DE342D0}" destId="{8F189275-CE0B-44DD-BB8F-3166C96600BE}" srcOrd="2" destOrd="0" presId="urn:microsoft.com/office/officeart/2018/2/layout/IconVerticalSolidList"/>
    <dgm:cxn modelId="{99D0D5DA-7FA1-44E0-B604-9A10D56C2FDA}" type="presParOf" srcId="{8F189275-CE0B-44DD-BB8F-3166C96600BE}" destId="{82AC49BC-3F0A-4FCA-8416-8AC61F638E82}" srcOrd="0" destOrd="0" presId="urn:microsoft.com/office/officeart/2018/2/layout/IconVerticalSolidList"/>
    <dgm:cxn modelId="{5B5BE02D-2510-46D8-B236-81B273D98B65}" type="presParOf" srcId="{8F189275-CE0B-44DD-BB8F-3166C96600BE}" destId="{B5EE8EFF-B0F7-4737-A6F9-A72016651362}" srcOrd="1" destOrd="0" presId="urn:microsoft.com/office/officeart/2018/2/layout/IconVerticalSolidList"/>
    <dgm:cxn modelId="{FCB23DEA-9058-4CEB-AEFC-073A82B36859}" type="presParOf" srcId="{8F189275-CE0B-44DD-BB8F-3166C96600BE}" destId="{B3083CE3-122D-432F-876D-30C53AC25FA8}" srcOrd="2" destOrd="0" presId="urn:microsoft.com/office/officeart/2018/2/layout/IconVerticalSolidList"/>
    <dgm:cxn modelId="{4260BEE3-4208-4DBB-96E6-6A529F585988}" type="presParOf" srcId="{8F189275-CE0B-44DD-BB8F-3166C96600BE}" destId="{EA50B260-AE84-466C-B1E0-B3ED87792BF5}" srcOrd="3" destOrd="0" presId="urn:microsoft.com/office/officeart/2018/2/layout/IconVerticalSolidList"/>
    <dgm:cxn modelId="{745840A0-CAAC-42F6-A3F9-BB5D4D18B579}" type="presParOf" srcId="{E1FB0040-68FE-4606-9704-DDCB0DE342D0}" destId="{B9EDF7C5-1366-425A-91D9-C071A7B6C520}" srcOrd="3" destOrd="0" presId="urn:microsoft.com/office/officeart/2018/2/layout/IconVerticalSolidList"/>
    <dgm:cxn modelId="{0DEE8A71-9977-42DE-AB3F-9592CCCA299C}" type="presParOf" srcId="{E1FB0040-68FE-4606-9704-DDCB0DE342D0}" destId="{76E706A9-F8C9-4EC0-A66A-06BFB4AB2BCD}" srcOrd="4" destOrd="0" presId="urn:microsoft.com/office/officeart/2018/2/layout/IconVerticalSolidList"/>
    <dgm:cxn modelId="{115D7185-8320-4C51-8804-5C9C7C547869}" type="presParOf" srcId="{76E706A9-F8C9-4EC0-A66A-06BFB4AB2BCD}" destId="{11E38778-2CC9-425A-9265-4CFB5B50C5B1}" srcOrd="0" destOrd="0" presId="urn:microsoft.com/office/officeart/2018/2/layout/IconVerticalSolidList"/>
    <dgm:cxn modelId="{FD7A8685-BFAC-46CC-95F8-BF28DC2E9100}" type="presParOf" srcId="{76E706A9-F8C9-4EC0-A66A-06BFB4AB2BCD}" destId="{1559C042-5710-4C53-B6C9-DEFBC505E7AE}" srcOrd="1" destOrd="0" presId="urn:microsoft.com/office/officeart/2018/2/layout/IconVerticalSolidList"/>
    <dgm:cxn modelId="{109A14B2-4E78-4E82-A431-FB09FF7275A9}" type="presParOf" srcId="{76E706A9-F8C9-4EC0-A66A-06BFB4AB2BCD}" destId="{7FFE09BA-D404-458A-BC8F-003482B9755B}" srcOrd="2" destOrd="0" presId="urn:microsoft.com/office/officeart/2018/2/layout/IconVerticalSolidList"/>
    <dgm:cxn modelId="{35282DD4-C090-4A1D-A803-91EEDC90E72E}" type="presParOf" srcId="{76E706A9-F8C9-4EC0-A66A-06BFB4AB2BCD}" destId="{51314B54-F2DD-4A98-B2CA-4E127540D9F5}" srcOrd="3" destOrd="0" presId="urn:microsoft.com/office/officeart/2018/2/layout/IconVerticalSolidList"/>
    <dgm:cxn modelId="{E680A120-D265-4152-8A7F-33BE0E4E0D69}" type="presParOf" srcId="{E1FB0040-68FE-4606-9704-DDCB0DE342D0}" destId="{17F55415-2980-4B0E-9FA9-06515845633D}" srcOrd="5" destOrd="0" presId="urn:microsoft.com/office/officeart/2018/2/layout/IconVerticalSolidList"/>
    <dgm:cxn modelId="{CF155AE9-D010-4F15-A15F-536FF7D19F39}" type="presParOf" srcId="{E1FB0040-68FE-4606-9704-DDCB0DE342D0}" destId="{F89257DD-8A1C-4EE0-AF0C-38000711BBE9}" srcOrd="6" destOrd="0" presId="urn:microsoft.com/office/officeart/2018/2/layout/IconVerticalSolidList"/>
    <dgm:cxn modelId="{F92B0F65-B3F0-479B-93F9-E1EA5A0AF35E}" type="presParOf" srcId="{F89257DD-8A1C-4EE0-AF0C-38000711BBE9}" destId="{61AD72F5-356E-473F-9645-85AE60D7B756}" srcOrd="0" destOrd="0" presId="urn:microsoft.com/office/officeart/2018/2/layout/IconVerticalSolidList"/>
    <dgm:cxn modelId="{8A2CCD6A-E570-46CC-AE8B-ABD9C7650469}" type="presParOf" srcId="{F89257DD-8A1C-4EE0-AF0C-38000711BBE9}" destId="{081D42F7-CB72-4319-9871-897B1B937CB2}" srcOrd="1" destOrd="0" presId="urn:microsoft.com/office/officeart/2018/2/layout/IconVerticalSolidList"/>
    <dgm:cxn modelId="{BC1BC9E6-3EE5-428E-8D44-9D7DF15F054B}" type="presParOf" srcId="{F89257DD-8A1C-4EE0-AF0C-38000711BBE9}" destId="{DFB1FFC2-22A0-4039-9065-274D06D16ECA}" srcOrd="2" destOrd="0" presId="urn:microsoft.com/office/officeart/2018/2/layout/IconVerticalSolidList"/>
    <dgm:cxn modelId="{80BEF2AF-DAAA-48D6-B097-128FCEFED931}" type="presParOf" srcId="{F89257DD-8A1C-4EE0-AF0C-38000711BBE9}" destId="{55BAEA51-974E-44E7-8DD6-851E6493ADB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3BBA23B-75C9-4AB0-9D97-550D3F737879}" type="doc">
      <dgm:prSet loTypeId="urn:microsoft.com/office/officeart/2005/8/layout/hierarchy1" loCatId="hierarchy" qsTypeId="urn:microsoft.com/office/officeart/2005/8/quickstyle/simple2" qsCatId="simple" csTypeId="urn:microsoft.com/office/officeart/2005/8/colors/colorful1" csCatId="colorful" phldr="1"/>
      <dgm:spPr/>
      <dgm:t>
        <a:bodyPr/>
        <a:lstStyle/>
        <a:p>
          <a:endParaRPr lang="en-US"/>
        </a:p>
      </dgm:t>
    </dgm:pt>
    <dgm:pt modelId="{0F99D604-A514-4308-955C-E161E445D029}">
      <dgm:prSet/>
      <dgm:spPr/>
      <dgm:t>
        <a:bodyPr/>
        <a:lstStyle/>
        <a:p>
          <a:r>
            <a:rPr lang="en-US" dirty="0"/>
            <a:t>Current data regarding maternal morbidity and mortality in the US</a:t>
          </a:r>
        </a:p>
      </dgm:t>
    </dgm:pt>
    <dgm:pt modelId="{C65A9633-3C2F-46A7-90C6-8A905DBCD7B1}" type="parTrans" cxnId="{F39549D4-625A-4556-A53B-5809E0EAAA45}">
      <dgm:prSet/>
      <dgm:spPr/>
      <dgm:t>
        <a:bodyPr/>
        <a:lstStyle/>
        <a:p>
          <a:endParaRPr lang="en-US"/>
        </a:p>
      </dgm:t>
    </dgm:pt>
    <dgm:pt modelId="{B080762A-B46F-4A87-85BB-D059F4D27776}" type="sibTrans" cxnId="{F39549D4-625A-4556-A53B-5809E0EAAA45}">
      <dgm:prSet/>
      <dgm:spPr/>
      <dgm:t>
        <a:bodyPr/>
        <a:lstStyle/>
        <a:p>
          <a:endParaRPr lang="en-US"/>
        </a:p>
      </dgm:t>
    </dgm:pt>
    <dgm:pt modelId="{F3F05CA2-9721-4C97-B6C1-9DD5A88FC1FF}">
      <dgm:prSet/>
      <dgm:spPr/>
      <dgm:t>
        <a:bodyPr/>
        <a:lstStyle/>
        <a:p>
          <a:r>
            <a:rPr lang="en-US" dirty="0"/>
            <a:t>Need for standardization</a:t>
          </a:r>
        </a:p>
      </dgm:t>
    </dgm:pt>
    <dgm:pt modelId="{95A29D3E-E484-4BC2-984D-91721AA8F911}" type="parTrans" cxnId="{EEA181D8-8054-4CED-AA2B-8068EAA58AE0}">
      <dgm:prSet/>
      <dgm:spPr/>
      <dgm:t>
        <a:bodyPr/>
        <a:lstStyle/>
        <a:p>
          <a:endParaRPr lang="en-US"/>
        </a:p>
      </dgm:t>
    </dgm:pt>
    <dgm:pt modelId="{BB885EF2-249F-4322-9EFA-93F0D6ECABC8}" type="sibTrans" cxnId="{EEA181D8-8054-4CED-AA2B-8068EAA58AE0}">
      <dgm:prSet/>
      <dgm:spPr/>
      <dgm:t>
        <a:bodyPr/>
        <a:lstStyle/>
        <a:p>
          <a:endParaRPr lang="en-US"/>
        </a:p>
      </dgm:t>
    </dgm:pt>
    <dgm:pt modelId="{FC92B8BF-F2DE-4AD6-91CB-D0707730A8C4}">
      <dgm:prSet/>
      <dgm:spPr/>
      <dgm:t>
        <a:bodyPr/>
        <a:lstStyle/>
        <a:p>
          <a:r>
            <a:rPr lang="en-US" dirty="0"/>
            <a:t>Importance of </a:t>
          </a:r>
          <a:r>
            <a:rPr lang="en-US"/>
            <a:t>a Plan</a:t>
          </a:r>
          <a:endParaRPr lang="en-US" dirty="0"/>
        </a:p>
      </dgm:t>
    </dgm:pt>
    <dgm:pt modelId="{143464FF-AFAB-4D3E-A736-2233985B81FE}" type="parTrans" cxnId="{DBF3F2C4-BCF6-48E4-A648-DA69498A7DE5}">
      <dgm:prSet/>
      <dgm:spPr/>
      <dgm:t>
        <a:bodyPr/>
        <a:lstStyle/>
        <a:p>
          <a:endParaRPr lang="en-US"/>
        </a:p>
      </dgm:t>
    </dgm:pt>
    <dgm:pt modelId="{D3150B0E-F78F-42CA-86A6-99F95D7445AC}" type="sibTrans" cxnId="{DBF3F2C4-BCF6-48E4-A648-DA69498A7DE5}">
      <dgm:prSet/>
      <dgm:spPr/>
      <dgm:t>
        <a:bodyPr/>
        <a:lstStyle/>
        <a:p>
          <a:endParaRPr lang="en-US"/>
        </a:p>
      </dgm:t>
    </dgm:pt>
    <dgm:pt modelId="{A3E4BE93-0416-E24D-A7B3-0F79C538FB5E}" type="pres">
      <dgm:prSet presAssocID="{73BBA23B-75C9-4AB0-9D97-550D3F737879}" presName="hierChild1" presStyleCnt="0">
        <dgm:presLayoutVars>
          <dgm:chPref val="1"/>
          <dgm:dir/>
          <dgm:animOne val="branch"/>
          <dgm:animLvl val="lvl"/>
          <dgm:resizeHandles/>
        </dgm:presLayoutVars>
      </dgm:prSet>
      <dgm:spPr/>
    </dgm:pt>
    <dgm:pt modelId="{0EBE56D9-2FA6-9E48-8A51-DA1732656FA1}" type="pres">
      <dgm:prSet presAssocID="{0F99D604-A514-4308-955C-E161E445D029}" presName="hierRoot1" presStyleCnt="0"/>
      <dgm:spPr/>
    </dgm:pt>
    <dgm:pt modelId="{9D460144-3DE6-ED43-BA72-C68730D0A24E}" type="pres">
      <dgm:prSet presAssocID="{0F99D604-A514-4308-955C-E161E445D029}" presName="composite" presStyleCnt="0"/>
      <dgm:spPr/>
    </dgm:pt>
    <dgm:pt modelId="{9DD53D08-2E23-D549-9D35-D47E1811188A}" type="pres">
      <dgm:prSet presAssocID="{0F99D604-A514-4308-955C-E161E445D029}" presName="background" presStyleLbl="node0" presStyleIdx="0" presStyleCnt="3"/>
      <dgm:spPr/>
    </dgm:pt>
    <dgm:pt modelId="{E262EC3E-8E99-A14B-9579-AA6A1ED19755}" type="pres">
      <dgm:prSet presAssocID="{0F99D604-A514-4308-955C-E161E445D029}" presName="text" presStyleLbl="fgAcc0" presStyleIdx="0" presStyleCnt="3">
        <dgm:presLayoutVars>
          <dgm:chPref val="3"/>
        </dgm:presLayoutVars>
      </dgm:prSet>
      <dgm:spPr/>
    </dgm:pt>
    <dgm:pt modelId="{0443B5D4-0E66-1241-A9B2-EAD08BF2F991}" type="pres">
      <dgm:prSet presAssocID="{0F99D604-A514-4308-955C-E161E445D029}" presName="hierChild2" presStyleCnt="0"/>
      <dgm:spPr/>
    </dgm:pt>
    <dgm:pt modelId="{99A116D2-2CF6-9743-9C3C-D8739CCC6DA0}" type="pres">
      <dgm:prSet presAssocID="{F3F05CA2-9721-4C97-B6C1-9DD5A88FC1FF}" presName="hierRoot1" presStyleCnt="0"/>
      <dgm:spPr/>
    </dgm:pt>
    <dgm:pt modelId="{6C90E7EE-8875-AE43-9512-8E7CB534718E}" type="pres">
      <dgm:prSet presAssocID="{F3F05CA2-9721-4C97-B6C1-9DD5A88FC1FF}" presName="composite" presStyleCnt="0"/>
      <dgm:spPr/>
    </dgm:pt>
    <dgm:pt modelId="{0C9ABACE-ECBC-634C-9AD1-75FF452BB702}" type="pres">
      <dgm:prSet presAssocID="{F3F05CA2-9721-4C97-B6C1-9DD5A88FC1FF}" presName="background" presStyleLbl="node0" presStyleIdx="1" presStyleCnt="3"/>
      <dgm:spPr>
        <a:solidFill>
          <a:schemeClr val="accent4"/>
        </a:solidFill>
      </dgm:spPr>
    </dgm:pt>
    <dgm:pt modelId="{7224E258-C69D-2A49-8BDB-A37CB587E1CA}" type="pres">
      <dgm:prSet presAssocID="{F3F05CA2-9721-4C97-B6C1-9DD5A88FC1FF}" presName="text" presStyleLbl="fgAcc0" presStyleIdx="1" presStyleCnt="3">
        <dgm:presLayoutVars>
          <dgm:chPref val="3"/>
        </dgm:presLayoutVars>
      </dgm:prSet>
      <dgm:spPr/>
    </dgm:pt>
    <dgm:pt modelId="{8A6E3D4D-A5D0-6042-BEAC-0BBC004D82DA}" type="pres">
      <dgm:prSet presAssocID="{F3F05CA2-9721-4C97-B6C1-9DD5A88FC1FF}" presName="hierChild2" presStyleCnt="0"/>
      <dgm:spPr/>
    </dgm:pt>
    <dgm:pt modelId="{F38C8532-13D5-814A-AE2E-EC9745B9EA2D}" type="pres">
      <dgm:prSet presAssocID="{FC92B8BF-F2DE-4AD6-91CB-D0707730A8C4}" presName="hierRoot1" presStyleCnt="0"/>
      <dgm:spPr/>
    </dgm:pt>
    <dgm:pt modelId="{A8200432-59E9-8547-BD48-B160B146E12A}" type="pres">
      <dgm:prSet presAssocID="{FC92B8BF-F2DE-4AD6-91CB-D0707730A8C4}" presName="composite" presStyleCnt="0"/>
      <dgm:spPr/>
    </dgm:pt>
    <dgm:pt modelId="{80D8EBF1-553B-3349-BD22-79318352CC9C}" type="pres">
      <dgm:prSet presAssocID="{FC92B8BF-F2DE-4AD6-91CB-D0707730A8C4}" presName="background" presStyleLbl="node0" presStyleIdx="2" presStyleCnt="3"/>
      <dgm:spPr>
        <a:solidFill>
          <a:schemeClr val="accent6"/>
        </a:solidFill>
      </dgm:spPr>
    </dgm:pt>
    <dgm:pt modelId="{D2339E2E-86F9-DA4D-BEBA-FA0C47BC7524}" type="pres">
      <dgm:prSet presAssocID="{FC92B8BF-F2DE-4AD6-91CB-D0707730A8C4}" presName="text" presStyleLbl="fgAcc0" presStyleIdx="2" presStyleCnt="3">
        <dgm:presLayoutVars>
          <dgm:chPref val="3"/>
        </dgm:presLayoutVars>
      </dgm:prSet>
      <dgm:spPr/>
    </dgm:pt>
    <dgm:pt modelId="{682F3847-6409-A848-94FE-32244E056CB1}" type="pres">
      <dgm:prSet presAssocID="{FC92B8BF-F2DE-4AD6-91CB-D0707730A8C4}" presName="hierChild2" presStyleCnt="0"/>
      <dgm:spPr/>
    </dgm:pt>
  </dgm:ptLst>
  <dgm:cxnLst>
    <dgm:cxn modelId="{EEA0E91D-2E30-C940-ADC3-6C882AAFC4CD}" type="presOf" srcId="{73BBA23B-75C9-4AB0-9D97-550D3F737879}" destId="{A3E4BE93-0416-E24D-A7B3-0F79C538FB5E}" srcOrd="0" destOrd="0" presId="urn:microsoft.com/office/officeart/2005/8/layout/hierarchy1"/>
    <dgm:cxn modelId="{2948016F-9D01-5447-91C7-FE38E2A9FE48}" type="presOf" srcId="{0F99D604-A514-4308-955C-E161E445D029}" destId="{E262EC3E-8E99-A14B-9579-AA6A1ED19755}" srcOrd="0" destOrd="0" presId="urn:microsoft.com/office/officeart/2005/8/layout/hierarchy1"/>
    <dgm:cxn modelId="{866E5ABE-E684-F14A-A831-AE38ABA5AE30}" type="presOf" srcId="{F3F05CA2-9721-4C97-B6C1-9DD5A88FC1FF}" destId="{7224E258-C69D-2A49-8BDB-A37CB587E1CA}" srcOrd="0" destOrd="0" presId="urn:microsoft.com/office/officeart/2005/8/layout/hierarchy1"/>
    <dgm:cxn modelId="{DBF3F2C4-BCF6-48E4-A648-DA69498A7DE5}" srcId="{73BBA23B-75C9-4AB0-9D97-550D3F737879}" destId="{FC92B8BF-F2DE-4AD6-91CB-D0707730A8C4}" srcOrd="2" destOrd="0" parTransId="{143464FF-AFAB-4D3E-A736-2233985B81FE}" sibTransId="{D3150B0E-F78F-42CA-86A6-99F95D7445AC}"/>
    <dgm:cxn modelId="{EFBD6DCD-2359-2241-80E8-769FBCC93F65}" type="presOf" srcId="{FC92B8BF-F2DE-4AD6-91CB-D0707730A8C4}" destId="{D2339E2E-86F9-DA4D-BEBA-FA0C47BC7524}" srcOrd="0" destOrd="0" presId="urn:microsoft.com/office/officeart/2005/8/layout/hierarchy1"/>
    <dgm:cxn modelId="{F39549D4-625A-4556-A53B-5809E0EAAA45}" srcId="{73BBA23B-75C9-4AB0-9D97-550D3F737879}" destId="{0F99D604-A514-4308-955C-E161E445D029}" srcOrd="0" destOrd="0" parTransId="{C65A9633-3C2F-46A7-90C6-8A905DBCD7B1}" sibTransId="{B080762A-B46F-4A87-85BB-D059F4D27776}"/>
    <dgm:cxn modelId="{EEA181D8-8054-4CED-AA2B-8068EAA58AE0}" srcId="{73BBA23B-75C9-4AB0-9D97-550D3F737879}" destId="{F3F05CA2-9721-4C97-B6C1-9DD5A88FC1FF}" srcOrd="1" destOrd="0" parTransId="{95A29D3E-E484-4BC2-984D-91721AA8F911}" sibTransId="{BB885EF2-249F-4322-9EFA-93F0D6ECABC8}"/>
    <dgm:cxn modelId="{0506DCCE-B8C1-6D48-A726-736B81A01B53}" type="presParOf" srcId="{A3E4BE93-0416-E24D-A7B3-0F79C538FB5E}" destId="{0EBE56D9-2FA6-9E48-8A51-DA1732656FA1}" srcOrd="0" destOrd="0" presId="urn:microsoft.com/office/officeart/2005/8/layout/hierarchy1"/>
    <dgm:cxn modelId="{1FE224A6-274A-D445-956A-233F420291DE}" type="presParOf" srcId="{0EBE56D9-2FA6-9E48-8A51-DA1732656FA1}" destId="{9D460144-3DE6-ED43-BA72-C68730D0A24E}" srcOrd="0" destOrd="0" presId="urn:microsoft.com/office/officeart/2005/8/layout/hierarchy1"/>
    <dgm:cxn modelId="{F8780232-1108-714D-89CA-03023F3F5D6D}" type="presParOf" srcId="{9D460144-3DE6-ED43-BA72-C68730D0A24E}" destId="{9DD53D08-2E23-D549-9D35-D47E1811188A}" srcOrd="0" destOrd="0" presId="urn:microsoft.com/office/officeart/2005/8/layout/hierarchy1"/>
    <dgm:cxn modelId="{D02C121E-E2D5-C04F-9FDB-15CA792EFE12}" type="presParOf" srcId="{9D460144-3DE6-ED43-BA72-C68730D0A24E}" destId="{E262EC3E-8E99-A14B-9579-AA6A1ED19755}" srcOrd="1" destOrd="0" presId="urn:microsoft.com/office/officeart/2005/8/layout/hierarchy1"/>
    <dgm:cxn modelId="{8B5801B8-E393-4445-88C2-ECD21C89B227}" type="presParOf" srcId="{0EBE56D9-2FA6-9E48-8A51-DA1732656FA1}" destId="{0443B5D4-0E66-1241-A9B2-EAD08BF2F991}" srcOrd="1" destOrd="0" presId="urn:microsoft.com/office/officeart/2005/8/layout/hierarchy1"/>
    <dgm:cxn modelId="{7BA79D51-1F3A-CC4D-B568-5D0F038C0890}" type="presParOf" srcId="{A3E4BE93-0416-E24D-A7B3-0F79C538FB5E}" destId="{99A116D2-2CF6-9743-9C3C-D8739CCC6DA0}" srcOrd="1" destOrd="0" presId="urn:microsoft.com/office/officeart/2005/8/layout/hierarchy1"/>
    <dgm:cxn modelId="{67E1474E-7B93-964D-BB36-A4BD10CDD3FC}" type="presParOf" srcId="{99A116D2-2CF6-9743-9C3C-D8739CCC6DA0}" destId="{6C90E7EE-8875-AE43-9512-8E7CB534718E}" srcOrd="0" destOrd="0" presId="urn:microsoft.com/office/officeart/2005/8/layout/hierarchy1"/>
    <dgm:cxn modelId="{1386CAE7-272A-4942-B5C2-929824960B6D}" type="presParOf" srcId="{6C90E7EE-8875-AE43-9512-8E7CB534718E}" destId="{0C9ABACE-ECBC-634C-9AD1-75FF452BB702}" srcOrd="0" destOrd="0" presId="urn:microsoft.com/office/officeart/2005/8/layout/hierarchy1"/>
    <dgm:cxn modelId="{DA1891F7-4F34-2E4E-98B5-9AA6BC56A173}" type="presParOf" srcId="{6C90E7EE-8875-AE43-9512-8E7CB534718E}" destId="{7224E258-C69D-2A49-8BDB-A37CB587E1CA}" srcOrd="1" destOrd="0" presId="urn:microsoft.com/office/officeart/2005/8/layout/hierarchy1"/>
    <dgm:cxn modelId="{782392C3-E971-EC4D-AB93-3ED18B61804D}" type="presParOf" srcId="{99A116D2-2CF6-9743-9C3C-D8739CCC6DA0}" destId="{8A6E3D4D-A5D0-6042-BEAC-0BBC004D82DA}" srcOrd="1" destOrd="0" presId="urn:microsoft.com/office/officeart/2005/8/layout/hierarchy1"/>
    <dgm:cxn modelId="{40954697-B7B3-5343-A1CF-28DE3FEA829A}" type="presParOf" srcId="{A3E4BE93-0416-E24D-A7B3-0F79C538FB5E}" destId="{F38C8532-13D5-814A-AE2E-EC9745B9EA2D}" srcOrd="2" destOrd="0" presId="urn:microsoft.com/office/officeart/2005/8/layout/hierarchy1"/>
    <dgm:cxn modelId="{F08E3284-4017-EF48-9585-971F2128EEF4}" type="presParOf" srcId="{F38C8532-13D5-814A-AE2E-EC9745B9EA2D}" destId="{A8200432-59E9-8547-BD48-B160B146E12A}" srcOrd="0" destOrd="0" presId="urn:microsoft.com/office/officeart/2005/8/layout/hierarchy1"/>
    <dgm:cxn modelId="{999948C8-6F6A-AD47-B11A-CDEB3740A2D9}" type="presParOf" srcId="{A8200432-59E9-8547-BD48-B160B146E12A}" destId="{80D8EBF1-553B-3349-BD22-79318352CC9C}" srcOrd="0" destOrd="0" presId="urn:microsoft.com/office/officeart/2005/8/layout/hierarchy1"/>
    <dgm:cxn modelId="{9A364550-F711-AF4F-B919-1062B47E7409}" type="presParOf" srcId="{A8200432-59E9-8547-BD48-B160B146E12A}" destId="{D2339E2E-86F9-DA4D-BEBA-FA0C47BC7524}" srcOrd="1" destOrd="0" presId="urn:microsoft.com/office/officeart/2005/8/layout/hierarchy1"/>
    <dgm:cxn modelId="{801555C8-D2D3-CE40-BDCF-29CE1FF7B6CC}" type="presParOf" srcId="{F38C8532-13D5-814A-AE2E-EC9745B9EA2D}" destId="{682F3847-6409-A848-94FE-32244E056CB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966115-EC7B-4263-ACA9-162E04A28A50}"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F3771CCA-6056-4366-B76B-F965E5FBA4D2}">
      <dgm:prSet/>
      <dgm:spPr/>
      <dgm:t>
        <a:bodyPr/>
        <a:lstStyle/>
        <a:p>
          <a:r>
            <a:rPr lang="en-US"/>
            <a:t>Abdominal US: negative for internal bleeding</a:t>
          </a:r>
        </a:p>
      </dgm:t>
    </dgm:pt>
    <dgm:pt modelId="{5205D341-6AE4-485D-9D35-1B75FAB62894}" type="parTrans" cxnId="{029E154D-3FFB-4FD3-89AA-5C4F9B31214D}">
      <dgm:prSet/>
      <dgm:spPr/>
      <dgm:t>
        <a:bodyPr/>
        <a:lstStyle/>
        <a:p>
          <a:endParaRPr lang="en-US"/>
        </a:p>
      </dgm:t>
    </dgm:pt>
    <dgm:pt modelId="{29456024-2C4A-44C2-8486-6B7FF4D1A866}" type="sibTrans" cxnId="{029E154D-3FFB-4FD3-89AA-5C4F9B31214D}">
      <dgm:prSet/>
      <dgm:spPr/>
      <dgm:t>
        <a:bodyPr/>
        <a:lstStyle/>
        <a:p>
          <a:endParaRPr lang="en-US"/>
        </a:p>
      </dgm:t>
    </dgm:pt>
    <dgm:pt modelId="{5CFEC379-B052-4695-BB98-7C1148EFA8C6}">
      <dgm:prSet/>
      <dgm:spPr/>
      <dgm:t>
        <a:bodyPr/>
        <a:lstStyle/>
        <a:p>
          <a:r>
            <a:rPr lang="en-US"/>
            <a:t>Labs: </a:t>
          </a:r>
        </a:p>
      </dgm:t>
    </dgm:pt>
    <dgm:pt modelId="{3EBE0C48-D430-4802-8A92-09A605B2FB40}" type="parTrans" cxnId="{7461F26D-D2BE-4EB2-AA51-0F70B1A1E5ED}">
      <dgm:prSet/>
      <dgm:spPr/>
      <dgm:t>
        <a:bodyPr/>
        <a:lstStyle/>
        <a:p>
          <a:endParaRPr lang="en-US"/>
        </a:p>
      </dgm:t>
    </dgm:pt>
    <dgm:pt modelId="{45BE7694-35F0-443F-A3DD-1E1FC8B73C24}" type="sibTrans" cxnId="{7461F26D-D2BE-4EB2-AA51-0F70B1A1E5ED}">
      <dgm:prSet/>
      <dgm:spPr/>
      <dgm:t>
        <a:bodyPr/>
        <a:lstStyle/>
        <a:p>
          <a:endParaRPr lang="en-US"/>
        </a:p>
      </dgm:t>
    </dgm:pt>
    <dgm:pt modelId="{48BB6024-5574-4790-A888-3A51E7FED6D0}">
      <dgm:prSet/>
      <dgm:spPr/>
      <dgm:t>
        <a:bodyPr/>
        <a:lstStyle/>
        <a:p>
          <a:r>
            <a:rPr lang="en-US" dirty="0"/>
            <a:t>Hemoglobin 7.3; Hematocrit 25%</a:t>
          </a:r>
        </a:p>
      </dgm:t>
    </dgm:pt>
    <dgm:pt modelId="{0739F146-A37C-4583-9133-F3DB09324A9F}" type="parTrans" cxnId="{6873D28B-DA44-435B-B035-5EC45AE0D59A}">
      <dgm:prSet/>
      <dgm:spPr/>
      <dgm:t>
        <a:bodyPr/>
        <a:lstStyle/>
        <a:p>
          <a:endParaRPr lang="en-US"/>
        </a:p>
      </dgm:t>
    </dgm:pt>
    <dgm:pt modelId="{1ED374F8-E154-4225-92AB-4990F7DECB1C}" type="sibTrans" cxnId="{6873D28B-DA44-435B-B035-5EC45AE0D59A}">
      <dgm:prSet/>
      <dgm:spPr/>
      <dgm:t>
        <a:bodyPr/>
        <a:lstStyle/>
        <a:p>
          <a:endParaRPr lang="en-US"/>
        </a:p>
      </dgm:t>
    </dgm:pt>
    <dgm:pt modelId="{7D276944-22C4-4AD9-A99A-18595B834CDC}">
      <dgm:prSet/>
      <dgm:spPr/>
      <dgm:t>
        <a:bodyPr/>
        <a:lstStyle/>
        <a:p>
          <a:r>
            <a:rPr lang="en-US"/>
            <a:t>Plts 78,000</a:t>
          </a:r>
        </a:p>
      </dgm:t>
    </dgm:pt>
    <dgm:pt modelId="{D50A9977-8F67-45D6-872F-FCDD5DC99C28}" type="parTrans" cxnId="{7B1F0BA1-31B7-4B5E-88B8-DB41ED4F8F22}">
      <dgm:prSet/>
      <dgm:spPr/>
      <dgm:t>
        <a:bodyPr/>
        <a:lstStyle/>
        <a:p>
          <a:endParaRPr lang="en-US"/>
        </a:p>
      </dgm:t>
    </dgm:pt>
    <dgm:pt modelId="{AB00B77E-706B-471E-962A-4DAA7B201E82}" type="sibTrans" cxnId="{7B1F0BA1-31B7-4B5E-88B8-DB41ED4F8F22}">
      <dgm:prSet/>
      <dgm:spPr/>
      <dgm:t>
        <a:bodyPr/>
        <a:lstStyle/>
        <a:p>
          <a:endParaRPr lang="en-US"/>
        </a:p>
      </dgm:t>
    </dgm:pt>
    <dgm:pt modelId="{E7117220-B0B8-4F87-9A50-5E030A6C17CB}">
      <dgm:prSet/>
      <dgm:spPr/>
      <dgm:t>
        <a:bodyPr/>
        <a:lstStyle/>
        <a:p>
          <a:r>
            <a:rPr lang="en-US"/>
            <a:t>LDH 1771</a:t>
          </a:r>
        </a:p>
      </dgm:t>
    </dgm:pt>
    <dgm:pt modelId="{ECB23667-EA34-4D1F-89DC-3D2FA7CA097D}" type="parTrans" cxnId="{AB8C5FEA-303E-44C2-87E6-256AF5B4C6EC}">
      <dgm:prSet/>
      <dgm:spPr/>
      <dgm:t>
        <a:bodyPr/>
        <a:lstStyle/>
        <a:p>
          <a:endParaRPr lang="en-US"/>
        </a:p>
      </dgm:t>
    </dgm:pt>
    <dgm:pt modelId="{4784E418-EE6E-4AD0-B07A-6F706D0BD684}" type="sibTrans" cxnId="{AB8C5FEA-303E-44C2-87E6-256AF5B4C6EC}">
      <dgm:prSet/>
      <dgm:spPr/>
      <dgm:t>
        <a:bodyPr/>
        <a:lstStyle/>
        <a:p>
          <a:endParaRPr lang="en-US"/>
        </a:p>
      </dgm:t>
    </dgm:pt>
    <dgm:pt modelId="{3053686B-E2A8-4630-8CFF-01D8E181CA54}">
      <dgm:prSet/>
      <dgm:spPr/>
      <dgm:t>
        <a:bodyPr/>
        <a:lstStyle/>
        <a:p>
          <a:r>
            <a:rPr lang="en-US"/>
            <a:t>AST 83</a:t>
          </a:r>
        </a:p>
      </dgm:t>
    </dgm:pt>
    <dgm:pt modelId="{802B496A-4EFD-4ACB-BB28-E6B200E23F26}" type="parTrans" cxnId="{1F963771-81E3-4823-9E1C-ADEF91C0FEA3}">
      <dgm:prSet/>
      <dgm:spPr/>
      <dgm:t>
        <a:bodyPr/>
        <a:lstStyle/>
        <a:p>
          <a:endParaRPr lang="en-US"/>
        </a:p>
      </dgm:t>
    </dgm:pt>
    <dgm:pt modelId="{916DB73E-44E5-4035-9021-31F7CAA7F391}" type="sibTrans" cxnId="{1F963771-81E3-4823-9E1C-ADEF91C0FEA3}">
      <dgm:prSet/>
      <dgm:spPr/>
      <dgm:t>
        <a:bodyPr/>
        <a:lstStyle/>
        <a:p>
          <a:endParaRPr lang="en-US"/>
        </a:p>
      </dgm:t>
    </dgm:pt>
    <dgm:pt modelId="{EA9F1847-DD92-437E-97A8-A6B67F779E83}">
      <dgm:prSet/>
      <dgm:spPr/>
      <dgm:t>
        <a:bodyPr/>
        <a:lstStyle/>
        <a:p>
          <a:r>
            <a:rPr lang="en-US" dirty="0"/>
            <a:t>Cr 1.2</a:t>
          </a:r>
        </a:p>
      </dgm:t>
    </dgm:pt>
    <dgm:pt modelId="{6AAB1B7C-53EF-4338-9FD9-83F31845EA7F}" type="parTrans" cxnId="{97B8BCBA-8B65-4428-B30E-3D522F44A2E0}">
      <dgm:prSet/>
      <dgm:spPr/>
      <dgm:t>
        <a:bodyPr/>
        <a:lstStyle/>
        <a:p>
          <a:endParaRPr lang="en-US"/>
        </a:p>
      </dgm:t>
    </dgm:pt>
    <dgm:pt modelId="{90D2E7BC-EF5D-4D37-B416-2D700CD0B727}" type="sibTrans" cxnId="{97B8BCBA-8B65-4428-B30E-3D522F44A2E0}">
      <dgm:prSet/>
      <dgm:spPr/>
      <dgm:t>
        <a:bodyPr/>
        <a:lstStyle/>
        <a:p>
          <a:endParaRPr lang="en-US"/>
        </a:p>
      </dgm:t>
    </dgm:pt>
    <dgm:pt modelId="{D4B6E4F4-FBB5-4294-A037-1E029BEEA75A}">
      <dgm:prSet/>
      <dgm:spPr/>
      <dgm:t>
        <a:bodyPr/>
        <a:lstStyle/>
        <a:p>
          <a:r>
            <a:rPr lang="en-US"/>
            <a:t>INR 1.1</a:t>
          </a:r>
        </a:p>
      </dgm:t>
    </dgm:pt>
    <dgm:pt modelId="{5B2B6466-B2A5-4BDB-973C-173D5DA7C706}" type="parTrans" cxnId="{E054EF07-E49C-4849-B839-DD582B4F8D9E}">
      <dgm:prSet/>
      <dgm:spPr/>
      <dgm:t>
        <a:bodyPr/>
        <a:lstStyle/>
        <a:p>
          <a:endParaRPr lang="en-US"/>
        </a:p>
      </dgm:t>
    </dgm:pt>
    <dgm:pt modelId="{C3BE8091-45B5-4E14-9B5D-C45F1822591E}" type="sibTrans" cxnId="{E054EF07-E49C-4849-B839-DD582B4F8D9E}">
      <dgm:prSet/>
      <dgm:spPr/>
      <dgm:t>
        <a:bodyPr/>
        <a:lstStyle/>
        <a:p>
          <a:endParaRPr lang="en-US"/>
        </a:p>
      </dgm:t>
    </dgm:pt>
    <dgm:pt modelId="{91633CF0-BCE1-4BC7-B965-2CE3B27CADA2}">
      <dgm:prSet/>
      <dgm:spPr/>
      <dgm:t>
        <a:bodyPr/>
        <a:lstStyle/>
        <a:p>
          <a:r>
            <a:rPr lang="en-US"/>
            <a:t>Magnesium level 9.1 mg/dL</a:t>
          </a:r>
        </a:p>
      </dgm:t>
    </dgm:pt>
    <dgm:pt modelId="{3585448F-922C-474A-AF44-5026C171B964}" type="parTrans" cxnId="{FB6F770B-41A4-47DC-89B1-C9A824269F38}">
      <dgm:prSet/>
      <dgm:spPr/>
      <dgm:t>
        <a:bodyPr/>
        <a:lstStyle/>
        <a:p>
          <a:endParaRPr lang="en-US"/>
        </a:p>
      </dgm:t>
    </dgm:pt>
    <dgm:pt modelId="{3950F073-6F2B-48DD-AEDA-84C3A14F09A1}" type="sibTrans" cxnId="{FB6F770B-41A4-47DC-89B1-C9A824269F38}">
      <dgm:prSet/>
      <dgm:spPr/>
      <dgm:t>
        <a:bodyPr/>
        <a:lstStyle/>
        <a:p>
          <a:endParaRPr lang="en-US"/>
        </a:p>
      </dgm:t>
    </dgm:pt>
    <dgm:pt modelId="{445D6683-5760-1643-8409-7496791C359E}" type="pres">
      <dgm:prSet presAssocID="{BF966115-EC7B-4263-ACA9-162E04A28A50}" presName="linear" presStyleCnt="0">
        <dgm:presLayoutVars>
          <dgm:dir/>
          <dgm:animLvl val="lvl"/>
          <dgm:resizeHandles val="exact"/>
        </dgm:presLayoutVars>
      </dgm:prSet>
      <dgm:spPr/>
    </dgm:pt>
    <dgm:pt modelId="{81692EE0-FD5E-E74E-B18E-FAC2A0C152CF}" type="pres">
      <dgm:prSet presAssocID="{F3771CCA-6056-4366-B76B-F965E5FBA4D2}" presName="parentLin" presStyleCnt="0"/>
      <dgm:spPr/>
    </dgm:pt>
    <dgm:pt modelId="{221B1FFD-0DBD-5A4E-81E4-0BE62A3A01FD}" type="pres">
      <dgm:prSet presAssocID="{F3771CCA-6056-4366-B76B-F965E5FBA4D2}" presName="parentLeftMargin" presStyleLbl="node1" presStyleIdx="0" presStyleCnt="2"/>
      <dgm:spPr/>
    </dgm:pt>
    <dgm:pt modelId="{E09452BB-63D2-D242-8B14-E1FAE98F5EC5}" type="pres">
      <dgm:prSet presAssocID="{F3771CCA-6056-4366-B76B-F965E5FBA4D2}" presName="parentText" presStyleLbl="node1" presStyleIdx="0" presStyleCnt="2">
        <dgm:presLayoutVars>
          <dgm:chMax val="0"/>
          <dgm:bulletEnabled val="1"/>
        </dgm:presLayoutVars>
      </dgm:prSet>
      <dgm:spPr/>
    </dgm:pt>
    <dgm:pt modelId="{0FB5225A-03E9-1D44-A9A3-3790D18B8985}" type="pres">
      <dgm:prSet presAssocID="{F3771CCA-6056-4366-B76B-F965E5FBA4D2}" presName="negativeSpace" presStyleCnt="0"/>
      <dgm:spPr/>
    </dgm:pt>
    <dgm:pt modelId="{82163D25-2692-B94B-9BD0-9DAF3D6A92E2}" type="pres">
      <dgm:prSet presAssocID="{F3771CCA-6056-4366-B76B-F965E5FBA4D2}" presName="childText" presStyleLbl="conFgAcc1" presStyleIdx="0" presStyleCnt="2">
        <dgm:presLayoutVars>
          <dgm:bulletEnabled val="1"/>
        </dgm:presLayoutVars>
      </dgm:prSet>
      <dgm:spPr/>
    </dgm:pt>
    <dgm:pt modelId="{3ED6DAC9-B930-2647-BA6E-75536C8BAC00}" type="pres">
      <dgm:prSet presAssocID="{29456024-2C4A-44C2-8486-6B7FF4D1A866}" presName="spaceBetweenRectangles" presStyleCnt="0"/>
      <dgm:spPr/>
    </dgm:pt>
    <dgm:pt modelId="{22487708-A406-E942-9859-E9CE75EEABD5}" type="pres">
      <dgm:prSet presAssocID="{5CFEC379-B052-4695-BB98-7C1148EFA8C6}" presName="parentLin" presStyleCnt="0"/>
      <dgm:spPr/>
    </dgm:pt>
    <dgm:pt modelId="{47E5C59B-9684-DC4B-9E3E-1108A4AA0DE6}" type="pres">
      <dgm:prSet presAssocID="{5CFEC379-B052-4695-BB98-7C1148EFA8C6}" presName="parentLeftMargin" presStyleLbl="node1" presStyleIdx="0" presStyleCnt="2"/>
      <dgm:spPr/>
    </dgm:pt>
    <dgm:pt modelId="{BF1E3458-7835-9945-80B2-6F7D83ACB840}" type="pres">
      <dgm:prSet presAssocID="{5CFEC379-B052-4695-BB98-7C1148EFA8C6}" presName="parentText" presStyleLbl="node1" presStyleIdx="1" presStyleCnt="2">
        <dgm:presLayoutVars>
          <dgm:chMax val="0"/>
          <dgm:bulletEnabled val="1"/>
        </dgm:presLayoutVars>
      </dgm:prSet>
      <dgm:spPr/>
    </dgm:pt>
    <dgm:pt modelId="{E6B0236D-1F2D-AC42-913A-C20617B33437}" type="pres">
      <dgm:prSet presAssocID="{5CFEC379-B052-4695-BB98-7C1148EFA8C6}" presName="negativeSpace" presStyleCnt="0"/>
      <dgm:spPr/>
    </dgm:pt>
    <dgm:pt modelId="{C52855E9-3D16-9D42-AF07-2BCFBC849B81}" type="pres">
      <dgm:prSet presAssocID="{5CFEC379-B052-4695-BB98-7C1148EFA8C6}" presName="childText" presStyleLbl="conFgAcc1" presStyleIdx="1" presStyleCnt="2">
        <dgm:presLayoutVars>
          <dgm:bulletEnabled val="1"/>
        </dgm:presLayoutVars>
      </dgm:prSet>
      <dgm:spPr/>
    </dgm:pt>
  </dgm:ptLst>
  <dgm:cxnLst>
    <dgm:cxn modelId="{E054EF07-E49C-4849-B839-DD582B4F8D9E}" srcId="{5CFEC379-B052-4695-BB98-7C1148EFA8C6}" destId="{D4B6E4F4-FBB5-4294-A037-1E029BEEA75A}" srcOrd="5" destOrd="0" parTransId="{5B2B6466-B2A5-4BDB-973C-173D5DA7C706}" sibTransId="{C3BE8091-45B5-4E14-9B5D-C45F1822591E}"/>
    <dgm:cxn modelId="{FB6F770B-41A4-47DC-89B1-C9A824269F38}" srcId="{5CFEC379-B052-4695-BB98-7C1148EFA8C6}" destId="{91633CF0-BCE1-4BC7-B965-2CE3B27CADA2}" srcOrd="6" destOrd="0" parTransId="{3585448F-922C-474A-AF44-5026C171B964}" sibTransId="{3950F073-6F2B-48DD-AEDA-84C3A14F09A1}"/>
    <dgm:cxn modelId="{BF36F81C-A481-704B-A33D-BF5EA32ECAFE}" type="presOf" srcId="{48BB6024-5574-4790-A888-3A51E7FED6D0}" destId="{C52855E9-3D16-9D42-AF07-2BCFBC849B81}" srcOrd="0" destOrd="0" presId="urn:microsoft.com/office/officeart/2005/8/layout/list1"/>
    <dgm:cxn modelId="{71BA3426-91AA-4147-B39B-17C386152FC9}" type="presOf" srcId="{7D276944-22C4-4AD9-A99A-18595B834CDC}" destId="{C52855E9-3D16-9D42-AF07-2BCFBC849B81}" srcOrd="0" destOrd="1" presId="urn:microsoft.com/office/officeart/2005/8/layout/list1"/>
    <dgm:cxn modelId="{043D4E2A-BB9D-1543-8BD4-6B5A3A43C5CF}" type="presOf" srcId="{F3771CCA-6056-4366-B76B-F965E5FBA4D2}" destId="{221B1FFD-0DBD-5A4E-81E4-0BE62A3A01FD}" srcOrd="0" destOrd="0" presId="urn:microsoft.com/office/officeart/2005/8/layout/list1"/>
    <dgm:cxn modelId="{4F4D4732-F620-4F43-A326-813799DDC0BC}" type="presOf" srcId="{E7117220-B0B8-4F87-9A50-5E030A6C17CB}" destId="{C52855E9-3D16-9D42-AF07-2BCFBC849B81}" srcOrd="0" destOrd="2" presId="urn:microsoft.com/office/officeart/2005/8/layout/list1"/>
    <dgm:cxn modelId="{029E154D-3FFB-4FD3-89AA-5C4F9B31214D}" srcId="{BF966115-EC7B-4263-ACA9-162E04A28A50}" destId="{F3771CCA-6056-4366-B76B-F965E5FBA4D2}" srcOrd="0" destOrd="0" parTransId="{5205D341-6AE4-485D-9D35-1B75FAB62894}" sibTransId="{29456024-2C4A-44C2-8486-6B7FF4D1A866}"/>
    <dgm:cxn modelId="{FFA2885A-F178-8F4B-8ED9-4CC30BBF5BDF}" type="presOf" srcId="{3053686B-E2A8-4630-8CFF-01D8E181CA54}" destId="{C52855E9-3D16-9D42-AF07-2BCFBC849B81}" srcOrd="0" destOrd="3" presId="urn:microsoft.com/office/officeart/2005/8/layout/list1"/>
    <dgm:cxn modelId="{5D31B060-857D-B84B-98E1-409C4BC583D9}" type="presOf" srcId="{EA9F1847-DD92-437E-97A8-A6B67F779E83}" destId="{C52855E9-3D16-9D42-AF07-2BCFBC849B81}" srcOrd="0" destOrd="4" presId="urn:microsoft.com/office/officeart/2005/8/layout/list1"/>
    <dgm:cxn modelId="{7461F26D-D2BE-4EB2-AA51-0F70B1A1E5ED}" srcId="{BF966115-EC7B-4263-ACA9-162E04A28A50}" destId="{5CFEC379-B052-4695-BB98-7C1148EFA8C6}" srcOrd="1" destOrd="0" parTransId="{3EBE0C48-D430-4802-8A92-09A605B2FB40}" sibTransId="{45BE7694-35F0-443F-A3DD-1E1FC8B73C24}"/>
    <dgm:cxn modelId="{1F963771-81E3-4823-9E1C-ADEF91C0FEA3}" srcId="{5CFEC379-B052-4695-BB98-7C1148EFA8C6}" destId="{3053686B-E2A8-4630-8CFF-01D8E181CA54}" srcOrd="3" destOrd="0" parTransId="{802B496A-4EFD-4ACB-BB28-E6B200E23F26}" sibTransId="{916DB73E-44E5-4035-9021-31F7CAA7F391}"/>
    <dgm:cxn modelId="{59415E71-582D-4746-BFA8-9BD6F5E2CCA8}" type="presOf" srcId="{F3771CCA-6056-4366-B76B-F965E5FBA4D2}" destId="{E09452BB-63D2-D242-8B14-E1FAE98F5EC5}" srcOrd="1" destOrd="0" presId="urn:microsoft.com/office/officeart/2005/8/layout/list1"/>
    <dgm:cxn modelId="{C84BA77D-5BFA-A549-B1A0-EC0F20D69191}" type="presOf" srcId="{5CFEC379-B052-4695-BB98-7C1148EFA8C6}" destId="{47E5C59B-9684-DC4B-9E3E-1108A4AA0DE6}" srcOrd="0" destOrd="0" presId="urn:microsoft.com/office/officeart/2005/8/layout/list1"/>
    <dgm:cxn modelId="{C1D77B81-6618-BF41-AEBF-CC0ED4D79118}" type="presOf" srcId="{BF966115-EC7B-4263-ACA9-162E04A28A50}" destId="{445D6683-5760-1643-8409-7496791C359E}" srcOrd="0" destOrd="0" presId="urn:microsoft.com/office/officeart/2005/8/layout/list1"/>
    <dgm:cxn modelId="{6873D28B-DA44-435B-B035-5EC45AE0D59A}" srcId="{5CFEC379-B052-4695-BB98-7C1148EFA8C6}" destId="{48BB6024-5574-4790-A888-3A51E7FED6D0}" srcOrd="0" destOrd="0" parTransId="{0739F146-A37C-4583-9133-F3DB09324A9F}" sibTransId="{1ED374F8-E154-4225-92AB-4990F7DECB1C}"/>
    <dgm:cxn modelId="{7B1F0BA1-31B7-4B5E-88B8-DB41ED4F8F22}" srcId="{5CFEC379-B052-4695-BB98-7C1148EFA8C6}" destId="{7D276944-22C4-4AD9-A99A-18595B834CDC}" srcOrd="1" destOrd="0" parTransId="{D50A9977-8F67-45D6-872F-FCDD5DC99C28}" sibTransId="{AB00B77E-706B-471E-962A-4DAA7B201E82}"/>
    <dgm:cxn modelId="{9EB6E4B7-566D-C143-8790-170D083289F0}" type="presOf" srcId="{5CFEC379-B052-4695-BB98-7C1148EFA8C6}" destId="{BF1E3458-7835-9945-80B2-6F7D83ACB840}" srcOrd="1" destOrd="0" presId="urn:microsoft.com/office/officeart/2005/8/layout/list1"/>
    <dgm:cxn modelId="{97B8BCBA-8B65-4428-B30E-3D522F44A2E0}" srcId="{5CFEC379-B052-4695-BB98-7C1148EFA8C6}" destId="{EA9F1847-DD92-437E-97A8-A6B67F779E83}" srcOrd="4" destOrd="0" parTransId="{6AAB1B7C-53EF-4338-9FD9-83F31845EA7F}" sibTransId="{90D2E7BC-EF5D-4D37-B416-2D700CD0B727}"/>
    <dgm:cxn modelId="{B8D754C2-2464-1647-843F-816045827AFE}" type="presOf" srcId="{91633CF0-BCE1-4BC7-B965-2CE3B27CADA2}" destId="{C52855E9-3D16-9D42-AF07-2BCFBC849B81}" srcOrd="0" destOrd="6" presId="urn:microsoft.com/office/officeart/2005/8/layout/list1"/>
    <dgm:cxn modelId="{AB8C5FEA-303E-44C2-87E6-256AF5B4C6EC}" srcId="{5CFEC379-B052-4695-BB98-7C1148EFA8C6}" destId="{E7117220-B0B8-4F87-9A50-5E030A6C17CB}" srcOrd="2" destOrd="0" parTransId="{ECB23667-EA34-4D1F-89DC-3D2FA7CA097D}" sibTransId="{4784E418-EE6E-4AD0-B07A-6F706D0BD684}"/>
    <dgm:cxn modelId="{9B50E1F2-0321-EF46-887E-D4F61E36AFB6}" type="presOf" srcId="{D4B6E4F4-FBB5-4294-A037-1E029BEEA75A}" destId="{C52855E9-3D16-9D42-AF07-2BCFBC849B81}" srcOrd="0" destOrd="5" presId="urn:microsoft.com/office/officeart/2005/8/layout/list1"/>
    <dgm:cxn modelId="{51C7A9E4-7813-F146-AEE5-FEC736AE6E78}" type="presParOf" srcId="{445D6683-5760-1643-8409-7496791C359E}" destId="{81692EE0-FD5E-E74E-B18E-FAC2A0C152CF}" srcOrd="0" destOrd="0" presId="urn:microsoft.com/office/officeart/2005/8/layout/list1"/>
    <dgm:cxn modelId="{BFD14108-1C03-1349-A53B-36BE1378E0F9}" type="presParOf" srcId="{81692EE0-FD5E-E74E-B18E-FAC2A0C152CF}" destId="{221B1FFD-0DBD-5A4E-81E4-0BE62A3A01FD}" srcOrd="0" destOrd="0" presId="urn:microsoft.com/office/officeart/2005/8/layout/list1"/>
    <dgm:cxn modelId="{17174CA3-6BED-3C4E-8C44-D3F7A3D0DDC9}" type="presParOf" srcId="{81692EE0-FD5E-E74E-B18E-FAC2A0C152CF}" destId="{E09452BB-63D2-D242-8B14-E1FAE98F5EC5}" srcOrd="1" destOrd="0" presId="urn:microsoft.com/office/officeart/2005/8/layout/list1"/>
    <dgm:cxn modelId="{03BC55DD-A036-FC46-BE82-3319FEBFC3A5}" type="presParOf" srcId="{445D6683-5760-1643-8409-7496791C359E}" destId="{0FB5225A-03E9-1D44-A9A3-3790D18B8985}" srcOrd="1" destOrd="0" presId="urn:microsoft.com/office/officeart/2005/8/layout/list1"/>
    <dgm:cxn modelId="{92151FD2-A8FF-2E47-A7C1-A23C78B9A7E9}" type="presParOf" srcId="{445D6683-5760-1643-8409-7496791C359E}" destId="{82163D25-2692-B94B-9BD0-9DAF3D6A92E2}" srcOrd="2" destOrd="0" presId="urn:microsoft.com/office/officeart/2005/8/layout/list1"/>
    <dgm:cxn modelId="{0484CB95-25DB-D64E-AB80-7413D5CC3A22}" type="presParOf" srcId="{445D6683-5760-1643-8409-7496791C359E}" destId="{3ED6DAC9-B930-2647-BA6E-75536C8BAC00}" srcOrd="3" destOrd="0" presId="urn:microsoft.com/office/officeart/2005/8/layout/list1"/>
    <dgm:cxn modelId="{C2630458-C5BB-104E-9EEE-405761D88493}" type="presParOf" srcId="{445D6683-5760-1643-8409-7496791C359E}" destId="{22487708-A406-E942-9859-E9CE75EEABD5}" srcOrd="4" destOrd="0" presId="urn:microsoft.com/office/officeart/2005/8/layout/list1"/>
    <dgm:cxn modelId="{617AB0AD-E157-124E-A66D-248605EA4E91}" type="presParOf" srcId="{22487708-A406-E942-9859-E9CE75EEABD5}" destId="{47E5C59B-9684-DC4B-9E3E-1108A4AA0DE6}" srcOrd="0" destOrd="0" presId="urn:microsoft.com/office/officeart/2005/8/layout/list1"/>
    <dgm:cxn modelId="{55237F43-2388-3C49-AB78-0AE76A1B2F31}" type="presParOf" srcId="{22487708-A406-E942-9859-E9CE75EEABD5}" destId="{BF1E3458-7835-9945-80B2-6F7D83ACB840}" srcOrd="1" destOrd="0" presId="urn:microsoft.com/office/officeart/2005/8/layout/list1"/>
    <dgm:cxn modelId="{C96DAF33-8CCA-6041-9257-776059FF3A0E}" type="presParOf" srcId="{445D6683-5760-1643-8409-7496791C359E}" destId="{E6B0236D-1F2D-AC42-913A-C20617B33437}" srcOrd="5" destOrd="0" presId="urn:microsoft.com/office/officeart/2005/8/layout/list1"/>
    <dgm:cxn modelId="{C9143FAC-092F-3340-BE4D-38B0E63B78D8}" type="presParOf" srcId="{445D6683-5760-1643-8409-7496791C359E}" destId="{C52855E9-3D16-9D42-AF07-2BCFBC849B8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CF8BF7-B004-494F-8C79-71D30182774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3CD80D0-185B-4EA0-A0FF-6B1D717CE17E}">
      <dgm:prSet/>
      <dgm:spPr/>
      <dgm:t>
        <a:bodyPr/>
        <a:lstStyle/>
        <a:p>
          <a:r>
            <a:rPr lang="en-US"/>
            <a:t>IVF boluses given</a:t>
          </a:r>
        </a:p>
      </dgm:t>
    </dgm:pt>
    <dgm:pt modelId="{76E4FFBC-63DA-4C38-A0CB-65E8258DFDA3}" type="parTrans" cxnId="{3551D9CA-50D5-4E5D-98D3-10E4D7EC491B}">
      <dgm:prSet/>
      <dgm:spPr/>
      <dgm:t>
        <a:bodyPr/>
        <a:lstStyle/>
        <a:p>
          <a:endParaRPr lang="en-US"/>
        </a:p>
      </dgm:t>
    </dgm:pt>
    <dgm:pt modelId="{6AB92A26-D5F2-4EAD-8D00-2559B9CAF51B}" type="sibTrans" cxnId="{3551D9CA-50D5-4E5D-98D3-10E4D7EC491B}">
      <dgm:prSet/>
      <dgm:spPr/>
      <dgm:t>
        <a:bodyPr/>
        <a:lstStyle/>
        <a:p>
          <a:endParaRPr lang="en-US"/>
        </a:p>
      </dgm:t>
    </dgm:pt>
    <dgm:pt modelId="{81F7E1AF-F2E4-4F5B-B942-97BA0F57B891}">
      <dgm:prSet/>
      <dgm:spPr/>
      <dgm:t>
        <a:bodyPr/>
        <a:lstStyle/>
        <a:p>
          <a:r>
            <a:rPr lang="en-US"/>
            <a:t>BPs 70-80s/30-40s (MAP 40-50s); improved to 90s/50s (MAP mid 60s)</a:t>
          </a:r>
        </a:p>
      </dgm:t>
    </dgm:pt>
    <dgm:pt modelId="{1F9D5020-7810-4537-B4BD-8465264E6491}" type="parTrans" cxnId="{252AD138-8817-4D09-B2F6-019D84084247}">
      <dgm:prSet/>
      <dgm:spPr/>
      <dgm:t>
        <a:bodyPr/>
        <a:lstStyle/>
        <a:p>
          <a:endParaRPr lang="en-US"/>
        </a:p>
      </dgm:t>
    </dgm:pt>
    <dgm:pt modelId="{B6C730F1-DEFD-43F3-8220-1E2C4146A3A4}" type="sibTrans" cxnId="{252AD138-8817-4D09-B2F6-019D84084247}">
      <dgm:prSet/>
      <dgm:spPr/>
      <dgm:t>
        <a:bodyPr/>
        <a:lstStyle/>
        <a:p>
          <a:endParaRPr lang="en-US"/>
        </a:p>
      </dgm:t>
    </dgm:pt>
    <dgm:pt modelId="{CA54518E-EAF3-49DD-81C0-B4B8389EE31E}">
      <dgm:prSet/>
      <dgm:spPr/>
      <dgm:t>
        <a:bodyPr/>
        <a:lstStyle/>
        <a:p>
          <a:r>
            <a:rPr lang="en-US"/>
            <a:t>HR 110-130’s</a:t>
          </a:r>
        </a:p>
      </dgm:t>
    </dgm:pt>
    <dgm:pt modelId="{6593F174-495A-4FCC-8973-222252EF662F}" type="parTrans" cxnId="{197C4700-6E65-4BFD-B52C-AE9AA03A1091}">
      <dgm:prSet/>
      <dgm:spPr/>
      <dgm:t>
        <a:bodyPr/>
        <a:lstStyle/>
        <a:p>
          <a:endParaRPr lang="en-US"/>
        </a:p>
      </dgm:t>
    </dgm:pt>
    <dgm:pt modelId="{B77A0692-D904-4092-9784-0C24799AE0E0}" type="sibTrans" cxnId="{197C4700-6E65-4BFD-B52C-AE9AA03A1091}">
      <dgm:prSet/>
      <dgm:spPr/>
      <dgm:t>
        <a:bodyPr/>
        <a:lstStyle/>
        <a:p>
          <a:endParaRPr lang="en-US"/>
        </a:p>
      </dgm:t>
    </dgm:pt>
    <dgm:pt modelId="{859A54AE-51C2-4E1E-803B-757AA933BD19}">
      <dgm:prSet/>
      <dgm:spPr/>
      <dgm:t>
        <a:bodyPr/>
        <a:lstStyle/>
        <a:p>
          <a:r>
            <a:rPr lang="en-US"/>
            <a:t>UOP 4-30 mL/hour</a:t>
          </a:r>
        </a:p>
      </dgm:t>
    </dgm:pt>
    <dgm:pt modelId="{EC0ECB1C-70F7-4EDC-9E15-8EB3DF654AA1}" type="parTrans" cxnId="{CE9450E0-FC97-4F8F-84FF-31FB199E1F78}">
      <dgm:prSet/>
      <dgm:spPr/>
      <dgm:t>
        <a:bodyPr/>
        <a:lstStyle/>
        <a:p>
          <a:endParaRPr lang="en-US"/>
        </a:p>
      </dgm:t>
    </dgm:pt>
    <dgm:pt modelId="{E1F07D30-3ABE-48E7-BA8B-08B52FB6017E}" type="sibTrans" cxnId="{CE9450E0-FC97-4F8F-84FF-31FB199E1F78}">
      <dgm:prSet/>
      <dgm:spPr/>
      <dgm:t>
        <a:bodyPr/>
        <a:lstStyle/>
        <a:p>
          <a:endParaRPr lang="en-US"/>
        </a:p>
      </dgm:t>
    </dgm:pt>
    <dgm:pt modelId="{2C217A30-58A8-4333-9E77-E223B89C7E29}">
      <dgm:prSet/>
      <dgm:spPr/>
      <dgm:t>
        <a:bodyPr/>
        <a:lstStyle/>
        <a:p>
          <a:r>
            <a:rPr lang="en-US"/>
            <a:t>Magnesium sulfate DC’d</a:t>
          </a:r>
        </a:p>
      </dgm:t>
    </dgm:pt>
    <dgm:pt modelId="{69962B91-E185-4D25-9FB0-CD11C9417FAE}" type="parTrans" cxnId="{4DB2A051-736C-4090-BB40-B35B65EA6A58}">
      <dgm:prSet/>
      <dgm:spPr/>
      <dgm:t>
        <a:bodyPr/>
        <a:lstStyle/>
        <a:p>
          <a:endParaRPr lang="en-US"/>
        </a:p>
      </dgm:t>
    </dgm:pt>
    <dgm:pt modelId="{16D37F69-D8C6-423E-96D3-FE9E4AB931C4}" type="sibTrans" cxnId="{4DB2A051-736C-4090-BB40-B35B65EA6A58}">
      <dgm:prSet/>
      <dgm:spPr/>
      <dgm:t>
        <a:bodyPr/>
        <a:lstStyle/>
        <a:p>
          <a:endParaRPr lang="en-US"/>
        </a:p>
      </dgm:t>
    </dgm:pt>
    <dgm:pt modelId="{BD42FC81-33E7-454A-8BF9-A8A4C6F7F076}">
      <dgm:prSet/>
      <dgm:spPr/>
      <dgm:t>
        <a:bodyPr/>
        <a:lstStyle/>
        <a:p>
          <a:r>
            <a:rPr lang="en-US"/>
            <a:t>LOC: sleepy</a:t>
          </a:r>
        </a:p>
      </dgm:t>
    </dgm:pt>
    <dgm:pt modelId="{6AF4D190-8030-477D-A39C-318D076998C7}" type="parTrans" cxnId="{4709CC9F-8208-478C-84D8-EF37179C6395}">
      <dgm:prSet/>
      <dgm:spPr/>
      <dgm:t>
        <a:bodyPr/>
        <a:lstStyle/>
        <a:p>
          <a:endParaRPr lang="en-US"/>
        </a:p>
      </dgm:t>
    </dgm:pt>
    <dgm:pt modelId="{C46A6FB5-95C1-45D2-BF37-7015D78D076F}" type="sibTrans" cxnId="{4709CC9F-8208-478C-84D8-EF37179C6395}">
      <dgm:prSet/>
      <dgm:spPr/>
      <dgm:t>
        <a:bodyPr/>
        <a:lstStyle/>
        <a:p>
          <a:endParaRPr lang="en-US"/>
        </a:p>
      </dgm:t>
    </dgm:pt>
    <dgm:pt modelId="{E95F8338-C93A-4652-A471-A99212E4CE10}">
      <dgm:prSet/>
      <dgm:spPr/>
      <dgm:t>
        <a:bodyPr/>
        <a:lstStyle/>
        <a:p>
          <a:r>
            <a:rPr lang="en-US"/>
            <a:t>Skin pale, cold</a:t>
          </a:r>
        </a:p>
      </dgm:t>
    </dgm:pt>
    <dgm:pt modelId="{19C10EB3-96EF-4ED4-90FE-5FF3DEC38F5D}" type="parTrans" cxnId="{66C9BDDA-BECD-4A56-AC14-565E94594890}">
      <dgm:prSet/>
      <dgm:spPr/>
      <dgm:t>
        <a:bodyPr/>
        <a:lstStyle/>
        <a:p>
          <a:endParaRPr lang="en-US"/>
        </a:p>
      </dgm:t>
    </dgm:pt>
    <dgm:pt modelId="{6750016A-6E51-40ED-B4AC-D74DB4474CC5}" type="sibTrans" cxnId="{66C9BDDA-BECD-4A56-AC14-565E94594890}">
      <dgm:prSet/>
      <dgm:spPr/>
      <dgm:t>
        <a:bodyPr/>
        <a:lstStyle/>
        <a:p>
          <a:endParaRPr lang="en-US"/>
        </a:p>
      </dgm:t>
    </dgm:pt>
    <dgm:pt modelId="{8FA605EE-EE9A-4220-B758-F2818845F947}">
      <dgm:prSet/>
      <dgm:spPr/>
      <dgm:t>
        <a:bodyPr/>
        <a:lstStyle/>
        <a:p>
          <a:r>
            <a:rPr lang="en-US"/>
            <a:t>Hct now 19%</a:t>
          </a:r>
        </a:p>
      </dgm:t>
    </dgm:pt>
    <dgm:pt modelId="{B3F0B662-AB45-4AC9-BFE4-07B92BDBD576}" type="parTrans" cxnId="{73A2DBBF-71D5-42B8-BFA8-D5B7C6AA52A0}">
      <dgm:prSet/>
      <dgm:spPr/>
      <dgm:t>
        <a:bodyPr/>
        <a:lstStyle/>
        <a:p>
          <a:endParaRPr lang="en-US"/>
        </a:p>
      </dgm:t>
    </dgm:pt>
    <dgm:pt modelId="{A5D1C30A-A771-496E-A6F0-7FE249BFE26F}" type="sibTrans" cxnId="{73A2DBBF-71D5-42B8-BFA8-D5B7C6AA52A0}">
      <dgm:prSet/>
      <dgm:spPr/>
      <dgm:t>
        <a:bodyPr/>
        <a:lstStyle/>
        <a:p>
          <a:endParaRPr lang="en-US"/>
        </a:p>
      </dgm:t>
    </dgm:pt>
    <dgm:pt modelId="{0D02FE6A-489F-8A4B-B51A-082B0CD36A1D}" type="pres">
      <dgm:prSet presAssocID="{69CF8BF7-B004-494F-8C79-71D301827742}" presName="vert0" presStyleCnt="0">
        <dgm:presLayoutVars>
          <dgm:dir/>
          <dgm:animOne val="branch"/>
          <dgm:animLvl val="lvl"/>
        </dgm:presLayoutVars>
      </dgm:prSet>
      <dgm:spPr/>
    </dgm:pt>
    <dgm:pt modelId="{40E5732E-E25D-7044-967B-3D80D5EB5ED7}" type="pres">
      <dgm:prSet presAssocID="{53CD80D0-185B-4EA0-A0FF-6B1D717CE17E}" presName="thickLine" presStyleLbl="alignNode1" presStyleIdx="0" presStyleCnt="8"/>
      <dgm:spPr/>
    </dgm:pt>
    <dgm:pt modelId="{DBAD1DF0-AFA9-844A-92C0-4D86B984DD59}" type="pres">
      <dgm:prSet presAssocID="{53CD80D0-185B-4EA0-A0FF-6B1D717CE17E}" presName="horz1" presStyleCnt="0"/>
      <dgm:spPr/>
    </dgm:pt>
    <dgm:pt modelId="{43750213-C6B0-D94A-98EE-A5215E2D8EA7}" type="pres">
      <dgm:prSet presAssocID="{53CD80D0-185B-4EA0-A0FF-6B1D717CE17E}" presName="tx1" presStyleLbl="revTx" presStyleIdx="0" presStyleCnt="8"/>
      <dgm:spPr/>
    </dgm:pt>
    <dgm:pt modelId="{801FDE33-6BFE-9346-B995-CB9D07151859}" type="pres">
      <dgm:prSet presAssocID="{53CD80D0-185B-4EA0-A0FF-6B1D717CE17E}" presName="vert1" presStyleCnt="0"/>
      <dgm:spPr/>
    </dgm:pt>
    <dgm:pt modelId="{0835EF2F-3AFD-7544-9AC4-B0395104E461}" type="pres">
      <dgm:prSet presAssocID="{81F7E1AF-F2E4-4F5B-B942-97BA0F57B891}" presName="thickLine" presStyleLbl="alignNode1" presStyleIdx="1" presStyleCnt="8"/>
      <dgm:spPr/>
    </dgm:pt>
    <dgm:pt modelId="{B47DD60A-E87F-BB44-BC68-D611E1B2FF85}" type="pres">
      <dgm:prSet presAssocID="{81F7E1AF-F2E4-4F5B-B942-97BA0F57B891}" presName="horz1" presStyleCnt="0"/>
      <dgm:spPr/>
    </dgm:pt>
    <dgm:pt modelId="{E9971B49-88D3-B84E-82D2-DF6D6EED4677}" type="pres">
      <dgm:prSet presAssocID="{81F7E1AF-F2E4-4F5B-B942-97BA0F57B891}" presName="tx1" presStyleLbl="revTx" presStyleIdx="1" presStyleCnt="8"/>
      <dgm:spPr/>
    </dgm:pt>
    <dgm:pt modelId="{E88B3062-744C-2C44-9304-E74F5A40670E}" type="pres">
      <dgm:prSet presAssocID="{81F7E1AF-F2E4-4F5B-B942-97BA0F57B891}" presName="vert1" presStyleCnt="0"/>
      <dgm:spPr/>
    </dgm:pt>
    <dgm:pt modelId="{36C3E397-DA2F-F54D-9383-5C5091E5F4FE}" type="pres">
      <dgm:prSet presAssocID="{CA54518E-EAF3-49DD-81C0-B4B8389EE31E}" presName="thickLine" presStyleLbl="alignNode1" presStyleIdx="2" presStyleCnt="8"/>
      <dgm:spPr/>
    </dgm:pt>
    <dgm:pt modelId="{406EFC5B-4380-8748-A48C-AE3FCD9D2573}" type="pres">
      <dgm:prSet presAssocID="{CA54518E-EAF3-49DD-81C0-B4B8389EE31E}" presName="horz1" presStyleCnt="0"/>
      <dgm:spPr/>
    </dgm:pt>
    <dgm:pt modelId="{8939C87C-A89C-3C44-8EC7-B0CAC4EEAF69}" type="pres">
      <dgm:prSet presAssocID="{CA54518E-EAF3-49DD-81C0-B4B8389EE31E}" presName="tx1" presStyleLbl="revTx" presStyleIdx="2" presStyleCnt="8"/>
      <dgm:spPr/>
    </dgm:pt>
    <dgm:pt modelId="{40AFF521-8E3D-344F-AEAD-84E34D9B3824}" type="pres">
      <dgm:prSet presAssocID="{CA54518E-EAF3-49DD-81C0-B4B8389EE31E}" presName="vert1" presStyleCnt="0"/>
      <dgm:spPr/>
    </dgm:pt>
    <dgm:pt modelId="{5BFA765B-0E8D-F744-966B-8EFEF6C4D81F}" type="pres">
      <dgm:prSet presAssocID="{859A54AE-51C2-4E1E-803B-757AA933BD19}" presName="thickLine" presStyleLbl="alignNode1" presStyleIdx="3" presStyleCnt="8"/>
      <dgm:spPr/>
    </dgm:pt>
    <dgm:pt modelId="{CCC76389-C2CD-4242-B48C-6C3388C62A09}" type="pres">
      <dgm:prSet presAssocID="{859A54AE-51C2-4E1E-803B-757AA933BD19}" presName="horz1" presStyleCnt="0"/>
      <dgm:spPr/>
    </dgm:pt>
    <dgm:pt modelId="{3F792AD1-E444-CB42-93BC-32E52B14603B}" type="pres">
      <dgm:prSet presAssocID="{859A54AE-51C2-4E1E-803B-757AA933BD19}" presName="tx1" presStyleLbl="revTx" presStyleIdx="3" presStyleCnt="8"/>
      <dgm:spPr/>
    </dgm:pt>
    <dgm:pt modelId="{C834B14E-E472-784A-9635-47341851A08F}" type="pres">
      <dgm:prSet presAssocID="{859A54AE-51C2-4E1E-803B-757AA933BD19}" presName="vert1" presStyleCnt="0"/>
      <dgm:spPr/>
    </dgm:pt>
    <dgm:pt modelId="{CEF499D2-526D-1B46-B309-F2FE92B06D76}" type="pres">
      <dgm:prSet presAssocID="{2C217A30-58A8-4333-9E77-E223B89C7E29}" presName="thickLine" presStyleLbl="alignNode1" presStyleIdx="4" presStyleCnt="8"/>
      <dgm:spPr/>
    </dgm:pt>
    <dgm:pt modelId="{7EB2B642-E8A8-F842-ACA4-80A89AE81701}" type="pres">
      <dgm:prSet presAssocID="{2C217A30-58A8-4333-9E77-E223B89C7E29}" presName="horz1" presStyleCnt="0"/>
      <dgm:spPr/>
    </dgm:pt>
    <dgm:pt modelId="{0A75DF07-5ACC-B34D-A22D-7BB7583C35AD}" type="pres">
      <dgm:prSet presAssocID="{2C217A30-58A8-4333-9E77-E223B89C7E29}" presName="tx1" presStyleLbl="revTx" presStyleIdx="4" presStyleCnt="8"/>
      <dgm:spPr/>
    </dgm:pt>
    <dgm:pt modelId="{BA8BF697-1612-F647-AFAD-467D4B58A193}" type="pres">
      <dgm:prSet presAssocID="{2C217A30-58A8-4333-9E77-E223B89C7E29}" presName="vert1" presStyleCnt="0"/>
      <dgm:spPr/>
    </dgm:pt>
    <dgm:pt modelId="{5DEE188B-6A63-2C4A-BB99-5D3E5396905A}" type="pres">
      <dgm:prSet presAssocID="{BD42FC81-33E7-454A-8BF9-A8A4C6F7F076}" presName="thickLine" presStyleLbl="alignNode1" presStyleIdx="5" presStyleCnt="8"/>
      <dgm:spPr/>
    </dgm:pt>
    <dgm:pt modelId="{9DCFC9E8-34F0-6E42-B53D-AA3D4C41F3C1}" type="pres">
      <dgm:prSet presAssocID="{BD42FC81-33E7-454A-8BF9-A8A4C6F7F076}" presName="horz1" presStyleCnt="0"/>
      <dgm:spPr/>
    </dgm:pt>
    <dgm:pt modelId="{9E014457-3FA3-C843-A16D-030C06503F28}" type="pres">
      <dgm:prSet presAssocID="{BD42FC81-33E7-454A-8BF9-A8A4C6F7F076}" presName="tx1" presStyleLbl="revTx" presStyleIdx="5" presStyleCnt="8"/>
      <dgm:spPr/>
    </dgm:pt>
    <dgm:pt modelId="{DA3E79CF-9939-234F-A8F9-ED3F3911CF94}" type="pres">
      <dgm:prSet presAssocID="{BD42FC81-33E7-454A-8BF9-A8A4C6F7F076}" presName="vert1" presStyleCnt="0"/>
      <dgm:spPr/>
    </dgm:pt>
    <dgm:pt modelId="{26F9B8AC-5BEA-8944-983C-E7AFD0671876}" type="pres">
      <dgm:prSet presAssocID="{E95F8338-C93A-4652-A471-A99212E4CE10}" presName="thickLine" presStyleLbl="alignNode1" presStyleIdx="6" presStyleCnt="8"/>
      <dgm:spPr/>
    </dgm:pt>
    <dgm:pt modelId="{F6539513-82B7-4F47-9492-AEF7E6B5D30E}" type="pres">
      <dgm:prSet presAssocID="{E95F8338-C93A-4652-A471-A99212E4CE10}" presName="horz1" presStyleCnt="0"/>
      <dgm:spPr/>
    </dgm:pt>
    <dgm:pt modelId="{480AA823-1D45-E24F-9E41-A525B3AEE0C0}" type="pres">
      <dgm:prSet presAssocID="{E95F8338-C93A-4652-A471-A99212E4CE10}" presName="tx1" presStyleLbl="revTx" presStyleIdx="6" presStyleCnt="8"/>
      <dgm:spPr/>
    </dgm:pt>
    <dgm:pt modelId="{0C3AFE24-F2C7-5849-9713-C405CAE03927}" type="pres">
      <dgm:prSet presAssocID="{E95F8338-C93A-4652-A471-A99212E4CE10}" presName="vert1" presStyleCnt="0"/>
      <dgm:spPr/>
    </dgm:pt>
    <dgm:pt modelId="{99FD1FA3-713D-FE4C-A89B-FAC28915D5EA}" type="pres">
      <dgm:prSet presAssocID="{8FA605EE-EE9A-4220-B758-F2818845F947}" presName="thickLine" presStyleLbl="alignNode1" presStyleIdx="7" presStyleCnt="8"/>
      <dgm:spPr/>
    </dgm:pt>
    <dgm:pt modelId="{D37FC635-59DB-3F43-B1FA-9F019926E467}" type="pres">
      <dgm:prSet presAssocID="{8FA605EE-EE9A-4220-B758-F2818845F947}" presName="horz1" presStyleCnt="0"/>
      <dgm:spPr/>
    </dgm:pt>
    <dgm:pt modelId="{57AB7880-A731-014A-B99E-B117714D286C}" type="pres">
      <dgm:prSet presAssocID="{8FA605EE-EE9A-4220-B758-F2818845F947}" presName="tx1" presStyleLbl="revTx" presStyleIdx="7" presStyleCnt="8"/>
      <dgm:spPr/>
    </dgm:pt>
    <dgm:pt modelId="{C958C523-D3CA-5F46-9F4F-752DFD658896}" type="pres">
      <dgm:prSet presAssocID="{8FA605EE-EE9A-4220-B758-F2818845F947}" presName="vert1" presStyleCnt="0"/>
      <dgm:spPr/>
    </dgm:pt>
  </dgm:ptLst>
  <dgm:cxnLst>
    <dgm:cxn modelId="{197C4700-6E65-4BFD-B52C-AE9AA03A1091}" srcId="{69CF8BF7-B004-494F-8C79-71D301827742}" destId="{CA54518E-EAF3-49DD-81C0-B4B8389EE31E}" srcOrd="2" destOrd="0" parTransId="{6593F174-495A-4FCC-8973-222252EF662F}" sibTransId="{B77A0692-D904-4092-9784-0C24799AE0E0}"/>
    <dgm:cxn modelId="{3A889300-1483-0141-B635-E14CA9B2E4B9}" type="presOf" srcId="{2C217A30-58A8-4333-9E77-E223B89C7E29}" destId="{0A75DF07-5ACC-B34D-A22D-7BB7583C35AD}" srcOrd="0" destOrd="0" presId="urn:microsoft.com/office/officeart/2008/layout/LinedList"/>
    <dgm:cxn modelId="{57679810-0769-AC45-A053-EA34D4D11F5E}" type="presOf" srcId="{BD42FC81-33E7-454A-8BF9-A8A4C6F7F076}" destId="{9E014457-3FA3-C843-A16D-030C06503F28}" srcOrd="0" destOrd="0" presId="urn:microsoft.com/office/officeart/2008/layout/LinedList"/>
    <dgm:cxn modelId="{1445CA23-77B7-AB42-B363-C24D0BFFD7AB}" type="presOf" srcId="{CA54518E-EAF3-49DD-81C0-B4B8389EE31E}" destId="{8939C87C-A89C-3C44-8EC7-B0CAC4EEAF69}" srcOrd="0" destOrd="0" presId="urn:microsoft.com/office/officeart/2008/layout/LinedList"/>
    <dgm:cxn modelId="{F27FD125-441A-8242-998B-D4602F360BFC}" type="presOf" srcId="{E95F8338-C93A-4652-A471-A99212E4CE10}" destId="{480AA823-1D45-E24F-9E41-A525B3AEE0C0}" srcOrd="0" destOrd="0" presId="urn:microsoft.com/office/officeart/2008/layout/LinedList"/>
    <dgm:cxn modelId="{252AD138-8817-4D09-B2F6-019D84084247}" srcId="{69CF8BF7-B004-494F-8C79-71D301827742}" destId="{81F7E1AF-F2E4-4F5B-B942-97BA0F57B891}" srcOrd="1" destOrd="0" parTransId="{1F9D5020-7810-4537-B4BD-8465264E6491}" sibTransId="{B6C730F1-DEFD-43F3-8220-1E2C4146A3A4}"/>
    <dgm:cxn modelId="{7593A34D-FFBE-9F4C-B1F8-1371C0E324B5}" type="presOf" srcId="{8FA605EE-EE9A-4220-B758-F2818845F947}" destId="{57AB7880-A731-014A-B99E-B117714D286C}" srcOrd="0" destOrd="0" presId="urn:microsoft.com/office/officeart/2008/layout/LinedList"/>
    <dgm:cxn modelId="{4DB2A051-736C-4090-BB40-B35B65EA6A58}" srcId="{69CF8BF7-B004-494F-8C79-71D301827742}" destId="{2C217A30-58A8-4333-9E77-E223B89C7E29}" srcOrd="4" destOrd="0" parTransId="{69962B91-E185-4D25-9FB0-CD11C9417FAE}" sibTransId="{16D37F69-D8C6-423E-96D3-FE9E4AB931C4}"/>
    <dgm:cxn modelId="{4709CC9F-8208-478C-84D8-EF37179C6395}" srcId="{69CF8BF7-B004-494F-8C79-71D301827742}" destId="{BD42FC81-33E7-454A-8BF9-A8A4C6F7F076}" srcOrd="5" destOrd="0" parTransId="{6AF4D190-8030-477D-A39C-318D076998C7}" sibTransId="{C46A6FB5-95C1-45D2-BF37-7015D78D076F}"/>
    <dgm:cxn modelId="{3D2BDA9F-4836-9940-8289-5BEB2C49E6ED}" type="presOf" srcId="{53CD80D0-185B-4EA0-A0FF-6B1D717CE17E}" destId="{43750213-C6B0-D94A-98EE-A5215E2D8EA7}" srcOrd="0" destOrd="0" presId="urn:microsoft.com/office/officeart/2008/layout/LinedList"/>
    <dgm:cxn modelId="{73A2DBBF-71D5-42B8-BFA8-D5B7C6AA52A0}" srcId="{69CF8BF7-B004-494F-8C79-71D301827742}" destId="{8FA605EE-EE9A-4220-B758-F2818845F947}" srcOrd="7" destOrd="0" parTransId="{B3F0B662-AB45-4AC9-BFE4-07B92BDBD576}" sibTransId="{A5D1C30A-A771-496E-A6F0-7FE249BFE26F}"/>
    <dgm:cxn modelId="{E05017CA-73DF-AC4B-88FC-78A485FE4DAE}" type="presOf" srcId="{859A54AE-51C2-4E1E-803B-757AA933BD19}" destId="{3F792AD1-E444-CB42-93BC-32E52B14603B}" srcOrd="0" destOrd="0" presId="urn:microsoft.com/office/officeart/2008/layout/LinedList"/>
    <dgm:cxn modelId="{3551D9CA-50D5-4E5D-98D3-10E4D7EC491B}" srcId="{69CF8BF7-B004-494F-8C79-71D301827742}" destId="{53CD80D0-185B-4EA0-A0FF-6B1D717CE17E}" srcOrd="0" destOrd="0" parTransId="{76E4FFBC-63DA-4C38-A0CB-65E8258DFDA3}" sibTransId="{6AB92A26-D5F2-4EAD-8D00-2559B9CAF51B}"/>
    <dgm:cxn modelId="{DFF711DA-EFEE-9047-80BB-235143272D85}" type="presOf" srcId="{69CF8BF7-B004-494F-8C79-71D301827742}" destId="{0D02FE6A-489F-8A4B-B51A-082B0CD36A1D}" srcOrd="0" destOrd="0" presId="urn:microsoft.com/office/officeart/2008/layout/LinedList"/>
    <dgm:cxn modelId="{66C9BDDA-BECD-4A56-AC14-565E94594890}" srcId="{69CF8BF7-B004-494F-8C79-71D301827742}" destId="{E95F8338-C93A-4652-A471-A99212E4CE10}" srcOrd="6" destOrd="0" parTransId="{19C10EB3-96EF-4ED4-90FE-5FF3DEC38F5D}" sibTransId="{6750016A-6E51-40ED-B4AC-D74DB4474CC5}"/>
    <dgm:cxn modelId="{CE9450E0-FC97-4F8F-84FF-31FB199E1F78}" srcId="{69CF8BF7-B004-494F-8C79-71D301827742}" destId="{859A54AE-51C2-4E1E-803B-757AA933BD19}" srcOrd="3" destOrd="0" parTransId="{EC0ECB1C-70F7-4EDC-9E15-8EB3DF654AA1}" sibTransId="{E1F07D30-3ABE-48E7-BA8B-08B52FB6017E}"/>
    <dgm:cxn modelId="{4DB598E2-E38A-4147-B226-BD44A2CCFEBE}" type="presOf" srcId="{81F7E1AF-F2E4-4F5B-B942-97BA0F57B891}" destId="{E9971B49-88D3-B84E-82D2-DF6D6EED4677}" srcOrd="0" destOrd="0" presId="urn:microsoft.com/office/officeart/2008/layout/LinedList"/>
    <dgm:cxn modelId="{B7F174D3-BD54-7847-9C7F-C04EE07D07E2}" type="presParOf" srcId="{0D02FE6A-489F-8A4B-B51A-082B0CD36A1D}" destId="{40E5732E-E25D-7044-967B-3D80D5EB5ED7}" srcOrd="0" destOrd="0" presId="urn:microsoft.com/office/officeart/2008/layout/LinedList"/>
    <dgm:cxn modelId="{3CBEF936-8C27-7B41-BA3C-EF72E5098D47}" type="presParOf" srcId="{0D02FE6A-489F-8A4B-B51A-082B0CD36A1D}" destId="{DBAD1DF0-AFA9-844A-92C0-4D86B984DD59}" srcOrd="1" destOrd="0" presId="urn:microsoft.com/office/officeart/2008/layout/LinedList"/>
    <dgm:cxn modelId="{83B0B66E-1846-1746-B8FC-B4CD626A4570}" type="presParOf" srcId="{DBAD1DF0-AFA9-844A-92C0-4D86B984DD59}" destId="{43750213-C6B0-D94A-98EE-A5215E2D8EA7}" srcOrd="0" destOrd="0" presId="urn:microsoft.com/office/officeart/2008/layout/LinedList"/>
    <dgm:cxn modelId="{4C06F528-28F0-6E43-8392-56DEB252ACDC}" type="presParOf" srcId="{DBAD1DF0-AFA9-844A-92C0-4D86B984DD59}" destId="{801FDE33-6BFE-9346-B995-CB9D07151859}" srcOrd="1" destOrd="0" presId="urn:microsoft.com/office/officeart/2008/layout/LinedList"/>
    <dgm:cxn modelId="{38676B82-4408-5242-A4C5-0A9A440478C7}" type="presParOf" srcId="{0D02FE6A-489F-8A4B-B51A-082B0CD36A1D}" destId="{0835EF2F-3AFD-7544-9AC4-B0395104E461}" srcOrd="2" destOrd="0" presId="urn:microsoft.com/office/officeart/2008/layout/LinedList"/>
    <dgm:cxn modelId="{45616D5E-2742-EB4A-8475-0DD2A7EE05EB}" type="presParOf" srcId="{0D02FE6A-489F-8A4B-B51A-082B0CD36A1D}" destId="{B47DD60A-E87F-BB44-BC68-D611E1B2FF85}" srcOrd="3" destOrd="0" presId="urn:microsoft.com/office/officeart/2008/layout/LinedList"/>
    <dgm:cxn modelId="{90C020A5-5020-A246-A1E4-9D144C827DB5}" type="presParOf" srcId="{B47DD60A-E87F-BB44-BC68-D611E1B2FF85}" destId="{E9971B49-88D3-B84E-82D2-DF6D6EED4677}" srcOrd="0" destOrd="0" presId="urn:microsoft.com/office/officeart/2008/layout/LinedList"/>
    <dgm:cxn modelId="{B0531F90-4960-4B42-9576-61D2D9638386}" type="presParOf" srcId="{B47DD60A-E87F-BB44-BC68-D611E1B2FF85}" destId="{E88B3062-744C-2C44-9304-E74F5A40670E}" srcOrd="1" destOrd="0" presId="urn:microsoft.com/office/officeart/2008/layout/LinedList"/>
    <dgm:cxn modelId="{56B77CA8-4B3E-604B-809A-7B662D3C014D}" type="presParOf" srcId="{0D02FE6A-489F-8A4B-B51A-082B0CD36A1D}" destId="{36C3E397-DA2F-F54D-9383-5C5091E5F4FE}" srcOrd="4" destOrd="0" presId="urn:microsoft.com/office/officeart/2008/layout/LinedList"/>
    <dgm:cxn modelId="{4DF60963-AF0B-9B45-BE70-F2BE493D4E77}" type="presParOf" srcId="{0D02FE6A-489F-8A4B-B51A-082B0CD36A1D}" destId="{406EFC5B-4380-8748-A48C-AE3FCD9D2573}" srcOrd="5" destOrd="0" presId="urn:microsoft.com/office/officeart/2008/layout/LinedList"/>
    <dgm:cxn modelId="{02E8DF20-2881-CB40-B796-B03CEE3DA02B}" type="presParOf" srcId="{406EFC5B-4380-8748-A48C-AE3FCD9D2573}" destId="{8939C87C-A89C-3C44-8EC7-B0CAC4EEAF69}" srcOrd="0" destOrd="0" presId="urn:microsoft.com/office/officeart/2008/layout/LinedList"/>
    <dgm:cxn modelId="{26054EED-B8F5-2C47-B854-55238D6F1055}" type="presParOf" srcId="{406EFC5B-4380-8748-A48C-AE3FCD9D2573}" destId="{40AFF521-8E3D-344F-AEAD-84E34D9B3824}" srcOrd="1" destOrd="0" presId="urn:microsoft.com/office/officeart/2008/layout/LinedList"/>
    <dgm:cxn modelId="{705586B2-74F7-7140-97B6-8070B72BE361}" type="presParOf" srcId="{0D02FE6A-489F-8A4B-B51A-082B0CD36A1D}" destId="{5BFA765B-0E8D-F744-966B-8EFEF6C4D81F}" srcOrd="6" destOrd="0" presId="urn:microsoft.com/office/officeart/2008/layout/LinedList"/>
    <dgm:cxn modelId="{AB742559-4200-064A-9B8D-E1359FE6313C}" type="presParOf" srcId="{0D02FE6A-489F-8A4B-B51A-082B0CD36A1D}" destId="{CCC76389-C2CD-4242-B48C-6C3388C62A09}" srcOrd="7" destOrd="0" presId="urn:microsoft.com/office/officeart/2008/layout/LinedList"/>
    <dgm:cxn modelId="{9AEC92F3-3866-BE45-8758-A3DE65FE306B}" type="presParOf" srcId="{CCC76389-C2CD-4242-B48C-6C3388C62A09}" destId="{3F792AD1-E444-CB42-93BC-32E52B14603B}" srcOrd="0" destOrd="0" presId="urn:microsoft.com/office/officeart/2008/layout/LinedList"/>
    <dgm:cxn modelId="{EDD7AB45-C6DF-4247-85E8-6722240B362C}" type="presParOf" srcId="{CCC76389-C2CD-4242-B48C-6C3388C62A09}" destId="{C834B14E-E472-784A-9635-47341851A08F}" srcOrd="1" destOrd="0" presId="urn:microsoft.com/office/officeart/2008/layout/LinedList"/>
    <dgm:cxn modelId="{655F7D85-C451-0646-9978-76615F3B35C0}" type="presParOf" srcId="{0D02FE6A-489F-8A4B-B51A-082B0CD36A1D}" destId="{CEF499D2-526D-1B46-B309-F2FE92B06D76}" srcOrd="8" destOrd="0" presId="urn:microsoft.com/office/officeart/2008/layout/LinedList"/>
    <dgm:cxn modelId="{8EEB1C08-1D83-714D-B9A3-0CFBC0CAEA6B}" type="presParOf" srcId="{0D02FE6A-489F-8A4B-B51A-082B0CD36A1D}" destId="{7EB2B642-E8A8-F842-ACA4-80A89AE81701}" srcOrd="9" destOrd="0" presId="urn:microsoft.com/office/officeart/2008/layout/LinedList"/>
    <dgm:cxn modelId="{FB46B3CE-0232-154E-8BC8-DFA54A8D94F7}" type="presParOf" srcId="{7EB2B642-E8A8-F842-ACA4-80A89AE81701}" destId="{0A75DF07-5ACC-B34D-A22D-7BB7583C35AD}" srcOrd="0" destOrd="0" presId="urn:microsoft.com/office/officeart/2008/layout/LinedList"/>
    <dgm:cxn modelId="{2ED2A8C6-2C47-2A44-9B74-136E4E303251}" type="presParOf" srcId="{7EB2B642-E8A8-F842-ACA4-80A89AE81701}" destId="{BA8BF697-1612-F647-AFAD-467D4B58A193}" srcOrd="1" destOrd="0" presId="urn:microsoft.com/office/officeart/2008/layout/LinedList"/>
    <dgm:cxn modelId="{2452706E-E9C9-2F48-827E-B9D47D473BD0}" type="presParOf" srcId="{0D02FE6A-489F-8A4B-B51A-082B0CD36A1D}" destId="{5DEE188B-6A63-2C4A-BB99-5D3E5396905A}" srcOrd="10" destOrd="0" presId="urn:microsoft.com/office/officeart/2008/layout/LinedList"/>
    <dgm:cxn modelId="{DE12465C-5F8C-A949-B1FC-C5FB0DE6983C}" type="presParOf" srcId="{0D02FE6A-489F-8A4B-B51A-082B0CD36A1D}" destId="{9DCFC9E8-34F0-6E42-B53D-AA3D4C41F3C1}" srcOrd="11" destOrd="0" presId="urn:microsoft.com/office/officeart/2008/layout/LinedList"/>
    <dgm:cxn modelId="{84191D1E-C96E-3742-AFF9-5FE16A9AC6CA}" type="presParOf" srcId="{9DCFC9E8-34F0-6E42-B53D-AA3D4C41F3C1}" destId="{9E014457-3FA3-C843-A16D-030C06503F28}" srcOrd="0" destOrd="0" presId="urn:microsoft.com/office/officeart/2008/layout/LinedList"/>
    <dgm:cxn modelId="{27E6BE3F-9D54-C84A-941C-E06352843A3D}" type="presParOf" srcId="{9DCFC9E8-34F0-6E42-B53D-AA3D4C41F3C1}" destId="{DA3E79CF-9939-234F-A8F9-ED3F3911CF94}" srcOrd="1" destOrd="0" presId="urn:microsoft.com/office/officeart/2008/layout/LinedList"/>
    <dgm:cxn modelId="{30F976D4-01A0-B843-A6EA-A68197995DC4}" type="presParOf" srcId="{0D02FE6A-489F-8A4B-B51A-082B0CD36A1D}" destId="{26F9B8AC-5BEA-8944-983C-E7AFD0671876}" srcOrd="12" destOrd="0" presId="urn:microsoft.com/office/officeart/2008/layout/LinedList"/>
    <dgm:cxn modelId="{1C464D70-E7E5-4B45-9E6C-8296DB368CE7}" type="presParOf" srcId="{0D02FE6A-489F-8A4B-B51A-082B0CD36A1D}" destId="{F6539513-82B7-4F47-9492-AEF7E6B5D30E}" srcOrd="13" destOrd="0" presId="urn:microsoft.com/office/officeart/2008/layout/LinedList"/>
    <dgm:cxn modelId="{5A0FBEFC-6935-104C-A046-A0B99B624F76}" type="presParOf" srcId="{F6539513-82B7-4F47-9492-AEF7E6B5D30E}" destId="{480AA823-1D45-E24F-9E41-A525B3AEE0C0}" srcOrd="0" destOrd="0" presId="urn:microsoft.com/office/officeart/2008/layout/LinedList"/>
    <dgm:cxn modelId="{9879D92A-A6B5-4745-A06A-627A185F9BFC}" type="presParOf" srcId="{F6539513-82B7-4F47-9492-AEF7E6B5D30E}" destId="{0C3AFE24-F2C7-5849-9713-C405CAE03927}" srcOrd="1" destOrd="0" presId="urn:microsoft.com/office/officeart/2008/layout/LinedList"/>
    <dgm:cxn modelId="{1924D432-E620-3E41-9488-2F6EA2F5583E}" type="presParOf" srcId="{0D02FE6A-489F-8A4B-B51A-082B0CD36A1D}" destId="{99FD1FA3-713D-FE4C-A89B-FAC28915D5EA}" srcOrd="14" destOrd="0" presId="urn:microsoft.com/office/officeart/2008/layout/LinedList"/>
    <dgm:cxn modelId="{BB94E10D-7F89-3341-B5E7-95A7C304EE68}" type="presParOf" srcId="{0D02FE6A-489F-8A4B-B51A-082B0CD36A1D}" destId="{D37FC635-59DB-3F43-B1FA-9F019926E467}" srcOrd="15" destOrd="0" presId="urn:microsoft.com/office/officeart/2008/layout/LinedList"/>
    <dgm:cxn modelId="{A58D68B2-1940-9C42-BBCF-25F75BB5719C}" type="presParOf" srcId="{D37FC635-59DB-3F43-B1FA-9F019926E467}" destId="{57AB7880-A731-014A-B99E-B117714D286C}" srcOrd="0" destOrd="0" presId="urn:microsoft.com/office/officeart/2008/layout/LinedList"/>
    <dgm:cxn modelId="{47D96CA0-4C80-6C4F-A272-33415CD873C7}" type="presParOf" srcId="{D37FC635-59DB-3F43-B1FA-9F019926E467}" destId="{C958C523-D3CA-5F46-9F4F-752DFD6588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4AA266-8826-2146-85D3-327F43F7345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9650510-2CBE-C341-9A2C-ADD67DEAFCA7}">
      <dgm:prSet/>
      <dgm:spPr/>
      <dgm:t>
        <a:bodyPr/>
        <a:lstStyle/>
        <a:p>
          <a:r>
            <a:rPr lang="en-US" dirty="0"/>
            <a:t>20,000,000 Americans live in counties without a practicing OB/GYN (46.9% of all counties surveyed)</a:t>
          </a:r>
        </a:p>
      </dgm:t>
    </dgm:pt>
    <dgm:pt modelId="{9BC40967-B543-8345-A447-B6BF0BB19E6D}" type="parTrans" cxnId="{7D33070E-0CB1-AC48-8744-E26E840D0CD0}">
      <dgm:prSet/>
      <dgm:spPr/>
      <dgm:t>
        <a:bodyPr/>
        <a:lstStyle/>
        <a:p>
          <a:endParaRPr lang="en-US"/>
        </a:p>
      </dgm:t>
    </dgm:pt>
    <dgm:pt modelId="{12AEE8EC-9849-F444-A1E5-5ACB7DD2B280}" type="sibTrans" cxnId="{7D33070E-0CB1-AC48-8744-E26E840D0CD0}">
      <dgm:prSet/>
      <dgm:spPr/>
      <dgm:t>
        <a:bodyPr/>
        <a:lstStyle/>
        <a:p>
          <a:endParaRPr lang="en-US"/>
        </a:p>
      </dgm:t>
    </dgm:pt>
    <dgm:pt modelId="{ADDC8954-3865-7649-909C-A2B713A527A9}">
      <dgm:prSet/>
      <dgm:spPr/>
      <dgm:t>
        <a:bodyPr/>
        <a:lstStyle/>
        <a:p>
          <a:r>
            <a:rPr lang="en-US" dirty="0"/>
            <a:t>6%</a:t>
          </a:r>
          <a:r>
            <a:rPr lang="en-US" baseline="0" dirty="0"/>
            <a:t> of live births in US in 2021 occurred in counties w/out an OB</a:t>
          </a:r>
          <a:endParaRPr lang="en-US" dirty="0"/>
        </a:p>
      </dgm:t>
    </dgm:pt>
    <dgm:pt modelId="{5B3921AF-DA3A-9C45-86FD-CDF60F2283E3}" type="parTrans" cxnId="{D8AE42BD-CE9C-0C4B-88BF-B9A8AEE8F30E}">
      <dgm:prSet/>
      <dgm:spPr/>
      <dgm:t>
        <a:bodyPr/>
        <a:lstStyle/>
        <a:p>
          <a:endParaRPr lang="en-US"/>
        </a:p>
      </dgm:t>
    </dgm:pt>
    <dgm:pt modelId="{43896B46-788B-504B-A5F6-FD8849C7C111}" type="sibTrans" cxnId="{D8AE42BD-CE9C-0C4B-88BF-B9A8AEE8F30E}">
      <dgm:prSet/>
      <dgm:spPr/>
      <dgm:t>
        <a:bodyPr/>
        <a:lstStyle/>
        <a:p>
          <a:endParaRPr lang="en-US"/>
        </a:p>
      </dgm:t>
    </dgm:pt>
    <dgm:pt modelId="{FAA47FF7-16B9-8D45-98EE-AB1B4E5C6631}" type="pres">
      <dgm:prSet presAssocID="{D34AA266-8826-2146-85D3-327F43F73455}" presName="diagram" presStyleCnt="0">
        <dgm:presLayoutVars>
          <dgm:dir/>
          <dgm:resizeHandles val="exact"/>
        </dgm:presLayoutVars>
      </dgm:prSet>
      <dgm:spPr/>
    </dgm:pt>
    <dgm:pt modelId="{54CCA10A-D9E5-3846-AE24-52D7A5DEF527}" type="pres">
      <dgm:prSet presAssocID="{19650510-2CBE-C341-9A2C-ADD67DEAFCA7}" presName="node" presStyleLbl="node1" presStyleIdx="0" presStyleCnt="2">
        <dgm:presLayoutVars>
          <dgm:bulletEnabled val="1"/>
        </dgm:presLayoutVars>
      </dgm:prSet>
      <dgm:spPr/>
    </dgm:pt>
    <dgm:pt modelId="{60FBB950-2745-364A-9E4E-8FEDF4B05A92}" type="pres">
      <dgm:prSet presAssocID="{12AEE8EC-9849-F444-A1E5-5ACB7DD2B280}" presName="sibTrans" presStyleCnt="0"/>
      <dgm:spPr/>
    </dgm:pt>
    <dgm:pt modelId="{D781AA8F-224C-744B-BA26-ED275286D66C}" type="pres">
      <dgm:prSet presAssocID="{ADDC8954-3865-7649-909C-A2B713A527A9}" presName="node" presStyleLbl="node1" presStyleIdx="1" presStyleCnt="2">
        <dgm:presLayoutVars>
          <dgm:bulletEnabled val="1"/>
        </dgm:presLayoutVars>
      </dgm:prSet>
      <dgm:spPr/>
    </dgm:pt>
  </dgm:ptLst>
  <dgm:cxnLst>
    <dgm:cxn modelId="{7D33070E-0CB1-AC48-8744-E26E840D0CD0}" srcId="{D34AA266-8826-2146-85D3-327F43F73455}" destId="{19650510-2CBE-C341-9A2C-ADD67DEAFCA7}" srcOrd="0" destOrd="0" parTransId="{9BC40967-B543-8345-A447-B6BF0BB19E6D}" sibTransId="{12AEE8EC-9849-F444-A1E5-5ACB7DD2B280}"/>
    <dgm:cxn modelId="{06841051-A472-704A-A2D3-392B9928454A}" type="presOf" srcId="{19650510-2CBE-C341-9A2C-ADD67DEAFCA7}" destId="{54CCA10A-D9E5-3846-AE24-52D7A5DEF527}" srcOrd="0" destOrd="0" presId="urn:microsoft.com/office/officeart/2005/8/layout/default"/>
    <dgm:cxn modelId="{977AA657-F9C1-BB49-95F1-C4BA437DF606}" type="presOf" srcId="{ADDC8954-3865-7649-909C-A2B713A527A9}" destId="{D781AA8F-224C-744B-BA26-ED275286D66C}" srcOrd="0" destOrd="0" presId="urn:microsoft.com/office/officeart/2005/8/layout/default"/>
    <dgm:cxn modelId="{D8AE42BD-CE9C-0C4B-88BF-B9A8AEE8F30E}" srcId="{D34AA266-8826-2146-85D3-327F43F73455}" destId="{ADDC8954-3865-7649-909C-A2B713A527A9}" srcOrd="1" destOrd="0" parTransId="{5B3921AF-DA3A-9C45-86FD-CDF60F2283E3}" sibTransId="{43896B46-788B-504B-A5F6-FD8849C7C111}"/>
    <dgm:cxn modelId="{74D508E8-5744-5C43-8858-42E60B51FECA}" type="presOf" srcId="{D34AA266-8826-2146-85D3-327F43F73455}" destId="{FAA47FF7-16B9-8D45-98EE-AB1B4E5C6631}" srcOrd="0" destOrd="0" presId="urn:microsoft.com/office/officeart/2005/8/layout/default"/>
    <dgm:cxn modelId="{BA2910A0-7DBE-7D43-A6E9-73254E1E6AC0}" type="presParOf" srcId="{FAA47FF7-16B9-8D45-98EE-AB1B4E5C6631}" destId="{54CCA10A-D9E5-3846-AE24-52D7A5DEF527}" srcOrd="0" destOrd="0" presId="urn:microsoft.com/office/officeart/2005/8/layout/default"/>
    <dgm:cxn modelId="{E21D29EF-CEB3-B644-8A00-81B44200C65C}" type="presParOf" srcId="{FAA47FF7-16B9-8D45-98EE-AB1B4E5C6631}" destId="{60FBB950-2745-364A-9E4E-8FEDF4B05A92}" srcOrd="1" destOrd="0" presId="urn:microsoft.com/office/officeart/2005/8/layout/default"/>
    <dgm:cxn modelId="{A23829DD-62A2-E543-AF2D-8159AE891518}" type="presParOf" srcId="{FAA47FF7-16B9-8D45-98EE-AB1B4E5C6631}" destId="{D781AA8F-224C-744B-BA26-ED275286D66C}"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C65441-04C5-4BBF-A87E-3FB9D7B19FA9}"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F8323FC6-944B-46B3-A382-34320DF5AF22}">
      <dgm:prSet/>
      <dgm:spPr/>
      <dgm:t>
        <a:bodyPr/>
        <a:lstStyle/>
        <a:p>
          <a:r>
            <a:rPr lang="en-US"/>
            <a:t>70% of rural hospitals that deliver babies utilize more than 1 type of provider</a:t>
          </a:r>
        </a:p>
      </dgm:t>
    </dgm:pt>
    <dgm:pt modelId="{462C6D65-33DA-43EE-939E-E261FB1123B6}" type="parTrans" cxnId="{D5AF2E31-8329-4977-9312-377947A923D0}">
      <dgm:prSet/>
      <dgm:spPr/>
      <dgm:t>
        <a:bodyPr/>
        <a:lstStyle/>
        <a:p>
          <a:endParaRPr lang="en-US"/>
        </a:p>
      </dgm:t>
    </dgm:pt>
    <dgm:pt modelId="{0550B018-EDEA-4C11-A78D-142F708B6D39}" type="sibTrans" cxnId="{D5AF2E31-8329-4977-9312-377947A923D0}">
      <dgm:prSet/>
      <dgm:spPr/>
      <dgm:t>
        <a:bodyPr/>
        <a:lstStyle/>
        <a:p>
          <a:endParaRPr lang="en-US"/>
        </a:p>
      </dgm:t>
    </dgm:pt>
    <dgm:pt modelId="{3C9305C6-3924-4890-B99D-2A88E063EE71}">
      <dgm:prSet/>
      <dgm:spPr/>
      <dgm:t>
        <a:bodyPr/>
        <a:lstStyle/>
        <a:p>
          <a:r>
            <a:rPr lang="en-US"/>
            <a:t>OB, Family Practice, General Surgeons</a:t>
          </a:r>
        </a:p>
      </dgm:t>
    </dgm:pt>
    <dgm:pt modelId="{C60769DE-AE2B-4E8B-AAFB-9D5F8AF631CC}" type="parTrans" cxnId="{6C695014-6962-455F-9A1A-D61B133111C8}">
      <dgm:prSet/>
      <dgm:spPr/>
      <dgm:t>
        <a:bodyPr/>
        <a:lstStyle/>
        <a:p>
          <a:endParaRPr lang="en-US"/>
        </a:p>
      </dgm:t>
    </dgm:pt>
    <dgm:pt modelId="{D5BAC9E6-4C5B-4598-8CCD-CAF5D54A11B0}" type="sibTrans" cxnId="{6C695014-6962-455F-9A1A-D61B133111C8}">
      <dgm:prSet/>
      <dgm:spPr/>
      <dgm:t>
        <a:bodyPr/>
        <a:lstStyle/>
        <a:p>
          <a:endParaRPr lang="en-US"/>
        </a:p>
      </dgm:t>
    </dgm:pt>
    <dgm:pt modelId="{7BA66E78-9B6A-4101-8181-8056FF818298}">
      <dgm:prSet/>
      <dgm:spPr/>
      <dgm:t>
        <a:bodyPr/>
        <a:lstStyle/>
        <a:p>
          <a:r>
            <a:rPr lang="en-US"/>
            <a:t>11 Wisconsin hospitals closed OB services in previous 10 years</a:t>
          </a:r>
        </a:p>
      </dgm:t>
    </dgm:pt>
    <dgm:pt modelId="{ECE0923D-87C9-4246-A5D0-96C87748F4AD}" type="parTrans" cxnId="{DE73DE5E-D584-4EAF-9EDA-DC6E3F79E4CC}">
      <dgm:prSet/>
      <dgm:spPr/>
      <dgm:t>
        <a:bodyPr/>
        <a:lstStyle/>
        <a:p>
          <a:endParaRPr lang="en-US"/>
        </a:p>
      </dgm:t>
    </dgm:pt>
    <dgm:pt modelId="{3C3C50F4-D59F-455F-87D2-D65A901FB8E9}" type="sibTrans" cxnId="{DE73DE5E-D584-4EAF-9EDA-DC6E3F79E4CC}">
      <dgm:prSet/>
      <dgm:spPr/>
      <dgm:t>
        <a:bodyPr/>
        <a:lstStyle/>
        <a:p>
          <a:endParaRPr lang="en-US"/>
        </a:p>
      </dgm:t>
    </dgm:pt>
    <dgm:pt modelId="{5FE85624-BED9-4656-BAA8-64770C6BAC48}">
      <dgm:prSet/>
      <dgm:spPr/>
      <dgm:t>
        <a:bodyPr/>
        <a:lstStyle/>
        <a:p>
          <a:r>
            <a:rPr lang="en-US"/>
            <a:t>99% of women of child-bearing age live within a 30-minute drive-time for hospital-based OB care</a:t>
          </a:r>
        </a:p>
      </dgm:t>
    </dgm:pt>
    <dgm:pt modelId="{C2B57E19-27A4-460C-9C95-AAA75FBDDCD8}" type="parTrans" cxnId="{78E58C58-A78C-4C8D-99D9-05AAAD4E5618}">
      <dgm:prSet/>
      <dgm:spPr/>
      <dgm:t>
        <a:bodyPr/>
        <a:lstStyle/>
        <a:p>
          <a:endParaRPr lang="en-US"/>
        </a:p>
      </dgm:t>
    </dgm:pt>
    <dgm:pt modelId="{A05DA18E-ACCF-4767-AC31-6DD286749030}" type="sibTrans" cxnId="{78E58C58-A78C-4C8D-99D9-05AAAD4E5618}">
      <dgm:prSet/>
      <dgm:spPr/>
      <dgm:t>
        <a:bodyPr/>
        <a:lstStyle/>
        <a:p>
          <a:endParaRPr lang="en-US"/>
        </a:p>
      </dgm:t>
    </dgm:pt>
    <dgm:pt modelId="{F1918423-A16A-40A5-AAD2-76286B57D089}">
      <dgm:prSet/>
      <dgm:spPr/>
      <dgm:t>
        <a:bodyPr/>
        <a:lstStyle/>
        <a:p>
          <a:r>
            <a:rPr lang="en-US" dirty="0"/>
            <a:t>Does not account for birth centers or level of care needed</a:t>
          </a:r>
        </a:p>
      </dgm:t>
    </dgm:pt>
    <dgm:pt modelId="{44C0997E-BB52-4A59-9FC0-810B9601F6E6}" type="parTrans" cxnId="{33DB475A-9B42-479E-A6C1-9C5A0EBFD378}">
      <dgm:prSet/>
      <dgm:spPr/>
      <dgm:t>
        <a:bodyPr/>
        <a:lstStyle/>
        <a:p>
          <a:endParaRPr lang="en-US"/>
        </a:p>
      </dgm:t>
    </dgm:pt>
    <dgm:pt modelId="{606543E4-DB6E-4239-834F-A81625162B2A}" type="sibTrans" cxnId="{33DB475A-9B42-479E-A6C1-9C5A0EBFD378}">
      <dgm:prSet/>
      <dgm:spPr/>
      <dgm:t>
        <a:bodyPr/>
        <a:lstStyle/>
        <a:p>
          <a:endParaRPr lang="en-US"/>
        </a:p>
      </dgm:t>
    </dgm:pt>
    <dgm:pt modelId="{690A8FF7-278A-7346-B82C-C37B236B3B23}" type="pres">
      <dgm:prSet presAssocID="{8AC65441-04C5-4BBF-A87E-3FB9D7B19FA9}" presName="diagram" presStyleCnt="0">
        <dgm:presLayoutVars>
          <dgm:chPref val="1"/>
          <dgm:dir/>
          <dgm:animOne val="branch"/>
          <dgm:animLvl val="lvl"/>
          <dgm:resizeHandles/>
        </dgm:presLayoutVars>
      </dgm:prSet>
      <dgm:spPr/>
    </dgm:pt>
    <dgm:pt modelId="{61CDACB6-1F81-D746-BDC5-BB9A88C6EF4A}" type="pres">
      <dgm:prSet presAssocID="{F8323FC6-944B-46B3-A382-34320DF5AF22}" presName="root" presStyleCnt="0"/>
      <dgm:spPr/>
    </dgm:pt>
    <dgm:pt modelId="{8ED9AB84-B80D-C44F-ADF6-CDF987F8A62A}" type="pres">
      <dgm:prSet presAssocID="{F8323FC6-944B-46B3-A382-34320DF5AF22}" presName="rootComposite" presStyleCnt="0"/>
      <dgm:spPr/>
    </dgm:pt>
    <dgm:pt modelId="{06C36651-1AC3-644A-B8AA-3F331A169279}" type="pres">
      <dgm:prSet presAssocID="{F8323FC6-944B-46B3-A382-34320DF5AF22}" presName="rootText" presStyleLbl="node1" presStyleIdx="0" presStyleCnt="3"/>
      <dgm:spPr/>
    </dgm:pt>
    <dgm:pt modelId="{41C23C48-1819-6F42-AB32-7BAA5BA6B041}" type="pres">
      <dgm:prSet presAssocID="{F8323FC6-944B-46B3-A382-34320DF5AF22}" presName="rootConnector" presStyleLbl="node1" presStyleIdx="0" presStyleCnt="3"/>
      <dgm:spPr/>
    </dgm:pt>
    <dgm:pt modelId="{4FC19F68-252E-674B-A12C-2D8E9F3BED9A}" type="pres">
      <dgm:prSet presAssocID="{F8323FC6-944B-46B3-A382-34320DF5AF22}" presName="childShape" presStyleCnt="0"/>
      <dgm:spPr/>
    </dgm:pt>
    <dgm:pt modelId="{ABC283BC-1FB5-E740-B82B-41758E283747}" type="pres">
      <dgm:prSet presAssocID="{C60769DE-AE2B-4E8B-AAFB-9D5F8AF631CC}" presName="Name13" presStyleLbl="parChTrans1D2" presStyleIdx="0" presStyleCnt="2"/>
      <dgm:spPr/>
    </dgm:pt>
    <dgm:pt modelId="{FE6C2A3B-651E-3D4B-8511-F66F2FD03077}" type="pres">
      <dgm:prSet presAssocID="{3C9305C6-3924-4890-B99D-2A88E063EE71}" presName="childText" presStyleLbl="bgAcc1" presStyleIdx="0" presStyleCnt="2">
        <dgm:presLayoutVars>
          <dgm:bulletEnabled val="1"/>
        </dgm:presLayoutVars>
      </dgm:prSet>
      <dgm:spPr/>
    </dgm:pt>
    <dgm:pt modelId="{78AF366A-2597-AB4D-9B4F-5B2E260D92BD}" type="pres">
      <dgm:prSet presAssocID="{7BA66E78-9B6A-4101-8181-8056FF818298}" presName="root" presStyleCnt="0"/>
      <dgm:spPr/>
    </dgm:pt>
    <dgm:pt modelId="{5961FF5D-8DE9-1747-82EE-F374D818AA55}" type="pres">
      <dgm:prSet presAssocID="{7BA66E78-9B6A-4101-8181-8056FF818298}" presName="rootComposite" presStyleCnt="0"/>
      <dgm:spPr/>
    </dgm:pt>
    <dgm:pt modelId="{3783415A-FFD4-C148-9E09-DA6E8532E953}" type="pres">
      <dgm:prSet presAssocID="{7BA66E78-9B6A-4101-8181-8056FF818298}" presName="rootText" presStyleLbl="node1" presStyleIdx="1" presStyleCnt="3"/>
      <dgm:spPr/>
    </dgm:pt>
    <dgm:pt modelId="{8246136E-EAAB-5E4F-8151-AAFD46B2EDE6}" type="pres">
      <dgm:prSet presAssocID="{7BA66E78-9B6A-4101-8181-8056FF818298}" presName="rootConnector" presStyleLbl="node1" presStyleIdx="1" presStyleCnt="3"/>
      <dgm:spPr/>
    </dgm:pt>
    <dgm:pt modelId="{78525A1D-E2C7-F842-8179-56CD35AE5E87}" type="pres">
      <dgm:prSet presAssocID="{7BA66E78-9B6A-4101-8181-8056FF818298}" presName="childShape" presStyleCnt="0"/>
      <dgm:spPr/>
    </dgm:pt>
    <dgm:pt modelId="{A55EF77C-268F-0741-AC53-16D0C5D054F1}" type="pres">
      <dgm:prSet presAssocID="{5FE85624-BED9-4656-BAA8-64770C6BAC48}" presName="root" presStyleCnt="0"/>
      <dgm:spPr/>
    </dgm:pt>
    <dgm:pt modelId="{60CD2FCA-DD9A-D441-A17F-78F323AD1A47}" type="pres">
      <dgm:prSet presAssocID="{5FE85624-BED9-4656-BAA8-64770C6BAC48}" presName="rootComposite" presStyleCnt="0"/>
      <dgm:spPr/>
    </dgm:pt>
    <dgm:pt modelId="{E697F8C2-D895-0B4A-BE57-243241F7631B}" type="pres">
      <dgm:prSet presAssocID="{5FE85624-BED9-4656-BAA8-64770C6BAC48}" presName="rootText" presStyleLbl="node1" presStyleIdx="2" presStyleCnt="3"/>
      <dgm:spPr/>
    </dgm:pt>
    <dgm:pt modelId="{562C9AB3-EBDD-0F48-9B28-DF470AB1E8E9}" type="pres">
      <dgm:prSet presAssocID="{5FE85624-BED9-4656-BAA8-64770C6BAC48}" presName="rootConnector" presStyleLbl="node1" presStyleIdx="2" presStyleCnt="3"/>
      <dgm:spPr/>
    </dgm:pt>
    <dgm:pt modelId="{178EC2E1-3AFF-4543-A387-1BD28C11DC28}" type="pres">
      <dgm:prSet presAssocID="{5FE85624-BED9-4656-BAA8-64770C6BAC48}" presName="childShape" presStyleCnt="0"/>
      <dgm:spPr/>
    </dgm:pt>
    <dgm:pt modelId="{B4F4BB45-90BA-FD4A-9C8D-D358151F2CE5}" type="pres">
      <dgm:prSet presAssocID="{44C0997E-BB52-4A59-9FC0-810B9601F6E6}" presName="Name13" presStyleLbl="parChTrans1D2" presStyleIdx="1" presStyleCnt="2"/>
      <dgm:spPr/>
    </dgm:pt>
    <dgm:pt modelId="{3052181C-5329-064A-AE98-15B512499796}" type="pres">
      <dgm:prSet presAssocID="{F1918423-A16A-40A5-AAD2-76286B57D089}" presName="childText" presStyleLbl="bgAcc1" presStyleIdx="1" presStyleCnt="2">
        <dgm:presLayoutVars>
          <dgm:bulletEnabled val="1"/>
        </dgm:presLayoutVars>
      </dgm:prSet>
      <dgm:spPr/>
    </dgm:pt>
  </dgm:ptLst>
  <dgm:cxnLst>
    <dgm:cxn modelId="{7474620E-697C-C942-A304-640612DF1458}" type="presOf" srcId="{7BA66E78-9B6A-4101-8181-8056FF818298}" destId="{3783415A-FFD4-C148-9E09-DA6E8532E953}" srcOrd="0" destOrd="0" presId="urn:microsoft.com/office/officeart/2005/8/layout/hierarchy3"/>
    <dgm:cxn modelId="{6C695014-6962-455F-9A1A-D61B133111C8}" srcId="{F8323FC6-944B-46B3-A382-34320DF5AF22}" destId="{3C9305C6-3924-4890-B99D-2A88E063EE71}" srcOrd="0" destOrd="0" parTransId="{C60769DE-AE2B-4E8B-AAFB-9D5F8AF631CC}" sibTransId="{D5BAC9E6-4C5B-4598-8CCD-CAF5D54A11B0}"/>
    <dgm:cxn modelId="{D5AF2E31-8329-4977-9312-377947A923D0}" srcId="{8AC65441-04C5-4BBF-A87E-3FB9D7B19FA9}" destId="{F8323FC6-944B-46B3-A382-34320DF5AF22}" srcOrd="0" destOrd="0" parTransId="{462C6D65-33DA-43EE-939E-E261FB1123B6}" sibTransId="{0550B018-EDEA-4C11-A78D-142F708B6D39}"/>
    <dgm:cxn modelId="{76DE9634-1F90-884F-A24C-8146376C036B}" type="presOf" srcId="{7BA66E78-9B6A-4101-8181-8056FF818298}" destId="{8246136E-EAAB-5E4F-8151-AAFD46B2EDE6}" srcOrd="1" destOrd="0" presId="urn:microsoft.com/office/officeart/2005/8/layout/hierarchy3"/>
    <dgm:cxn modelId="{3F3B1640-0619-3140-85EF-6E7409D7B9AA}" type="presOf" srcId="{8AC65441-04C5-4BBF-A87E-3FB9D7B19FA9}" destId="{690A8FF7-278A-7346-B82C-C37B236B3B23}" srcOrd="0" destOrd="0" presId="urn:microsoft.com/office/officeart/2005/8/layout/hierarchy3"/>
    <dgm:cxn modelId="{78E58C58-A78C-4C8D-99D9-05AAAD4E5618}" srcId="{8AC65441-04C5-4BBF-A87E-3FB9D7B19FA9}" destId="{5FE85624-BED9-4656-BAA8-64770C6BAC48}" srcOrd="2" destOrd="0" parTransId="{C2B57E19-27A4-460C-9C95-AAA75FBDDCD8}" sibTransId="{A05DA18E-ACCF-4767-AC31-6DD286749030}"/>
    <dgm:cxn modelId="{33DB475A-9B42-479E-A6C1-9C5A0EBFD378}" srcId="{5FE85624-BED9-4656-BAA8-64770C6BAC48}" destId="{F1918423-A16A-40A5-AAD2-76286B57D089}" srcOrd="0" destOrd="0" parTransId="{44C0997E-BB52-4A59-9FC0-810B9601F6E6}" sibTransId="{606543E4-DB6E-4239-834F-A81625162B2A}"/>
    <dgm:cxn modelId="{DE73DE5E-D584-4EAF-9EDA-DC6E3F79E4CC}" srcId="{8AC65441-04C5-4BBF-A87E-3FB9D7B19FA9}" destId="{7BA66E78-9B6A-4101-8181-8056FF818298}" srcOrd="1" destOrd="0" parTransId="{ECE0923D-87C9-4246-A5D0-96C87748F4AD}" sibTransId="{3C3C50F4-D59F-455F-87D2-D65A901FB8E9}"/>
    <dgm:cxn modelId="{B35BEA61-B231-444D-96B1-F0540B6AE20E}" type="presOf" srcId="{5FE85624-BED9-4656-BAA8-64770C6BAC48}" destId="{E697F8C2-D895-0B4A-BE57-243241F7631B}" srcOrd="0" destOrd="0" presId="urn:microsoft.com/office/officeart/2005/8/layout/hierarchy3"/>
    <dgm:cxn modelId="{EEDB0BB2-39AE-B84D-AEC9-4FADF052B846}" type="presOf" srcId="{F1918423-A16A-40A5-AAD2-76286B57D089}" destId="{3052181C-5329-064A-AE98-15B512499796}" srcOrd="0" destOrd="0" presId="urn:microsoft.com/office/officeart/2005/8/layout/hierarchy3"/>
    <dgm:cxn modelId="{9B17F8BA-0C9A-8249-865E-85FB14123192}" type="presOf" srcId="{44C0997E-BB52-4A59-9FC0-810B9601F6E6}" destId="{B4F4BB45-90BA-FD4A-9C8D-D358151F2CE5}" srcOrd="0" destOrd="0" presId="urn:microsoft.com/office/officeart/2005/8/layout/hierarchy3"/>
    <dgm:cxn modelId="{01F420BC-85AF-914C-BD56-B5F1ED296AB7}" type="presOf" srcId="{F8323FC6-944B-46B3-A382-34320DF5AF22}" destId="{41C23C48-1819-6F42-AB32-7BAA5BA6B041}" srcOrd="1" destOrd="0" presId="urn:microsoft.com/office/officeart/2005/8/layout/hierarchy3"/>
    <dgm:cxn modelId="{8335B7CD-27AA-C04A-AFF6-2D5DB241F1A4}" type="presOf" srcId="{5FE85624-BED9-4656-BAA8-64770C6BAC48}" destId="{562C9AB3-EBDD-0F48-9B28-DF470AB1E8E9}" srcOrd="1" destOrd="0" presId="urn:microsoft.com/office/officeart/2005/8/layout/hierarchy3"/>
    <dgm:cxn modelId="{CC93A6DC-18A0-8240-9637-ACDD80C6333B}" type="presOf" srcId="{F8323FC6-944B-46B3-A382-34320DF5AF22}" destId="{06C36651-1AC3-644A-B8AA-3F331A169279}" srcOrd="0" destOrd="0" presId="urn:microsoft.com/office/officeart/2005/8/layout/hierarchy3"/>
    <dgm:cxn modelId="{9E4F18EB-341D-AE44-B1B6-463E2F4D629A}" type="presOf" srcId="{C60769DE-AE2B-4E8B-AAFB-9D5F8AF631CC}" destId="{ABC283BC-1FB5-E740-B82B-41758E283747}" srcOrd="0" destOrd="0" presId="urn:microsoft.com/office/officeart/2005/8/layout/hierarchy3"/>
    <dgm:cxn modelId="{A10642EF-D2AF-AF49-BF5B-594088B166FC}" type="presOf" srcId="{3C9305C6-3924-4890-B99D-2A88E063EE71}" destId="{FE6C2A3B-651E-3D4B-8511-F66F2FD03077}" srcOrd="0" destOrd="0" presId="urn:microsoft.com/office/officeart/2005/8/layout/hierarchy3"/>
    <dgm:cxn modelId="{95666014-EF74-EB43-AB5F-71D137013E8F}" type="presParOf" srcId="{690A8FF7-278A-7346-B82C-C37B236B3B23}" destId="{61CDACB6-1F81-D746-BDC5-BB9A88C6EF4A}" srcOrd="0" destOrd="0" presId="urn:microsoft.com/office/officeart/2005/8/layout/hierarchy3"/>
    <dgm:cxn modelId="{44603702-2ED8-7E4C-8333-AB3066C44AC7}" type="presParOf" srcId="{61CDACB6-1F81-D746-BDC5-BB9A88C6EF4A}" destId="{8ED9AB84-B80D-C44F-ADF6-CDF987F8A62A}" srcOrd="0" destOrd="0" presId="urn:microsoft.com/office/officeart/2005/8/layout/hierarchy3"/>
    <dgm:cxn modelId="{D32087B5-4844-7444-9DCC-28B92D8ABDB7}" type="presParOf" srcId="{8ED9AB84-B80D-C44F-ADF6-CDF987F8A62A}" destId="{06C36651-1AC3-644A-B8AA-3F331A169279}" srcOrd="0" destOrd="0" presId="urn:microsoft.com/office/officeart/2005/8/layout/hierarchy3"/>
    <dgm:cxn modelId="{D1E316F8-3BAD-464A-8F5A-91B998F19CC6}" type="presParOf" srcId="{8ED9AB84-B80D-C44F-ADF6-CDF987F8A62A}" destId="{41C23C48-1819-6F42-AB32-7BAA5BA6B041}" srcOrd="1" destOrd="0" presId="urn:microsoft.com/office/officeart/2005/8/layout/hierarchy3"/>
    <dgm:cxn modelId="{DE88406C-8BEE-EB41-9B58-0D7C6EFEB389}" type="presParOf" srcId="{61CDACB6-1F81-D746-BDC5-BB9A88C6EF4A}" destId="{4FC19F68-252E-674B-A12C-2D8E9F3BED9A}" srcOrd="1" destOrd="0" presId="urn:microsoft.com/office/officeart/2005/8/layout/hierarchy3"/>
    <dgm:cxn modelId="{75B54989-C42B-5442-8121-6804A1A15E22}" type="presParOf" srcId="{4FC19F68-252E-674B-A12C-2D8E9F3BED9A}" destId="{ABC283BC-1FB5-E740-B82B-41758E283747}" srcOrd="0" destOrd="0" presId="urn:microsoft.com/office/officeart/2005/8/layout/hierarchy3"/>
    <dgm:cxn modelId="{8896773D-DB16-9040-AFE7-F2F9E707B2B7}" type="presParOf" srcId="{4FC19F68-252E-674B-A12C-2D8E9F3BED9A}" destId="{FE6C2A3B-651E-3D4B-8511-F66F2FD03077}" srcOrd="1" destOrd="0" presId="urn:microsoft.com/office/officeart/2005/8/layout/hierarchy3"/>
    <dgm:cxn modelId="{E8EF48EE-087E-7E44-8047-8CA5DA45AEEF}" type="presParOf" srcId="{690A8FF7-278A-7346-B82C-C37B236B3B23}" destId="{78AF366A-2597-AB4D-9B4F-5B2E260D92BD}" srcOrd="1" destOrd="0" presId="urn:microsoft.com/office/officeart/2005/8/layout/hierarchy3"/>
    <dgm:cxn modelId="{D78E1F0D-A0C6-294D-8C58-88E23C9152A2}" type="presParOf" srcId="{78AF366A-2597-AB4D-9B4F-5B2E260D92BD}" destId="{5961FF5D-8DE9-1747-82EE-F374D818AA55}" srcOrd="0" destOrd="0" presId="urn:microsoft.com/office/officeart/2005/8/layout/hierarchy3"/>
    <dgm:cxn modelId="{F1217446-6DE8-9546-9147-8DE9D48F2EC1}" type="presParOf" srcId="{5961FF5D-8DE9-1747-82EE-F374D818AA55}" destId="{3783415A-FFD4-C148-9E09-DA6E8532E953}" srcOrd="0" destOrd="0" presId="urn:microsoft.com/office/officeart/2005/8/layout/hierarchy3"/>
    <dgm:cxn modelId="{D5CEA797-D40C-034D-97BF-C3D0DB735A34}" type="presParOf" srcId="{5961FF5D-8DE9-1747-82EE-F374D818AA55}" destId="{8246136E-EAAB-5E4F-8151-AAFD46B2EDE6}" srcOrd="1" destOrd="0" presId="urn:microsoft.com/office/officeart/2005/8/layout/hierarchy3"/>
    <dgm:cxn modelId="{4269B502-C657-4F45-927C-319AA246E092}" type="presParOf" srcId="{78AF366A-2597-AB4D-9B4F-5B2E260D92BD}" destId="{78525A1D-E2C7-F842-8179-56CD35AE5E87}" srcOrd="1" destOrd="0" presId="urn:microsoft.com/office/officeart/2005/8/layout/hierarchy3"/>
    <dgm:cxn modelId="{6C51A8AF-1C47-AE43-B53B-73CBFB1A9E2C}" type="presParOf" srcId="{690A8FF7-278A-7346-B82C-C37B236B3B23}" destId="{A55EF77C-268F-0741-AC53-16D0C5D054F1}" srcOrd="2" destOrd="0" presId="urn:microsoft.com/office/officeart/2005/8/layout/hierarchy3"/>
    <dgm:cxn modelId="{4C2D8115-917C-CA47-8809-DC38C61880AD}" type="presParOf" srcId="{A55EF77C-268F-0741-AC53-16D0C5D054F1}" destId="{60CD2FCA-DD9A-D441-A17F-78F323AD1A47}" srcOrd="0" destOrd="0" presId="urn:microsoft.com/office/officeart/2005/8/layout/hierarchy3"/>
    <dgm:cxn modelId="{B72FCDFA-B85E-894E-8C25-0CDB6320170A}" type="presParOf" srcId="{60CD2FCA-DD9A-D441-A17F-78F323AD1A47}" destId="{E697F8C2-D895-0B4A-BE57-243241F7631B}" srcOrd="0" destOrd="0" presId="urn:microsoft.com/office/officeart/2005/8/layout/hierarchy3"/>
    <dgm:cxn modelId="{9A926715-4999-D840-B2C0-9318A4A13E4B}" type="presParOf" srcId="{60CD2FCA-DD9A-D441-A17F-78F323AD1A47}" destId="{562C9AB3-EBDD-0F48-9B28-DF470AB1E8E9}" srcOrd="1" destOrd="0" presId="urn:microsoft.com/office/officeart/2005/8/layout/hierarchy3"/>
    <dgm:cxn modelId="{F8C022B0-4C1A-334F-81E7-EA6947343495}" type="presParOf" srcId="{A55EF77C-268F-0741-AC53-16D0C5D054F1}" destId="{178EC2E1-3AFF-4543-A387-1BD28C11DC28}" srcOrd="1" destOrd="0" presId="urn:microsoft.com/office/officeart/2005/8/layout/hierarchy3"/>
    <dgm:cxn modelId="{107E44A5-DB6F-2B40-AA6B-DB21403A614D}" type="presParOf" srcId="{178EC2E1-3AFF-4543-A387-1BD28C11DC28}" destId="{B4F4BB45-90BA-FD4A-9C8D-D358151F2CE5}" srcOrd="0" destOrd="0" presId="urn:microsoft.com/office/officeart/2005/8/layout/hierarchy3"/>
    <dgm:cxn modelId="{9A988954-0C3A-E34C-8B12-8D6B188B5EE3}" type="presParOf" srcId="{178EC2E1-3AFF-4543-A387-1BD28C11DC28}" destId="{3052181C-5329-064A-AE98-15B51249979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E291FD-5F27-8642-BE05-7F8CA96F68E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CCC1084-EEED-584A-AD86-F23D18925AD8}">
      <dgm:prSet/>
      <dgm:spPr/>
      <dgm:t>
        <a:bodyPr/>
        <a:lstStyle/>
        <a:p>
          <a:pPr algn="ctr"/>
          <a:r>
            <a:rPr lang="en-US" dirty="0"/>
            <a:t>14% decrease in rural births</a:t>
          </a:r>
        </a:p>
      </dgm:t>
    </dgm:pt>
    <dgm:pt modelId="{F59C8FE1-5E81-6F44-93A9-D3496A7867A8}" type="sibTrans" cxnId="{5F961448-BEC4-814F-A429-6BB2A854BC18}">
      <dgm:prSet/>
      <dgm:spPr/>
      <dgm:t>
        <a:bodyPr/>
        <a:lstStyle/>
        <a:p>
          <a:endParaRPr lang="en-US"/>
        </a:p>
      </dgm:t>
    </dgm:pt>
    <dgm:pt modelId="{46BF225C-4AA8-BC4B-B599-54424A9BFDC4}" type="parTrans" cxnId="{5F961448-BEC4-814F-A429-6BB2A854BC18}">
      <dgm:prSet/>
      <dgm:spPr/>
      <dgm:t>
        <a:bodyPr/>
        <a:lstStyle/>
        <a:p>
          <a:endParaRPr lang="en-US"/>
        </a:p>
      </dgm:t>
    </dgm:pt>
    <dgm:pt modelId="{FA52E504-EAE7-B647-9F9A-C48C3621BA28}">
      <dgm:prSet/>
      <dgm:spPr/>
      <dgm:t>
        <a:bodyPr/>
        <a:lstStyle/>
        <a:p>
          <a:pPr algn="ctr"/>
          <a:r>
            <a:rPr lang="en-US" b="0" i="0" dirty="0"/>
            <a:t> 47% of Critical Access Hospitals provide OB services (40% national average)</a:t>
          </a:r>
          <a:endParaRPr lang="en-US" dirty="0"/>
        </a:p>
      </dgm:t>
    </dgm:pt>
    <dgm:pt modelId="{7C0BA0C1-2283-6542-A3E3-5CB8256239B4}" type="parTrans" cxnId="{A6FB8168-3BCF-834F-B3F0-5E2E00099692}">
      <dgm:prSet/>
      <dgm:spPr/>
      <dgm:t>
        <a:bodyPr/>
        <a:lstStyle/>
        <a:p>
          <a:endParaRPr lang="en-US"/>
        </a:p>
      </dgm:t>
    </dgm:pt>
    <dgm:pt modelId="{AFC01323-E2FA-7A43-AE61-B3DEF17DA01D}" type="sibTrans" cxnId="{A6FB8168-3BCF-834F-B3F0-5E2E00099692}">
      <dgm:prSet/>
      <dgm:spPr/>
      <dgm:t>
        <a:bodyPr/>
        <a:lstStyle/>
        <a:p>
          <a:endParaRPr lang="en-US"/>
        </a:p>
      </dgm:t>
    </dgm:pt>
    <dgm:pt modelId="{76176FD1-F4B3-9D41-8400-0BF76EF4AC9C}">
      <dgm:prSet/>
      <dgm:spPr>
        <a:solidFill>
          <a:schemeClr val="accent1"/>
        </a:solidFill>
      </dgm:spPr>
      <dgm:t>
        <a:bodyPr/>
        <a:lstStyle/>
        <a:p>
          <a:pPr algn="ctr"/>
          <a:r>
            <a:rPr lang="en-US" dirty="0"/>
            <a:t>Most common reasons for OB unit closure - provider coverage, low birth volumes, low reimbursement rate</a:t>
          </a:r>
        </a:p>
      </dgm:t>
    </dgm:pt>
    <dgm:pt modelId="{A73AEA2E-EE94-F54D-BD67-9220107B11D2}" type="parTrans" cxnId="{E706F79D-ECD8-4247-9D4B-526958A0C118}">
      <dgm:prSet/>
      <dgm:spPr/>
      <dgm:t>
        <a:bodyPr/>
        <a:lstStyle/>
        <a:p>
          <a:endParaRPr lang="en-US"/>
        </a:p>
      </dgm:t>
    </dgm:pt>
    <dgm:pt modelId="{8F3D8964-C850-5B47-8D24-6D0E14AB7747}" type="sibTrans" cxnId="{E706F79D-ECD8-4247-9D4B-526958A0C118}">
      <dgm:prSet/>
      <dgm:spPr/>
      <dgm:t>
        <a:bodyPr/>
        <a:lstStyle/>
        <a:p>
          <a:endParaRPr lang="en-US"/>
        </a:p>
      </dgm:t>
    </dgm:pt>
    <dgm:pt modelId="{4C3401F7-74C2-4B43-B430-62A8BC565629}" type="pres">
      <dgm:prSet presAssocID="{4CE291FD-5F27-8642-BE05-7F8CA96F68EF}" presName="linear" presStyleCnt="0">
        <dgm:presLayoutVars>
          <dgm:animLvl val="lvl"/>
          <dgm:resizeHandles val="exact"/>
        </dgm:presLayoutVars>
      </dgm:prSet>
      <dgm:spPr/>
    </dgm:pt>
    <dgm:pt modelId="{B202E9E1-945F-DA48-AEE4-E6AF9D3B2E14}" type="pres">
      <dgm:prSet presAssocID="{ECCC1084-EEED-584A-AD86-F23D18925AD8}" presName="parentText" presStyleLbl="node1" presStyleIdx="0" presStyleCnt="3">
        <dgm:presLayoutVars>
          <dgm:chMax val="0"/>
          <dgm:bulletEnabled val="1"/>
        </dgm:presLayoutVars>
      </dgm:prSet>
      <dgm:spPr/>
    </dgm:pt>
    <dgm:pt modelId="{BAE461F5-C301-C64C-BD3C-6BBDE03B6678}" type="pres">
      <dgm:prSet presAssocID="{F59C8FE1-5E81-6F44-93A9-D3496A7867A8}" presName="spacer" presStyleCnt="0"/>
      <dgm:spPr/>
    </dgm:pt>
    <dgm:pt modelId="{FE9406B0-9D9C-5C45-899B-F1909D47A4E9}" type="pres">
      <dgm:prSet presAssocID="{FA52E504-EAE7-B647-9F9A-C48C3621BA28}" presName="parentText" presStyleLbl="node1" presStyleIdx="1" presStyleCnt="3">
        <dgm:presLayoutVars>
          <dgm:chMax val="0"/>
          <dgm:bulletEnabled val="1"/>
        </dgm:presLayoutVars>
      </dgm:prSet>
      <dgm:spPr/>
    </dgm:pt>
    <dgm:pt modelId="{D2EA8467-91DD-784A-87D8-884AA6846A44}" type="pres">
      <dgm:prSet presAssocID="{AFC01323-E2FA-7A43-AE61-B3DEF17DA01D}" presName="spacer" presStyleCnt="0"/>
      <dgm:spPr/>
    </dgm:pt>
    <dgm:pt modelId="{1FCBAA37-9F54-334F-8CDD-B839570C0123}" type="pres">
      <dgm:prSet presAssocID="{76176FD1-F4B3-9D41-8400-0BF76EF4AC9C}" presName="parentText" presStyleLbl="node1" presStyleIdx="2" presStyleCnt="3">
        <dgm:presLayoutVars>
          <dgm:chMax val="0"/>
          <dgm:bulletEnabled val="1"/>
        </dgm:presLayoutVars>
      </dgm:prSet>
      <dgm:spPr/>
    </dgm:pt>
  </dgm:ptLst>
  <dgm:cxnLst>
    <dgm:cxn modelId="{A7C67402-8F84-314B-B9E9-CC8A7E7C4A5D}" type="presOf" srcId="{4CE291FD-5F27-8642-BE05-7F8CA96F68EF}" destId="{4C3401F7-74C2-4B43-B430-62A8BC565629}" srcOrd="0" destOrd="0" presId="urn:microsoft.com/office/officeart/2005/8/layout/vList2"/>
    <dgm:cxn modelId="{5F961448-BEC4-814F-A429-6BB2A854BC18}" srcId="{4CE291FD-5F27-8642-BE05-7F8CA96F68EF}" destId="{ECCC1084-EEED-584A-AD86-F23D18925AD8}" srcOrd="0" destOrd="0" parTransId="{46BF225C-4AA8-BC4B-B599-54424A9BFDC4}" sibTransId="{F59C8FE1-5E81-6F44-93A9-D3496A7867A8}"/>
    <dgm:cxn modelId="{E2086C4B-338B-2B4A-8720-6BC181855C43}" type="presOf" srcId="{76176FD1-F4B3-9D41-8400-0BF76EF4AC9C}" destId="{1FCBAA37-9F54-334F-8CDD-B839570C0123}" srcOrd="0" destOrd="0" presId="urn:microsoft.com/office/officeart/2005/8/layout/vList2"/>
    <dgm:cxn modelId="{A6FB8168-3BCF-834F-B3F0-5E2E00099692}" srcId="{4CE291FD-5F27-8642-BE05-7F8CA96F68EF}" destId="{FA52E504-EAE7-B647-9F9A-C48C3621BA28}" srcOrd="1" destOrd="0" parTransId="{7C0BA0C1-2283-6542-A3E3-5CB8256239B4}" sibTransId="{AFC01323-E2FA-7A43-AE61-B3DEF17DA01D}"/>
    <dgm:cxn modelId="{9E410B6A-1CB3-0743-954D-45868DC3DA9A}" type="presOf" srcId="{ECCC1084-EEED-584A-AD86-F23D18925AD8}" destId="{B202E9E1-945F-DA48-AEE4-E6AF9D3B2E14}" srcOrd="0" destOrd="0" presId="urn:microsoft.com/office/officeart/2005/8/layout/vList2"/>
    <dgm:cxn modelId="{76FA787E-DCF2-9242-9355-B082664FAAAB}" type="presOf" srcId="{FA52E504-EAE7-B647-9F9A-C48C3621BA28}" destId="{FE9406B0-9D9C-5C45-899B-F1909D47A4E9}" srcOrd="0" destOrd="0" presId="urn:microsoft.com/office/officeart/2005/8/layout/vList2"/>
    <dgm:cxn modelId="{E706F79D-ECD8-4247-9D4B-526958A0C118}" srcId="{4CE291FD-5F27-8642-BE05-7F8CA96F68EF}" destId="{76176FD1-F4B3-9D41-8400-0BF76EF4AC9C}" srcOrd="2" destOrd="0" parTransId="{A73AEA2E-EE94-F54D-BD67-9220107B11D2}" sibTransId="{8F3D8964-C850-5B47-8D24-6D0E14AB7747}"/>
    <dgm:cxn modelId="{750E13C6-7BA0-7741-9A7A-93C474219C18}" type="presParOf" srcId="{4C3401F7-74C2-4B43-B430-62A8BC565629}" destId="{B202E9E1-945F-DA48-AEE4-E6AF9D3B2E14}" srcOrd="0" destOrd="0" presId="urn:microsoft.com/office/officeart/2005/8/layout/vList2"/>
    <dgm:cxn modelId="{756392C0-CA46-D14E-899A-6A6B4B4EEA6A}" type="presParOf" srcId="{4C3401F7-74C2-4B43-B430-62A8BC565629}" destId="{BAE461F5-C301-C64C-BD3C-6BBDE03B6678}" srcOrd="1" destOrd="0" presId="urn:microsoft.com/office/officeart/2005/8/layout/vList2"/>
    <dgm:cxn modelId="{5B679E21-7CD7-B149-84BF-F6BF49460D45}" type="presParOf" srcId="{4C3401F7-74C2-4B43-B430-62A8BC565629}" destId="{FE9406B0-9D9C-5C45-899B-F1909D47A4E9}" srcOrd="2" destOrd="0" presId="urn:microsoft.com/office/officeart/2005/8/layout/vList2"/>
    <dgm:cxn modelId="{BEB3837A-8A12-A848-B8AA-47C1B46E04FE}" type="presParOf" srcId="{4C3401F7-74C2-4B43-B430-62A8BC565629}" destId="{D2EA8467-91DD-784A-87D8-884AA6846A44}" srcOrd="3" destOrd="0" presId="urn:microsoft.com/office/officeart/2005/8/layout/vList2"/>
    <dgm:cxn modelId="{1394C0AE-FD67-FD4C-95D9-F4E0D385C9C8}" type="presParOf" srcId="{4C3401F7-74C2-4B43-B430-62A8BC565629}" destId="{1FCBAA37-9F54-334F-8CDD-B839570C012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EC97E6C-AEC2-0042-862D-12243C628E85}" type="doc">
      <dgm:prSet loTypeId="urn:microsoft.com/office/officeart/2005/8/layout/chevron1" loCatId="" qsTypeId="urn:microsoft.com/office/officeart/2005/8/quickstyle/simple1" qsCatId="simple" csTypeId="urn:microsoft.com/office/officeart/2005/8/colors/colorful1" csCatId="colorful" phldr="1"/>
      <dgm:spPr/>
      <dgm:t>
        <a:bodyPr/>
        <a:lstStyle/>
        <a:p>
          <a:endParaRPr lang="en-US"/>
        </a:p>
      </dgm:t>
    </dgm:pt>
    <dgm:pt modelId="{D248188F-C2B0-3A47-89CA-43C740F4B7A3}">
      <dgm:prSet phldrT="[Text]"/>
      <dgm:spPr/>
      <dgm:t>
        <a:bodyPr/>
        <a:lstStyle/>
        <a:p>
          <a:r>
            <a:rPr lang="en-US" dirty="0"/>
            <a:t>Recognize</a:t>
          </a:r>
        </a:p>
      </dgm:t>
    </dgm:pt>
    <dgm:pt modelId="{B1E518E8-E7EA-6745-BC70-21D62479A930}" type="parTrans" cxnId="{AE100F8E-EA28-A34C-863D-0EC43C284F14}">
      <dgm:prSet/>
      <dgm:spPr/>
      <dgm:t>
        <a:bodyPr/>
        <a:lstStyle/>
        <a:p>
          <a:endParaRPr lang="en-US"/>
        </a:p>
      </dgm:t>
    </dgm:pt>
    <dgm:pt modelId="{4534CFE2-9421-934C-9A38-47F057736F8E}" type="sibTrans" cxnId="{AE100F8E-EA28-A34C-863D-0EC43C284F14}">
      <dgm:prSet/>
      <dgm:spPr/>
      <dgm:t>
        <a:bodyPr/>
        <a:lstStyle/>
        <a:p>
          <a:endParaRPr lang="en-US"/>
        </a:p>
      </dgm:t>
    </dgm:pt>
    <dgm:pt modelId="{FB1EAB29-2427-A34D-98FB-6930A6E346E8}">
      <dgm:prSet phldrT="[Text]"/>
      <dgm:spPr/>
      <dgm:t>
        <a:bodyPr/>
        <a:lstStyle/>
        <a:p>
          <a:r>
            <a:rPr lang="en-US" dirty="0"/>
            <a:t>Stabilize</a:t>
          </a:r>
        </a:p>
      </dgm:t>
    </dgm:pt>
    <dgm:pt modelId="{6B30DD70-4F87-B142-927C-E6C7489DFB67}" type="parTrans" cxnId="{C7106308-DDD8-2845-984E-B5868AB368DB}">
      <dgm:prSet/>
      <dgm:spPr/>
      <dgm:t>
        <a:bodyPr/>
        <a:lstStyle/>
        <a:p>
          <a:endParaRPr lang="en-US"/>
        </a:p>
      </dgm:t>
    </dgm:pt>
    <dgm:pt modelId="{5299EAFE-2C3C-DC42-8CC5-591E3D00D17A}" type="sibTrans" cxnId="{C7106308-DDD8-2845-984E-B5868AB368DB}">
      <dgm:prSet/>
      <dgm:spPr/>
      <dgm:t>
        <a:bodyPr/>
        <a:lstStyle/>
        <a:p>
          <a:endParaRPr lang="en-US"/>
        </a:p>
      </dgm:t>
    </dgm:pt>
    <dgm:pt modelId="{197AED45-47AA-AF45-8B60-5A7C55328147}">
      <dgm:prSet phldrT="[Text]"/>
      <dgm:spPr/>
      <dgm:t>
        <a:bodyPr/>
        <a:lstStyle/>
        <a:p>
          <a:r>
            <a:rPr lang="en-US" dirty="0"/>
            <a:t>Call</a:t>
          </a:r>
        </a:p>
      </dgm:t>
    </dgm:pt>
    <dgm:pt modelId="{A1D1FD3D-1E0C-764F-8159-79967ADAB3D8}" type="parTrans" cxnId="{39536B4B-3031-D840-8FE2-869E0280870A}">
      <dgm:prSet/>
      <dgm:spPr/>
      <dgm:t>
        <a:bodyPr/>
        <a:lstStyle/>
        <a:p>
          <a:endParaRPr lang="en-US"/>
        </a:p>
      </dgm:t>
    </dgm:pt>
    <dgm:pt modelId="{740CABB7-F10C-494C-8C97-24962AC41EB5}" type="sibTrans" cxnId="{39536B4B-3031-D840-8FE2-869E0280870A}">
      <dgm:prSet/>
      <dgm:spPr/>
      <dgm:t>
        <a:bodyPr/>
        <a:lstStyle/>
        <a:p>
          <a:endParaRPr lang="en-US"/>
        </a:p>
      </dgm:t>
    </dgm:pt>
    <dgm:pt modelId="{028EAACE-0B0B-AC43-BE34-7A3A4CAA2903}">
      <dgm:prSet phldrT="[Text]"/>
      <dgm:spPr/>
      <dgm:t>
        <a:bodyPr/>
        <a:lstStyle/>
        <a:p>
          <a:r>
            <a:rPr lang="en-US" dirty="0"/>
            <a:t>Treat</a:t>
          </a:r>
        </a:p>
      </dgm:t>
    </dgm:pt>
    <dgm:pt modelId="{0B94E377-E51B-0849-A3DF-F5675F7354A8}" type="parTrans" cxnId="{7E0ED37D-609A-3C4D-B7AF-19CEFD928025}">
      <dgm:prSet/>
      <dgm:spPr/>
      <dgm:t>
        <a:bodyPr/>
        <a:lstStyle/>
        <a:p>
          <a:endParaRPr lang="en-US"/>
        </a:p>
      </dgm:t>
    </dgm:pt>
    <dgm:pt modelId="{980BD9E2-030B-BC47-B947-B1B7195BC00C}" type="sibTrans" cxnId="{7E0ED37D-609A-3C4D-B7AF-19CEFD928025}">
      <dgm:prSet/>
      <dgm:spPr/>
      <dgm:t>
        <a:bodyPr/>
        <a:lstStyle/>
        <a:p>
          <a:endParaRPr lang="en-US"/>
        </a:p>
      </dgm:t>
    </dgm:pt>
    <dgm:pt modelId="{C04AFBB9-6AFC-534A-BFA7-1377D2ADCBFD}">
      <dgm:prSet phldrT="[Text]"/>
      <dgm:spPr/>
      <dgm:t>
        <a:bodyPr/>
        <a:lstStyle/>
        <a:p>
          <a:r>
            <a:rPr lang="en-US" dirty="0"/>
            <a:t>Transfer</a:t>
          </a:r>
        </a:p>
      </dgm:t>
    </dgm:pt>
    <dgm:pt modelId="{0C106D52-101B-9443-8654-2453573D1445}" type="parTrans" cxnId="{C1E5B02D-0905-6444-9247-8469F66F4FC2}">
      <dgm:prSet/>
      <dgm:spPr/>
      <dgm:t>
        <a:bodyPr/>
        <a:lstStyle/>
        <a:p>
          <a:endParaRPr lang="en-US"/>
        </a:p>
      </dgm:t>
    </dgm:pt>
    <dgm:pt modelId="{BD99D2CE-87E5-694F-A33B-638490316FCA}" type="sibTrans" cxnId="{C1E5B02D-0905-6444-9247-8469F66F4FC2}">
      <dgm:prSet/>
      <dgm:spPr/>
      <dgm:t>
        <a:bodyPr/>
        <a:lstStyle/>
        <a:p>
          <a:endParaRPr lang="en-US"/>
        </a:p>
      </dgm:t>
    </dgm:pt>
    <dgm:pt modelId="{969BD642-C4C2-F64F-ACDB-D90BF43C8F76}" type="pres">
      <dgm:prSet presAssocID="{7EC97E6C-AEC2-0042-862D-12243C628E85}" presName="Name0" presStyleCnt="0">
        <dgm:presLayoutVars>
          <dgm:dir/>
          <dgm:animLvl val="lvl"/>
          <dgm:resizeHandles val="exact"/>
        </dgm:presLayoutVars>
      </dgm:prSet>
      <dgm:spPr/>
    </dgm:pt>
    <dgm:pt modelId="{D25866C3-7E30-7541-9CBC-125B59D2D886}" type="pres">
      <dgm:prSet presAssocID="{D248188F-C2B0-3A47-89CA-43C740F4B7A3}" presName="parTxOnly" presStyleLbl="node1" presStyleIdx="0" presStyleCnt="5">
        <dgm:presLayoutVars>
          <dgm:chMax val="0"/>
          <dgm:chPref val="0"/>
          <dgm:bulletEnabled val="1"/>
        </dgm:presLayoutVars>
      </dgm:prSet>
      <dgm:spPr/>
    </dgm:pt>
    <dgm:pt modelId="{2BBD10DD-9634-EB49-9BF9-787451A2434E}" type="pres">
      <dgm:prSet presAssocID="{4534CFE2-9421-934C-9A38-47F057736F8E}" presName="parTxOnlySpace" presStyleCnt="0"/>
      <dgm:spPr/>
    </dgm:pt>
    <dgm:pt modelId="{AFB0C949-2D3B-C244-967C-0658F2494714}" type="pres">
      <dgm:prSet presAssocID="{FB1EAB29-2427-A34D-98FB-6930A6E346E8}" presName="parTxOnly" presStyleLbl="node1" presStyleIdx="1" presStyleCnt="5">
        <dgm:presLayoutVars>
          <dgm:chMax val="0"/>
          <dgm:chPref val="0"/>
          <dgm:bulletEnabled val="1"/>
        </dgm:presLayoutVars>
      </dgm:prSet>
      <dgm:spPr/>
    </dgm:pt>
    <dgm:pt modelId="{36EB416E-8799-1041-B47C-368F2322D6F4}" type="pres">
      <dgm:prSet presAssocID="{5299EAFE-2C3C-DC42-8CC5-591E3D00D17A}" presName="parTxOnlySpace" presStyleCnt="0"/>
      <dgm:spPr/>
    </dgm:pt>
    <dgm:pt modelId="{5524FF2F-8F99-B841-8AF5-D7D535C1F7A9}" type="pres">
      <dgm:prSet presAssocID="{197AED45-47AA-AF45-8B60-5A7C55328147}" presName="parTxOnly" presStyleLbl="node1" presStyleIdx="2" presStyleCnt="5">
        <dgm:presLayoutVars>
          <dgm:chMax val="0"/>
          <dgm:chPref val="0"/>
          <dgm:bulletEnabled val="1"/>
        </dgm:presLayoutVars>
      </dgm:prSet>
      <dgm:spPr/>
    </dgm:pt>
    <dgm:pt modelId="{2CCE326B-BE84-7D4C-B336-34B0EEF5DE42}" type="pres">
      <dgm:prSet presAssocID="{740CABB7-F10C-494C-8C97-24962AC41EB5}" presName="parTxOnlySpace" presStyleCnt="0"/>
      <dgm:spPr/>
    </dgm:pt>
    <dgm:pt modelId="{ACDFEFE2-0129-2444-AF24-3FAEA603E1B5}" type="pres">
      <dgm:prSet presAssocID="{028EAACE-0B0B-AC43-BE34-7A3A4CAA2903}" presName="parTxOnly" presStyleLbl="node1" presStyleIdx="3" presStyleCnt="5">
        <dgm:presLayoutVars>
          <dgm:chMax val="0"/>
          <dgm:chPref val="0"/>
          <dgm:bulletEnabled val="1"/>
        </dgm:presLayoutVars>
      </dgm:prSet>
      <dgm:spPr/>
    </dgm:pt>
    <dgm:pt modelId="{5C6F6C32-7964-B040-A88D-0E7624701104}" type="pres">
      <dgm:prSet presAssocID="{980BD9E2-030B-BC47-B947-B1B7195BC00C}" presName="parTxOnlySpace" presStyleCnt="0"/>
      <dgm:spPr/>
    </dgm:pt>
    <dgm:pt modelId="{E9158832-258F-6B42-AC48-F8C780C580A0}" type="pres">
      <dgm:prSet presAssocID="{C04AFBB9-6AFC-534A-BFA7-1377D2ADCBFD}" presName="parTxOnly" presStyleLbl="node1" presStyleIdx="4" presStyleCnt="5">
        <dgm:presLayoutVars>
          <dgm:chMax val="0"/>
          <dgm:chPref val="0"/>
          <dgm:bulletEnabled val="1"/>
        </dgm:presLayoutVars>
      </dgm:prSet>
      <dgm:spPr/>
    </dgm:pt>
  </dgm:ptLst>
  <dgm:cxnLst>
    <dgm:cxn modelId="{C7106308-DDD8-2845-984E-B5868AB368DB}" srcId="{7EC97E6C-AEC2-0042-862D-12243C628E85}" destId="{FB1EAB29-2427-A34D-98FB-6930A6E346E8}" srcOrd="1" destOrd="0" parTransId="{6B30DD70-4F87-B142-927C-E6C7489DFB67}" sibTransId="{5299EAFE-2C3C-DC42-8CC5-591E3D00D17A}"/>
    <dgm:cxn modelId="{C1E5B02D-0905-6444-9247-8469F66F4FC2}" srcId="{7EC97E6C-AEC2-0042-862D-12243C628E85}" destId="{C04AFBB9-6AFC-534A-BFA7-1377D2ADCBFD}" srcOrd="4" destOrd="0" parTransId="{0C106D52-101B-9443-8654-2453573D1445}" sibTransId="{BD99D2CE-87E5-694F-A33B-638490316FCA}"/>
    <dgm:cxn modelId="{446DCF4A-0A54-6B40-9E85-2506106D7D26}" type="presOf" srcId="{197AED45-47AA-AF45-8B60-5A7C55328147}" destId="{5524FF2F-8F99-B841-8AF5-D7D535C1F7A9}" srcOrd="0" destOrd="0" presId="urn:microsoft.com/office/officeart/2005/8/layout/chevron1"/>
    <dgm:cxn modelId="{39536B4B-3031-D840-8FE2-869E0280870A}" srcId="{7EC97E6C-AEC2-0042-862D-12243C628E85}" destId="{197AED45-47AA-AF45-8B60-5A7C55328147}" srcOrd="2" destOrd="0" parTransId="{A1D1FD3D-1E0C-764F-8159-79967ADAB3D8}" sibTransId="{740CABB7-F10C-494C-8C97-24962AC41EB5}"/>
    <dgm:cxn modelId="{40F8F64D-7BF8-EA44-A1D6-6A15BF6EB573}" type="presOf" srcId="{028EAACE-0B0B-AC43-BE34-7A3A4CAA2903}" destId="{ACDFEFE2-0129-2444-AF24-3FAEA603E1B5}" srcOrd="0" destOrd="0" presId="urn:microsoft.com/office/officeart/2005/8/layout/chevron1"/>
    <dgm:cxn modelId="{150E4B54-3C1E-374C-88DD-7999FF76754D}" type="presOf" srcId="{7EC97E6C-AEC2-0042-862D-12243C628E85}" destId="{969BD642-C4C2-F64F-ACDB-D90BF43C8F76}" srcOrd="0" destOrd="0" presId="urn:microsoft.com/office/officeart/2005/8/layout/chevron1"/>
    <dgm:cxn modelId="{7E0ED37D-609A-3C4D-B7AF-19CEFD928025}" srcId="{7EC97E6C-AEC2-0042-862D-12243C628E85}" destId="{028EAACE-0B0B-AC43-BE34-7A3A4CAA2903}" srcOrd="3" destOrd="0" parTransId="{0B94E377-E51B-0849-A3DF-F5675F7354A8}" sibTransId="{980BD9E2-030B-BC47-B947-B1B7195BC00C}"/>
    <dgm:cxn modelId="{AE100F8E-EA28-A34C-863D-0EC43C284F14}" srcId="{7EC97E6C-AEC2-0042-862D-12243C628E85}" destId="{D248188F-C2B0-3A47-89CA-43C740F4B7A3}" srcOrd="0" destOrd="0" parTransId="{B1E518E8-E7EA-6745-BC70-21D62479A930}" sibTransId="{4534CFE2-9421-934C-9A38-47F057736F8E}"/>
    <dgm:cxn modelId="{E40CA395-0C5B-2F40-B18D-F320AEFEECF5}" type="presOf" srcId="{C04AFBB9-6AFC-534A-BFA7-1377D2ADCBFD}" destId="{E9158832-258F-6B42-AC48-F8C780C580A0}" srcOrd="0" destOrd="0" presId="urn:microsoft.com/office/officeart/2005/8/layout/chevron1"/>
    <dgm:cxn modelId="{41EFA6D2-C73F-5744-8DF4-EE0381A9F0D7}" type="presOf" srcId="{D248188F-C2B0-3A47-89CA-43C740F4B7A3}" destId="{D25866C3-7E30-7541-9CBC-125B59D2D886}" srcOrd="0" destOrd="0" presId="urn:microsoft.com/office/officeart/2005/8/layout/chevron1"/>
    <dgm:cxn modelId="{EEED99EA-E0B7-FA4B-A21A-60DC8E882D7E}" type="presOf" srcId="{FB1EAB29-2427-A34D-98FB-6930A6E346E8}" destId="{AFB0C949-2D3B-C244-967C-0658F2494714}" srcOrd="0" destOrd="0" presId="urn:microsoft.com/office/officeart/2005/8/layout/chevron1"/>
    <dgm:cxn modelId="{96862413-EDCA-9346-BF70-D5EB71B28AE8}" type="presParOf" srcId="{969BD642-C4C2-F64F-ACDB-D90BF43C8F76}" destId="{D25866C3-7E30-7541-9CBC-125B59D2D886}" srcOrd="0" destOrd="0" presId="urn:microsoft.com/office/officeart/2005/8/layout/chevron1"/>
    <dgm:cxn modelId="{13921F6D-5B76-6345-8F28-F1B68DDF1FB9}" type="presParOf" srcId="{969BD642-C4C2-F64F-ACDB-D90BF43C8F76}" destId="{2BBD10DD-9634-EB49-9BF9-787451A2434E}" srcOrd="1" destOrd="0" presId="urn:microsoft.com/office/officeart/2005/8/layout/chevron1"/>
    <dgm:cxn modelId="{8E92C42E-EDEB-7644-BE9E-060205C91166}" type="presParOf" srcId="{969BD642-C4C2-F64F-ACDB-D90BF43C8F76}" destId="{AFB0C949-2D3B-C244-967C-0658F2494714}" srcOrd="2" destOrd="0" presId="urn:microsoft.com/office/officeart/2005/8/layout/chevron1"/>
    <dgm:cxn modelId="{250FCAB5-1D5F-134A-9C46-996D5067DB69}" type="presParOf" srcId="{969BD642-C4C2-F64F-ACDB-D90BF43C8F76}" destId="{36EB416E-8799-1041-B47C-368F2322D6F4}" srcOrd="3" destOrd="0" presId="urn:microsoft.com/office/officeart/2005/8/layout/chevron1"/>
    <dgm:cxn modelId="{7697BA37-CBE0-204B-9890-04FB3574C83D}" type="presParOf" srcId="{969BD642-C4C2-F64F-ACDB-D90BF43C8F76}" destId="{5524FF2F-8F99-B841-8AF5-D7D535C1F7A9}" srcOrd="4" destOrd="0" presId="urn:microsoft.com/office/officeart/2005/8/layout/chevron1"/>
    <dgm:cxn modelId="{382FA3F4-50C4-CB46-AF16-7DDD85B4F75A}" type="presParOf" srcId="{969BD642-C4C2-F64F-ACDB-D90BF43C8F76}" destId="{2CCE326B-BE84-7D4C-B336-34B0EEF5DE42}" srcOrd="5" destOrd="0" presId="urn:microsoft.com/office/officeart/2005/8/layout/chevron1"/>
    <dgm:cxn modelId="{E79F1C65-A9C7-1548-9740-0724E0DE5B3B}" type="presParOf" srcId="{969BD642-C4C2-F64F-ACDB-D90BF43C8F76}" destId="{ACDFEFE2-0129-2444-AF24-3FAEA603E1B5}" srcOrd="6" destOrd="0" presId="urn:microsoft.com/office/officeart/2005/8/layout/chevron1"/>
    <dgm:cxn modelId="{A5A28CAB-60DB-8C48-86BA-0AE99C62C290}" type="presParOf" srcId="{969BD642-C4C2-F64F-ACDB-D90BF43C8F76}" destId="{5C6F6C32-7964-B040-A88D-0E7624701104}" srcOrd="7" destOrd="0" presId="urn:microsoft.com/office/officeart/2005/8/layout/chevron1"/>
    <dgm:cxn modelId="{25AC89F2-FDBE-3C4B-A090-A4C2A3B71405}" type="presParOf" srcId="{969BD642-C4C2-F64F-ACDB-D90BF43C8F76}" destId="{E9158832-258F-6B42-AC48-F8C780C580A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92E64A-AA11-DD4A-B119-CAC5D5838754}" type="doc">
      <dgm:prSet loTypeId="urn:microsoft.com/office/officeart/2005/8/layout/lProcess3" loCatId="" qsTypeId="urn:microsoft.com/office/officeart/2005/8/quickstyle/simple1" qsCatId="simple" csTypeId="urn:microsoft.com/office/officeart/2005/8/colors/colorful2" csCatId="colorful" phldr="1"/>
      <dgm:spPr/>
      <dgm:t>
        <a:bodyPr/>
        <a:lstStyle/>
        <a:p>
          <a:endParaRPr lang="en-US"/>
        </a:p>
      </dgm:t>
    </dgm:pt>
    <dgm:pt modelId="{D3CC268C-B68E-8D4E-9961-B89B1553C850}">
      <dgm:prSet phldrT="[Text]"/>
      <dgm:spPr/>
      <dgm:t>
        <a:bodyPr/>
        <a:lstStyle/>
        <a:p>
          <a:r>
            <a:rPr lang="en-US" dirty="0"/>
            <a:t>Prior to Prenatal Care</a:t>
          </a:r>
        </a:p>
      </dgm:t>
    </dgm:pt>
    <dgm:pt modelId="{EF449CBF-2899-BF46-8789-FCC2F63FBCF1}" type="parTrans" cxnId="{CEDDF3C2-CA82-D141-A538-8E52F692083F}">
      <dgm:prSet/>
      <dgm:spPr/>
      <dgm:t>
        <a:bodyPr/>
        <a:lstStyle/>
        <a:p>
          <a:endParaRPr lang="en-US"/>
        </a:p>
      </dgm:t>
    </dgm:pt>
    <dgm:pt modelId="{99C87D9C-C25B-7D40-A1F5-82657C659205}" type="sibTrans" cxnId="{CEDDF3C2-CA82-D141-A538-8E52F692083F}">
      <dgm:prSet/>
      <dgm:spPr/>
      <dgm:t>
        <a:bodyPr/>
        <a:lstStyle/>
        <a:p>
          <a:endParaRPr lang="en-US"/>
        </a:p>
      </dgm:t>
    </dgm:pt>
    <dgm:pt modelId="{25BB1377-81A0-4142-91BA-0627D0BBA131}">
      <dgm:prSet phldrT="[Text]" custT="1"/>
      <dgm:spPr/>
      <dgm:t>
        <a:bodyPr/>
        <a:lstStyle/>
        <a:p>
          <a:r>
            <a:rPr lang="en-US" sz="2000" dirty="0"/>
            <a:t>SAB</a:t>
          </a:r>
        </a:p>
      </dgm:t>
    </dgm:pt>
    <dgm:pt modelId="{EE28B090-86FE-3A4C-B7D8-DAE34458192C}" type="parTrans" cxnId="{19F733CA-56ED-B545-ADEF-8BAED7AA0FEF}">
      <dgm:prSet/>
      <dgm:spPr/>
      <dgm:t>
        <a:bodyPr/>
        <a:lstStyle/>
        <a:p>
          <a:endParaRPr lang="en-US"/>
        </a:p>
      </dgm:t>
    </dgm:pt>
    <dgm:pt modelId="{9AAA0419-C2EB-8A4E-967A-D823A56D720A}" type="sibTrans" cxnId="{19F733CA-56ED-B545-ADEF-8BAED7AA0FEF}">
      <dgm:prSet/>
      <dgm:spPr/>
      <dgm:t>
        <a:bodyPr/>
        <a:lstStyle/>
        <a:p>
          <a:endParaRPr lang="en-US"/>
        </a:p>
      </dgm:t>
    </dgm:pt>
    <dgm:pt modelId="{B2D70C54-1FA3-2849-AA51-33A0711D60AE}">
      <dgm:prSet phldrT="[Text]" custT="1"/>
      <dgm:spPr/>
      <dgm:t>
        <a:bodyPr/>
        <a:lstStyle/>
        <a:p>
          <a:r>
            <a:rPr lang="en-US" sz="2000" dirty="0"/>
            <a:t>Hyperemesis</a:t>
          </a:r>
        </a:p>
      </dgm:t>
    </dgm:pt>
    <dgm:pt modelId="{BE1D7179-708A-3A4A-9802-94D3E4111263}" type="parTrans" cxnId="{9617F01E-0AC6-3F4B-8ADC-50BD7E2CB927}">
      <dgm:prSet/>
      <dgm:spPr/>
      <dgm:t>
        <a:bodyPr/>
        <a:lstStyle/>
        <a:p>
          <a:endParaRPr lang="en-US"/>
        </a:p>
      </dgm:t>
    </dgm:pt>
    <dgm:pt modelId="{9A0FC509-20D7-7B4D-AF6E-7649D14DFCF3}" type="sibTrans" cxnId="{9617F01E-0AC6-3F4B-8ADC-50BD7E2CB927}">
      <dgm:prSet/>
      <dgm:spPr/>
      <dgm:t>
        <a:bodyPr/>
        <a:lstStyle/>
        <a:p>
          <a:endParaRPr lang="en-US"/>
        </a:p>
      </dgm:t>
    </dgm:pt>
    <dgm:pt modelId="{85635742-5A11-7D4F-9907-785080B529F7}">
      <dgm:prSet phldrT="[Text]"/>
      <dgm:spPr/>
      <dgm:t>
        <a:bodyPr/>
        <a:lstStyle/>
        <a:p>
          <a:r>
            <a:rPr lang="en-US" dirty="0"/>
            <a:t>Non-Obstetric Causes</a:t>
          </a:r>
        </a:p>
      </dgm:t>
    </dgm:pt>
    <dgm:pt modelId="{AD8002E9-C78E-3F46-9717-80FE237BDFB8}" type="parTrans" cxnId="{DFE92457-FACD-304E-A087-02E3C3D538C8}">
      <dgm:prSet/>
      <dgm:spPr/>
      <dgm:t>
        <a:bodyPr/>
        <a:lstStyle/>
        <a:p>
          <a:endParaRPr lang="en-US"/>
        </a:p>
      </dgm:t>
    </dgm:pt>
    <dgm:pt modelId="{42447ED3-5256-1A47-8E71-62AAC056E51A}" type="sibTrans" cxnId="{DFE92457-FACD-304E-A087-02E3C3D538C8}">
      <dgm:prSet/>
      <dgm:spPr/>
      <dgm:t>
        <a:bodyPr/>
        <a:lstStyle/>
        <a:p>
          <a:endParaRPr lang="en-US"/>
        </a:p>
      </dgm:t>
    </dgm:pt>
    <dgm:pt modelId="{C0E70BED-537F-554C-95D5-736B979A3B27}">
      <dgm:prSet phldrT="[Text]"/>
      <dgm:spPr/>
      <dgm:t>
        <a:bodyPr/>
        <a:lstStyle/>
        <a:p>
          <a:r>
            <a:rPr lang="en-US" dirty="0"/>
            <a:t>Cholecystitis</a:t>
          </a:r>
        </a:p>
      </dgm:t>
    </dgm:pt>
    <dgm:pt modelId="{36B24FD4-C919-0742-84C8-E2600F91077C}" type="parTrans" cxnId="{6FD7B99E-D9F9-884D-A237-F1DA7E2293EB}">
      <dgm:prSet/>
      <dgm:spPr/>
      <dgm:t>
        <a:bodyPr/>
        <a:lstStyle/>
        <a:p>
          <a:endParaRPr lang="en-US"/>
        </a:p>
      </dgm:t>
    </dgm:pt>
    <dgm:pt modelId="{21C3E7A1-18A1-9D45-95A9-F5FDE0AD274B}" type="sibTrans" cxnId="{6FD7B99E-D9F9-884D-A237-F1DA7E2293EB}">
      <dgm:prSet/>
      <dgm:spPr/>
      <dgm:t>
        <a:bodyPr/>
        <a:lstStyle/>
        <a:p>
          <a:endParaRPr lang="en-US"/>
        </a:p>
      </dgm:t>
    </dgm:pt>
    <dgm:pt modelId="{A1946BD6-8FEB-EF44-A8A7-D6C3CD563A57}">
      <dgm:prSet phldrT="[Text]"/>
      <dgm:spPr/>
      <dgm:t>
        <a:bodyPr/>
        <a:lstStyle/>
        <a:p>
          <a:r>
            <a:rPr lang="en-US" dirty="0"/>
            <a:t>Appendicitis</a:t>
          </a:r>
        </a:p>
      </dgm:t>
    </dgm:pt>
    <dgm:pt modelId="{D0FE23F5-A052-1A4D-B76D-CA1CB423A19C}" type="parTrans" cxnId="{48C8C733-4A54-CB4E-A8AF-96288C5A6891}">
      <dgm:prSet/>
      <dgm:spPr/>
      <dgm:t>
        <a:bodyPr/>
        <a:lstStyle/>
        <a:p>
          <a:endParaRPr lang="en-US"/>
        </a:p>
      </dgm:t>
    </dgm:pt>
    <dgm:pt modelId="{D053A03D-A3FC-BE40-810D-C5A59E2E691D}" type="sibTrans" cxnId="{48C8C733-4A54-CB4E-A8AF-96288C5A6891}">
      <dgm:prSet/>
      <dgm:spPr/>
      <dgm:t>
        <a:bodyPr/>
        <a:lstStyle/>
        <a:p>
          <a:endParaRPr lang="en-US"/>
        </a:p>
      </dgm:t>
    </dgm:pt>
    <dgm:pt modelId="{F180D351-686F-AB47-8D47-E97C6A07F1B8}">
      <dgm:prSet phldrT="[Text]"/>
      <dgm:spPr/>
      <dgm:t>
        <a:bodyPr/>
        <a:lstStyle/>
        <a:p>
          <a:r>
            <a:rPr lang="en-US" dirty="0"/>
            <a:t>Obstetric Causes</a:t>
          </a:r>
        </a:p>
      </dgm:t>
    </dgm:pt>
    <dgm:pt modelId="{9A6E648A-B2B0-484D-BD89-4D7335AFA1ED}" type="parTrans" cxnId="{1C6A2734-73D1-9D4F-899F-E031335A3088}">
      <dgm:prSet/>
      <dgm:spPr/>
      <dgm:t>
        <a:bodyPr/>
        <a:lstStyle/>
        <a:p>
          <a:endParaRPr lang="en-US"/>
        </a:p>
      </dgm:t>
    </dgm:pt>
    <dgm:pt modelId="{26A3896F-6D13-3547-8EBD-D4ABEE4D8827}" type="sibTrans" cxnId="{1C6A2734-73D1-9D4F-899F-E031335A3088}">
      <dgm:prSet/>
      <dgm:spPr/>
      <dgm:t>
        <a:bodyPr/>
        <a:lstStyle/>
        <a:p>
          <a:endParaRPr lang="en-US"/>
        </a:p>
      </dgm:t>
    </dgm:pt>
    <dgm:pt modelId="{B8E3487B-D423-384B-A8B3-CDD55E4CD710}">
      <dgm:prSet phldrT="[Text]"/>
      <dgm:spPr/>
      <dgm:t>
        <a:bodyPr/>
        <a:lstStyle/>
        <a:p>
          <a:r>
            <a:rPr lang="en-US" dirty="0"/>
            <a:t>Hemorrhage</a:t>
          </a:r>
        </a:p>
      </dgm:t>
    </dgm:pt>
    <dgm:pt modelId="{7DCB65AD-7361-CD4B-8FB2-037F54BFEF02}" type="parTrans" cxnId="{F7B6563F-977F-CF48-A72D-BCA52936C141}">
      <dgm:prSet/>
      <dgm:spPr/>
      <dgm:t>
        <a:bodyPr/>
        <a:lstStyle/>
        <a:p>
          <a:endParaRPr lang="en-US"/>
        </a:p>
      </dgm:t>
    </dgm:pt>
    <dgm:pt modelId="{22EE5093-CB97-D34F-B71A-077B9650FE27}" type="sibTrans" cxnId="{F7B6563F-977F-CF48-A72D-BCA52936C141}">
      <dgm:prSet/>
      <dgm:spPr/>
      <dgm:t>
        <a:bodyPr/>
        <a:lstStyle/>
        <a:p>
          <a:endParaRPr lang="en-US"/>
        </a:p>
      </dgm:t>
    </dgm:pt>
    <dgm:pt modelId="{CF739A93-CF98-D54A-8593-F7D994AA4723}">
      <dgm:prSet phldrT="[Text]"/>
      <dgm:spPr/>
      <dgm:t>
        <a:bodyPr/>
        <a:lstStyle/>
        <a:p>
          <a:r>
            <a:rPr lang="en-US" dirty="0"/>
            <a:t>Hypertensive Disease</a:t>
          </a:r>
        </a:p>
      </dgm:t>
    </dgm:pt>
    <dgm:pt modelId="{A77A5F0F-B1F1-554C-91C4-7B668FD74954}" type="parTrans" cxnId="{E5F8696D-A69C-DD4E-AAC1-D3B0EC97E94E}">
      <dgm:prSet/>
      <dgm:spPr/>
      <dgm:t>
        <a:bodyPr/>
        <a:lstStyle/>
        <a:p>
          <a:endParaRPr lang="en-US"/>
        </a:p>
      </dgm:t>
    </dgm:pt>
    <dgm:pt modelId="{06043B23-71EE-964A-A0C5-B552F26891AC}" type="sibTrans" cxnId="{E5F8696D-A69C-DD4E-AAC1-D3B0EC97E94E}">
      <dgm:prSet/>
      <dgm:spPr/>
      <dgm:t>
        <a:bodyPr/>
        <a:lstStyle/>
        <a:p>
          <a:endParaRPr lang="en-US"/>
        </a:p>
      </dgm:t>
    </dgm:pt>
    <dgm:pt modelId="{6A29EEA6-0142-AF4B-B342-F59CC5E03D1E}">
      <dgm:prSet phldrT="[Text]"/>
      <dgm:spPr/>
      <dgm:t>
        <a:bodyPr/>
        <a:lstStyle/>
        <a:p>
          <a:r>
            <a:rPr lang="en-US" dirty="0"/>
            <a:t>Postpartum</a:t>
          </a:r>
        </a:p>
      </dgm:t>
    </dgm:pt>
    <dgm:pt modelId="{11315EBA-3468-FF42-8B8C-C3E696AF197F}" type="parTrans" cxnId="{9289EED7-21DC-B940-8C1E-6CD10611F5F4}">
      <dgm:prSet/>
      <dgm:spPr/>
      <dgm:t>
        <a:bodyPr/>
        <a:lstStyle/>
        <a:p>
          <a:endParaRPr lang="en-US"/>
        </a:p>
      </dgm:t>
    </dgm:pt>
    <dgm:pt modelId="{CD1ADCF7-7442-2743-A90C-67513DEDBD89}" type="sibTrans" cxnId="{9289EED7-21DC-B940-8C1E-6CD10611F5F4}">
      <dgm:prSet/>
      <dgm:spPr/>
      <dgm:t>
        <a:bodyPr/>
        <a:lstStyle/>
        <a:p>
          <a:endParaRPr lang="en-US"/>
        </a:p>
      </dgm:t>
    </dgm:pt>
    <dgm:pt modelId="{D75EC8E3-2F0E-2F49-91DC-5C95BA655C27}">
      <dgm:prSet phldrT="[Text]"/>
      <dgm:spPr/>
      <dgm:t>
        <a:bodyPr/>
        <a:lstStyle/>
        <a:p>
          <a:r>
            <a:rPr lang="en-US" dirty="0"/>
            <a:t>Shortness of breath</a:t>
          </a:r>
        </a:p>
      </dgm:t>
    </dgm:pt>
    <dgm:pt modelId="{BD31E5F1-C1FE-5B4F-AD3F-79D4A7830E90}" type="parTrans" cxnId="{1E63DFD1-F917-DD40-A6B0-B642BBBA2D82}">
      <dgm:prSet/>
      <dgm:spPr/>
      <dgm:t>
        <a:bodyPr/>
        <a:lstStyle/>
        <a:p>
          <a:endParaRPr lang="en-US"/>
        </a:p>
      </dgm:t>
    </dgm:pt>
    <dgm:pt modelId="{56F615EC-7EDB-5D4B-B3CD-66AC82EBC4F5}" type="sibTrans" cxnId="{1E63DFD1-F917-DD40-A6B0-B642BBBA2D82}">
      <dgm:prSet/>
      <dgm:spPr/>
      <dgm:t>
        <a:bodyPr/>
        <a:lstStyle/>
        <a:p>
          <a:endParaRPr lang="en-US"/>
        </a:p>
      </dgm:t>
    </dgm:pt>
    <dgm:pt modelId="{DCFE160A-7A78-B14B-BCEF-454F136A1D7C}">
      <dgm:prSet phldrT="[Text]"/>
      <dgm:spPr/>
      <dgm:t>
        <a:bodyPr/>
        <a:lstStyle/>
        <a:p>
          <a:r>
            <a:rPr lang="en-US" dirty="0"/>
            <a:t>Wound infection</a:t>
          </a:r>
        </a:p>
      </dgm:t>
    </dgm:pt>
    <dgm:pt modelId="{C802A29E-37EC-6245-B913-14C3906E9EC5}" type="parTrans" cxnId="{11D12D2C-F749-7949-B851-1511D2C3BD26}">
      <dgm:prSet/>
      <dgm:spPr/>
      <dgm:t>
        <a:bodyPr/>
        <a:lstStyle/>
        <a:p>
          <a:endParaRPr lang="en-US"/>
        </a:p>
      </dgm:t>
    </dgm:pt>
    <dgm:pt modelId="{2B8C0B69-5DA2-9B44-AFD8-9971E0E85E0E}" type="sibTrans" cxnId="{11D12D2C-F749-7949-B851-1511D2C3BD26}">
      <dgm:prSet/>
      <dgm:spPr/>
      <dgm:t>
        <a:bodyPr/>
        <a:lstStyle/>
        <a:p>
          <a:endParaRPr lang="en-US"/>
        </a:p>
      </dgm:t>
    </dgm:pt>
    <dgm:pt modelId="{5B608816-A37C-BC45-8EBB-DC9DAA362FF9}" type="pres">
      <dgm:prSet presAssocID="{0E92E64A-AA11-DD4A-B119-CAC5D5838754}" presName="Name0" presStyleCnt="0">
        <dgm:presLayoutVars>
          <dgm:chPref val="3"/>
          <dgm:dir/>
          <dgm:animLvl val="lvl"/>
          <dgm:resizeHandles/>
        </dgm:presLayoutVars>
      </dgm:prSet>
      <dgm:spPr/>
    </dgm:pt>
    <dgm:pt modelId="{20BF74EC-0FD3-9B43-BD99-3257EA5B0668}" type="pres">
      <dgm:prSet presAssocID="{D3CC268C-B68E-8D4E-9961-B89B1553C850}" presName="horFlow" presStyleCnt="0"/>
      <dgm:spPr/>
    </dgm:pt>
    <dgm:pt modelId="{D46AE8C5-B9DF-0549-804B-7931BE6E5641}" type="pres">
      <dgm:prSet presAssocID="{D3CC268C-B68E-8D4E-9961-B89B1553C850}" presName="bigChev" presStyleLbl="node1" presStyleIdx="0" presStyleCnt="4"/>
      <dgm:spPr/>
    </dgm:pt>
    <dgm:pt modelId="{8E7FC47A-F232-1F43-95D1-A3BBE254A807}" type="pres">
      <dgm:prSet presAssocID="{EE28B090-86FE-3A4C-B7D8-DAE34458192C}" presName="parTrans" presStyleCnt="0"/>
      <dgm:spPr/>
    </dgm:pt>
    <dgm:pt modelId="{93ACFECD-1768-6D49-BAAD-1B5615EB1ADF}" type="pres">
      <dgm:prSet presAssocID="{25BB1377-81A0-4142-91BA-0627D0BBA131}" presName="node" presStyleLbl="alignAccFollowNode1" presStyleIdx="0" presStyleCnt="8">
        <dgm:presLayoutVars>
          <dgm:bulletEnabled val="1"/>
        </dgm:presLayoutVars>
      </dgm:prSet>
      <dgm:spPr/>
    </dgm:pt>
    <dgm:pt modelId="{C9E681C6-E87F-EC4D-B36D-7666AF0E3AC9}" type="pres">
      <dgm:prSet presAssocID="{9AAA0419-C2EB-8A4E-967A-D823A56D720A}" presName="sibTrans" presStyleCnt="0"/>
      <dgm:spPr/>
    </dgm:pt>
    <dgm:pt modelId="{07B74811-60F6-D043-8316-76897C326B83}" type="pres">
      <dgm:prSet presAssocID="{B2D70C54-1FA3-2849-AA51-33A0711D60AE}" presName="node" presStyleLbl="alignAccFollowNode1" presStyleIdx="1" presStyleCnt="8">
        <dgm:presLayoutVars>
          <dgm:bulletEnabled val="1"/>
        </dgm:presLayoutVars>
      </dgm:prSet>
      <dgm:spPr/>
    </dgm:pt>
    <dgm:pt modelId="{EE7477FD-6723-7C49-8FA0-0E98DE3D7785}" type="pres">
      <dgm:prSet presAssocID="{D3CC268C-B68E-8D4E-9961-B89B1553C850}" presName="vSp" presStyleCnt="0"/>
      <dgm:spPr/>
    </dgm:pt>
    <dgm:pt modelId="{4BA2B2C5-3B0C-4343-8E9B-B076B2862A80}" type="pres">
      <dgm:prSet presAssocID="{85635742-5A11-7D4F-9907-785080B529F7}" presName="horFlow" presStyleCnt="0"/>
      <dgm:spPr/>
    </dgm:pt>
    <dgm:pt modelId="{D1046A45-60E9-E84F-9130-BB71D1241F02}" type="pres">
      <dgm:prSet presAssocID="{85635742-5A11-7D4F-9907-785080B529F7}" presName="bigChev" presStyleLbl="node1" presStyleIdx="1" presStyleCnt="4"/>
      <dgm:spPr/>
    </dgm:pt>
    <dgm:pt modelId="{34ED3ECB-732C-D541-921D-8FF58C1E1462}" type="pres">
      <dgm:prSet presAssocID="{36B24FD4-C919-0742-84C8-E2600F91077C}" presName="parTrans" presStyleCnt="0"/>
      <dgm:spPr/>
    </dgm:pt>
    <dgm:pt modelId="{86F1A51D-FA92-A645-AC79-2287CA017576}" type="pres">
      <dgm:prSet presAssocID="{C0E70BED-537F-554C-95D5-736B979A3B27}" presName="node" presStyleLbl="alignAccFollowNode1" presStyleIdx="2" presStyleCnt="8">
        <dgm:presLayoutVars>
          <dgm:bulletEnabled val="1"/>
        </dgm:presLayoutVars>
      </dgm:prSet>
      <dgm:spPr/>
    </dgm:pt>
    <dgm:pt modelId="{1CD78B1C-4649-9945-8464-5CD361EE2D5F}" type="pres">
      <dgm:prSet presAssocID="{21C3E7A1-18A1-9D45-95A9-F5FDE0AD274B}" presName="sibTrans" presStyleCnt="0"/>
      <dgm:spPr/>
    </dgm:pt>
    <dgm:pt modelId="{3B57F006-3116-174D-8529-9175409B116F}" type="pres">
      <dgm:prSet presAssocID="{A1946BD6-8FEB-EF44-A8A7-D6C3CD563A57}" presName="node" presStyleLbl="alignAccFollowNode1" presStyleIdx="3" presStyleCnt="8">
        <dgm:presLayoutVars>
          <dgm:bulletEnabled val="1"/>
        </dgm:presLayoutVars>
      </dgm:prSet>
      <dgm:spPr/>
    </dgm:pt>
    <dgm:pt modelId="{BD8340B1-7469-CF40-8DFB-BA3B5C4C0E04}" type="pres">
      <dgm:prSet presAssocID="{85635742-5A11-7D4F-9907-785080B529F7}" presName="vSp" presStyleCnt="0"/>
      <dgm:spPr/>
    </dgm:pt>
    <dgm:pt modelId="{A54BA97E-5A53-3544-B4F8-3ECFC7D231B3}" type="pres">
      <dgm:prSet presAssocID="{F180D351-686F-AB47-8D47-E97C6A07F1B8}" presName="horFlow" presStyleCnt="0"/>
      <dgm:spPr/>
    </dgm:pt>
    <dgm:pt modelId="{9579910B-D4C8-734C-9EAA-C56621286BFB}" type="pres">
      <dgm:prSet presAssocID="{F180D351-686F-AB47-8D47-E97C6A07F1B8}" presName="bigChev" presStyleLbl="node1" presStyleIdx="2" presStyleCnt="4"/>
      <dgm:spPr/>
    </dgm:pt>
    <dgm:pt modelId="{FA2E0D39-1327-4B44-AA65-7864E1B30768}" type="pres">
      <dgm:prSet presAssocID="{7DCB65AD-7361-CD4B-8FB2-037F54BFEF02}" presName="parTrans" presStyleCnt="0"/>
      <dgm:spPr/>
    </dgm:pt>
    <dgm:pt modelId="{7120A3EB-569F-0B4B-B34A-EB1500A07FBD}" type="pres">
      <dgm:prSet presAssocID="{B8E3487B-D423-384B-A8B3-CDD55E4CD710}" presName="node" presStyleLbl="alignAccFollowNode1" presStyleIdx="4" presStyleCnt="8">
        <dgm:presLayoutVars>
          <dgm:bulletEnabled val="1"/>
        </dgm:presLayoutVars>
      </dgm:prSet>
      <dgm:spPr/>
    </dgm:pt>
    <dgm:pt modelId="{59C593BA-99F4-9F40-8906-1346CD193A95}" type="pres">
      <dgm:prSet presAssocID="{22EE5093-CB97-D34F-B71A-077B9650FE27}" presName="sibTrans" presStyleCnt="0"/>
      <dgm:spPr/>
    </dgm:pt>
    <dgm:pt modelId="{62A25E5D-2A92-CF48-8A24-07C7FB6E362D}" type="pres">
      <dgm:prSet presAssocID="{CF739A93-CF98-D54A-8593-F7D994AA4723}" presName="node" presStyleLbl="alignAccFollowNode1" presStyleIdx="5" presStyleCnt="8">
        <dgm:presLayoutVars>
          <dgm:bulletEnabled val="1"/>
        </dgm:presLayoutVars>
      </dgm:prSet>
      <dgm:spPr/>
    </dgm:pt>
    <dgm:pt modelId="{C5F7C9F5-1EE1-A340-BAF3-40C410C6EB34}" type="pres">
      <dgm:prSet presAssocID="{F180D351-686F-AB47-8D47-E97C6A07F1B8}" presName="vSp" presStyleCnt="0"/>
      <dgm:spPr/>
    </dgm:pt>
    <dgm:pt modelId="{EDBE0025-68BF-4045-A033-897382749396}" type="pres">
      <dgm:prSet presAssocID="{6A29EEA6-0142-AF4B-B342-F59CC5E03D1E}" presName="horFlow" presStyleCnt="0"/>
      <dgm:spPr/>
    </dgm:pt>
    <dgm:pt modelId="{4EDA8E99-EFBF-2344-BA10-4FFC32D7FE40}" type="pres">
      <dgm:prSet presAssocID="{6A29EEA6-0142-AF4B-B342-F59CC5E03D1E}" presName="bigChev" presStyleLbl="node1" presStyleIdx="3" presStyleCnt="4"/>
      <dgm:spPr/>
    </dgm:pt>
    <dgm:pt modelId="{FAAA3F46-84E2-AB45-901E-6B927BBD6D9F}" type="pres">
      <dgm:prSet presAssocID="{BD31E5F1-C1FE-5B4F-AD3F-79D4A7830E90}" presName="parTrans" presStyleCnt="0"/>
      <dgm:spPr/>
    </dgm:pt>
    <dgm:pt modelId="{4532CC69-173A-BC4D-89C7-C51E69908F73}" type="pres">
      <dgm:prSet presAssocID="{D75EC8E3-2F0E-2F49-91DC-5C95BA655C27}" presName="node" presStyleLbl="alignAccFollowNode1" presStyleIdx="6" presStyleCnt="8">
        <dgm:presLayoutVars>
          <dgm:bulletEnabled val="1"/>
        </dgm:presLayoutVars>
      </dgm:prSet>
      <dgm:spPr/>
    </dgm:pt>
    <dgm:pt modelId="{2AC78C47-F143-8045-9EE6-DBED0ADDA821}" type="pres">
      <dgm:prSet presAssocID="{56F615EC-7EDB-5D4B-B3CD-66AC82EBC4F5}" presName="sibTrans" presStyleCnt="0"/>
      <dgm:spPr/>
    </dgm:pt>
    <dgm:pt modelId="{24290B69-15F0-4C49-8E9B-0D6DEF8EFFEC}" type="pres">
      <dgm:prSet presAssocID="{DCFE160A-7A78-B14B-BCEF-454F136A1D7C}" presName="node" presStyleLbl="alignAccFollowNode1" presStyleIdx="7" presStyleCnt="8">
        <dgm:presLayoutVars>
          <dgm:bulletEnabled val="1"/>
        </dgm:presLayoutVars>
      </dgm:prSet>
      <dgm:spPr/>
    </dgm:pt>
  </dgm:ptLst>
  <dgm:cxnLst>
    <dgm:cxn modelId="{DDCBD801-FE8C-3848-8D62-6D9DD52D8E72}" type="presOf" srcId="{D75EC8E3-2F0E-2F49-91DC-5C95BA655C27}" destId="{4532CC69-173A-BC4D-89C7-C51E69908F73}" srcOrd="0" destOrd="0" presId="urn:microsoft.com/office/officeart/2005/8/layout/lProcess3"/>
    <dgm:cxn modelId="{B66AF319-DB0F-8146-9979-47FA462025F3}" type="presOf" srcId="{0E92E64A-AA11-DD4A-B119-CAC5D5838754}" destId="{5B608816-A37C-BC45-8EBB-DC9DAA362FF9}" srcOrd="0" destOrd="0" presId="urn:microsoft.com/office/officeart/2005/8/layout/lProcess3"/>
    <dgm:cxn modelId="{9617F01E-0AC6-3F4B-8ADC-50BD7E2CB927}" srcId="{D3CC268C-B68E-8D4E-9961-B89B1553C850}" destId="{B2D70C54-1FA3-2849-AA51-33A0711D60AE}" srcOrd="1" destOrd="0" parTransId="{BE1D7179-708A-3A4A-9802-94D3E4111263}" sibTransId="{9A0FC509-20D7-7B4D-AF6E-7649D14DFCF3}"/>
    <dgm:cxn modelId="{11D12D2C-F749-7949-B851-1511D2C3BD26}" srcId="{6A29EEA6-0142-AF4B-B342-F59CC5E03D1E}" destId="{DCFE160A-7A78-B14B-BCEF-454F136A1D7C}" srcOrd="1" destOrd="0" parTransId="{C802A29E-37EC-6245-B913-14C3906E9EC5}" sibTransId="{2B8C0B69-5DA2-9B44-AFD8-9971E0E85E0E}"/>
    <dgm:cxn modelId="{48C8C733-4A54-CB4E-A8AF-96288C5A6891}" srcId="{85635742-5A11-7D4F-9907-785080B529F7}" destId="{A1946BD6-8FEB-EF44-A8A7-D6C3CD563A57}" srcOrd="1" destOrd="0" parTransId="{D0FE23F5-A052-1A4D-B76D-CA1CB423A19C}" sibTransId="{D053A03D-A3FC-BE40-810D-C5A59E2E691D}"/>
    <dgm:cxn modelId="{1C6A2734-73D1-9D4F-899F-E031335A3088}" srcId="{0E92E64A-AA11-DD4A-B119-CAC5D5838754}" destId="{F180D351-686F-AB47-8D47-E97C6A07F1B8}" srcOrd="2" destOrd="0" parTransId="{9A6E648A-B2B0-484D-BD89-4D7335AFA1ED}" sibTransId="{26A3896F-6D13-3547-8EBD-D4ABEE4D8827}"/>
    <dgm:cxn modelId="{F7B6563F-977F-CF48-A72D-BCA52936C141}" srcId="{F180D351-686F-AB47-8D47-E97C6A07F1B8}" destId="{B8E3487B-D423-384B-A8B3-CDD55E4CD710}" srcOrd="0" destOrd="0" parTransId="{7DCB65AD-7361-CD4B-8FB2-037F54BFEF02}" sibTransId="{22EE5093-CB97-D34F-B71A-077B9650FE27}"/>
    <dgm:cxn modelId="{DFE92457-FACD-304E-A087-02E3C3D538C8}" srcId="{0E92E64A-AA11-DD4A-B119-CAC5D5838754}" destId="{85635742-5A11-7D4F-9907-785080B529F7}" srcOrd="1" destOrd="0" parTransId="{AD8002E9-C78E-3F46-9717-80FE237BDFB8}" sibTransId="{42447ED3-5256-1A47-8E71-62AAC056E51A}"/>
    <dgm:cxn modelId="{E5F8696D-A69C-DD4E-AAC1-D3B0EC97E94E}" srcId="{F180D351-686F-AB47-8D47-E97C6A07F1B8}" destId="{CF739A93-CF98-D54A-8593-F7D994AA4723}" srcOrd="1" destOrd="0" parTransId="{A77A5F0F-B1F1-554C-91C4-7B668FD74954}" sibTransId="{06043B23-71EE-964A-A0C5-B552F26891AC}"/>
    <dgm:cxn modelId="{F92A5682-6032-7E42-8289-D1358514ECE3}" type="presOf" srcId="{CF739A93-CF98-D54A-8593-F7D994AA4723}" destId="{62A25E5D-2A92-CF48-8A24-07C7FB6E362D}" srcOrd="0" destOrd="0" presId="urn:microsoft.com/office/officeart/2005/8/layout/lProcess3"/>
    <dgm:cxn modelId="{FC35B382-7FB1-D841-8EA1-4BA30AF33A6D}" type="presOf" srcId="{B8E3487B-D423-384B-A8B3-CDD55E4CD710}" destId="{7120A3EB-569F-0B4B-B34A-EB1500A07FBD}" srcOrd="0" destOrd="0" presId="urn:microsoft.com/office/officeart/2005/8/layout/lProcess3"/>
    <dgm:cxn modelId="{63815B85-95CD-F94B-A80D-A97E3D1F5AD1}" type="presOf" srcId="{25BB1377-81A0-4142-91BA-0627D0BBA131}" destId="{93ACFECD-1768-6D49-BAAD-1B5615EB1ADF}" srcOrd="0" destOrd="0" presId="urn:microsoft.com/office/officeart/2005/8/layout/lProcess3"/>
    <dgm:cxn modelId="{DC4F088C-EE1D-5E42-8B1F-F2AE3713D3A8}" type="presOf" srcId="{D3CC268C-B68E-8D4E-9961-B89B1553C850}" destId="{D46AE8C5-B9DF-0549-804B-7931BE6E5641}" srcOrd="0" destOrd="0" presId="urn:microsoft.com/office/officeart/2005/8/layout/lProcess3"/>
    <dgm:cxn modelId="{3C69188D-C421-DE43-8E81-59EFCDE6A17A}" type="presOf" srcId="{6A29EEA6-0142-AF4B-B342-F59CC5E03D1E}" destId="{4EDA8E99-EFBF-2344-BA10-4FFC32D7FE40}" srcOrd="0" destOrd="0" presId="urn:microsoft.com/office/officeart/2005/8/layout/lProcess3"/>
    <dgm:cxn modelId="{1039928F-FDAA-2044-B1F5-A504D0E789FC}" type="presOf" srcId="{F180D351-686F-AB47-8D47-E97C6A07F1B8}" destId="{9579910B-D4C8-734C-9EAA-C56621286BFB}" srcOrd="0" destOrd="0" presId="urn:microsoft.com/office/officeart/2005/8/layout/lProcess3"/>
    <dgm:cxn modelId="{6FD7B99E-D9F9-884D-A237-F1DA7E2293EB}" srcId="{85635742-5A11-7D4F-9907-785080B529F7}" destId="{C0E70BED-537F-554C-95D5-736B979A3B27}" srcOrd="0" destOrd="0" parTransId="{36B24FD4-C919-0742-84C8-E2600F91077C}" sibTransId="{21C3E7A1-18A1-9D45-95A9-F5FDE0AD274B}"/>
    <dgm:cxn modelId="{C8E0F5A9-6217-264E-9AAA-EA1815A1AAD7}" type="presOf" srcId="{C0E70BED-537F-554C-95D5-736B979A3B27}" destId="{86F1A51D-FA92-A645-AC79-2287CA017576}" srcOrd="0" destOrd="0" presId="urn:microsoft.com/office/officeart/2005/8/layout/lProcess3"/>
    <dgm:cxn modelId="{CEDDF3C2-CA82-D141-A538-8E52F692083F}" srcId="{0E92E64A-AA11-DD4A-B119-CAC5D5838754}" destId="{D3CC268C-B68E-8D4E-9961-B89B1553C850}" srcOrd="0" destOrd="0" parTransId="{EF449CBF-2899-BF46-8789-FCC2F63FBCF1}" sibTransId="{99C87D9C-C25B-7D40-A1F5-82657C659205}"/>
    <dgm:cxn modelId="{2A64C9C4-0592-DC41-B765-94D5E86BF594}" type="presOf" srcId="{B2D70C54-1FA3-2849-AA51-33A0711D60AE}" destId="{07B74811-60F6-D043-8316-76897C326B83}" srcOrd="0" destOrd="0" presId="urn:microsoft.com/office/officeart/2005/8/layout/lProcess3"/>
    <dgm:cxn modelId="{E10915C7-63E5-214D-B98C-E49C13AF5631}" type="presOf" srcId="{85635742-5A11-7D4F-9907-785080B529F7}" destId="{D1046A45-60E9-E84F-9130-BB71D1241F02}" srcOrd="0" destOrd="0" presId="urn:microsoft.com/office/officeart/2005/8/layout/lProcess3"/>
    <dgm:cxn modelId="{19F733CA-56ED-B545-ADEF-8BAED7AA0FEF}" srcId="{D3CC268C-B68E-8D4E-9961-B89B1553C850}" destId="{25BB1377-81A0-4142-91BA-0627D0BBA131}" srcOrd="0" destOrd="0" parTransId="{EE28B090-86FE-3A4C-B7D8-DAE34458192C}" sibTransId="{9AAA0419-C2EB-8A4E-967A-D823A56D720A}"/>
    <dgm:cxn modelId="{1E63DFD1-F917-DD40-A6B0-B642BBBA2D82}" srcId="{6A29EEA6-0142-AF4B-B342-F59CC5E03D1E}" destId="{D75EC8E3-2F0E-2F49-91DC-5C95BA655C27}" srcOrd="0" destOrd="0" parTransId="{BD31E5F1-C1FE-5B4F-AD3F-79D4A7830E90}" sibTransId="{56F615EC-7EDB-5D4B-B3CD-66AC82EBC4F5}"/>
    <dgm:cxn modelId="{9289EED7-21DC-B940-8C1E-6CD10611F5F4}" srcId="{0E92E64A-AA11-DD4A-B119-CAC5D5838754}" destId="{6A29EEA6-0142-AF4B-B342-F59CC5E03D1E}" srcOrd="3" destOrd="0" parTransId="{11315EBA-3468-FF42-8B8C-C3E696AF197F}" sibTransId="{CD1ADCF7-7442-2743-A90C-67513DEDBD89}"/>
    <dgm:cxn modelId="{D459D2E0-A841-C741-A330-47B5410AE874}" type="presOf" srcId="{A1946BD6-8FEB-EF44-A8A7-D6C3CD563A57}" destId="{3B57F006-3116-174D-8529-9175409B116F}" srcOrd="0" destOrd="0" presId="urn:microsoft.com/office/officeart/2005/8/layout/lProcess3"/>
    <dgm:cxn modelId="{13A60FF0-4017-664C-B331-2B9E3E833CA1}" type="presOf" srcId="{DCFE160A-7A78-B14B-BCEF-454F136A1D7C}" destId="{24290B69-15F0-4C49-8E9B-0D6DEF8EFFEC}" srcOrd="0" destOrd="0" presId="urn:microsoft.com/office/officeart/2005/8/layout/lProcess3"/>
    <dgm:cxn modelId="{9EA88C6E-F6CE-0547-9464-124729498979}" type="presParOf" srcId="{5B608816-A37C-BC45-8EBB-DC9DAA362FF9}" destId="{20BF74EC-0FD3-9B43-BD99-3257EA5B0668}" srcOrd="0" destOrd="0" presId="urn:microsoft.com/office/officeart/2005/8/layout/lProcess3"/>
    <dgm:cxn modelId="{BE341E78-571C-3F49-A138-28FF2A12F67A}" type="presParOf" srcId="{20BF74EC-0FD3-9B43-BD99-3257EA5B0668}" destId="{D46AE8C5-B9DF-0549-804B-7931BE6E5641}" srcOrd="0" destOrd="0" presId="urn:microsoft.com/office/officeart/2005/8/layout/lProcess3"/>
    <dgm:cxn modelId="{2FEC1A3F-689E-974D-A8F1-E8BBF6CBA4FE}" type="presParOf" srcId="{20BF74EC-0FD3-9B43-BD99-3257EA5B0668}" destId="{8E7FC47A-F232-1F43-95D1-A3BBE254A807}" srcOrd="1" destOrd="0" presId="urn:microsoft.com/office/officeart/2005/8/layout/lProcess3"/>
    <dgm:cxn modelId="{4714B4E2-5C08-D94A-8A5B-EDC4EBF04EA5}" type="presParOf" srcId="{20BF74EC-0FD3-9B43-BD99-3257EA5B0668}" destId="{93ACFECD-1768-6D49-BAAD-1B5615EB1ADF}" srcOrd="2" destOrd="0" presId="urn:microsoft.com/office/officeart/2005/8/layout/lProcess3"/>
    <dgm:cxn modelId="{6BE2AAE7-295E-8C42-931E-5DB700B575F1}" type="presParOf" srcId="{20BF74EC-0FD3-9B43-BD99-3257EA5B0668}" destId="{C9E681C6-E87F-EC4D-B36D-7666AF0E3AC9}" srcOrd="3" destOrd="0" presId="urn:microsoft.com/office/officeart/2005/8/layout/lProcess3"/>
    <dgm:cxn modelId="{55FC6D6F-E6EF-6644-A65C-F48DB3E4489A}" type="presParOf" srcId="{20BF74EC-0FD3-9B43-BD99-3257EA5B0668}" destId="{07B74811-60F6-D043-8316-76897C326B83}" srcOrd="4" destOrd="0" presId="urn:microsoft.com/office/officeart/2005/8/layout/lProcess3"/>
    <dgm:cxn modelId="{2757F100-0BF4-044C-A698-381A668B7923}" type="presParOf" srcId="{5B608816-A37C-BC45-8EBB-DC9DAA362FF9}" destId="{EE7477FD-6723-7C49-8FA0-0E98DE3D7785}" srcOrd="1" destOrd="0" presId="urn:microsoft.com/office/officeart/2005/8/layout/lProcess3"/>
    <dgm:cxn modelId="{084F87AF-786C-3B44-942C-3304AB944501}" type="presParOf" srcId="{5B608816-A37C-BC45-8EBB-DC9DAA362FF9}" destId="{4BA2B2C5-3B0C-4343-8E9B-B076B2862A80}" srcOrd="2" destOrd="0" presId="urn:microsoft.com/office/officeart/2005/8/layout/lProcess3"/>
    <dgm:cxn modelId="{A8397656-F486-724E-AE1E-A62DF18C905B}" type="presParOf" srcId="{4BA2B2C5-3B0C-4343-8E9B-B076B2862A80}" destId="{D1046A45-60E9-E84F-9130-BB71D1241F02}" srcOrd="0" destOrd="0" presId="urn:microsoft.com/office/officeart/2005/8/layout/lProcess3"/>
    <dgm:cxn modelId="{06F0890D-1347-1848-B129-9FD8B8A30659}" type="presParOf" srcId="{4BA2B2C5-3B0C-4343-8E9B-B076B2862A80}" destId="{34ED3ECB-732C-D541-921D-8FF58C1E1462}" srcOrd="1" destOrd="0" presId="urn:microsoft.com/office/officeart/2005/8/layout/lProcess3"/>
    <dgm:cxn modelId="{3DA5289E-4A40-C148-AADE-FAB11D9EE6E2}" type="presParOf" srcId="{4BA2B2C5-3B0C-4343-8E9B-B076B2862A80}" destId="{86F1A51D-FA92-A645-AC79-2287CA017576}" srcOrd="2" destOrd="0" presId="urn:microsoft.com/office/officeart/2005/8/layout/lProcess3"/>
    <dgm:cxn modelId="{FB461210-08A2-AE40-8D42-25FAC45CEF16}" type="presParOf" srcId="{4BA2B2C5-3B0C-4343-8E9B-B076B2862A80}" destId="{1CD78B1C-4649-9945-8464-5CD361EE2D5F}" srcOrd="3" destOrd="0" presId="urn:microsoft.com/office/officeart/2005/8/layout/lProcess3"/>
    <dgm:cxn modelId="{B4CCDE6E-BE53-F34F-9E9F-1AFC5780B0AA}" type="presParOf" srcId="{4BA2B2C5-3B0C-4343-8E9B-B076B2862A80}" destId="{3B57F006-3116-174D-8529-9175409B116F}" srcOrd="4" destOrd="0" presId="urn:microsoft.com/office/officeart/2005/8/layout/lProcess3"/>
    <dgm:cxn modelId="{DE654AFE-607D-B546-B155-BAECBC8F5B08}" type="presParOf" srcId="{5B608816-A37C-BC45-8EBB-DC9DAA362FF9}" destId="{BD8340B1-7469-CF40-8DFB-BA3B5C4C0E04}" srcOrd="3" destOrd="0" presId="urn:microsoft.com/office/officeart/2005/8/layout/lProcess3"/>
    <dgm:cxn modelId="{824E6E51-5983-4841-8783-2B8B52E6426B}" type="presParOf" srcId="{5B608816-A37C-BC45-8EBB-DC9DAA362FF9}" destId="{A54BA97E-5A53-3544-B4F8-3ECFC7D231B3}" srcOrd="4" destOrd="0" presId="urn:microsoft.com/office/officeart/2005/8/layout/lProcess3"/>
    <dgm:cxn modelId="{9BE5646D-1513-5A4D-86E5-7EF849E3F7F5}" type="presParOf" srcId="{A54BA97E-5A53-3544-B4F8-3ECFC7D231B3}" destId="{9579910B-D4C8-734C-9EAA-C56621286BFB}" srcOrd="0" destOrd="0" presId="urn:microsoft.com/office/officeart/2005/8/layout/lProcess3"/>
    <dgm:cxn modelId="{AD50BF61-D37E-4247-A5C6-642D9DA89D3B}" type="presParOf" srcId="{A54BA97E-5A53-3544-B4F8-3ECFC7D231B3}" destId="{FA2E0D39-1327-4B44-AA65-7864E1B30768}" srcOrd="1" destOrd="0" presId="urn:microsoft.com/office/officeart/2005/8/layout/lProcess3"/>
    <dgm:cxn modelId="{5F91398E-C6A3-8F46-967C-E90A95BFC877}" type="presParOf" srcId="{A54BA97E-5A53-3544-B4F8-3ECFC7D231B3}" destId="{7120A3EB-569F-0B4B-B34A-EB1500A07FBD}" srcOrd="2" destOrd="0" presId="urn:microsoft.com/office/officeart/2005/8/layout/lProcess3"/>
    <dgm:cxn modelId="{FCAFAE31-CF9B-714E-9F8A-009469044F7A}" type="presParOf" srcId="{A54BA97E-5A53-3544-B4F8-3ECFC7D231B3}" destId="{59C593BA-99F4-9F40-8906-1346CD193A95}" srcOrd="3" destOrd="0" presId="urn:microsoft.com/office/officeart/2005/8/layout/lProcess3"/>
    <dgm:cxn modelId="{3368D674-DE6E-B440-BDA9-C50E919DBD23}" type="presParOf" srcId="{A54BA97E-5A53-3544-B4F8-3ECFC7D231B3}" destId="{62A25E5D-2A92-CF48-8A24-07C7FB6E362D}" srcOrd="4" destOrd="0" presId="urn:microsoft.com/office/officeart/2005/8/layout/lProcess3"/>
    <dgm:cxn modelId="{81AF5447-5ED8-424E-A5DB-4436759476A1}" type="presParOf" srcId="{5B608816-A37C-BC45-8EBB-DC9DAA362FF9}" destId="{C5F7C9F5-1EE1-A340-BAF3-40C410C6EB34}" srcOrd="5" destOrd="0" presId="urn:microsoft.com/office/officeart/2005/8/layout/lProcess3"/>
    <dgm:cxn modelId="{9D7C269E-1AA9-AA44-9F4A-ADC81C1C7CA0}" type="presParOf" srcId="{5B608816-A37C-BC45-8EBB-DC9DAA362FF9}" destId="{EDBE0025-68BF-4045-A033-897382749396}" srcOrd="6" destOrd="0" presId="urn:microsoft.com/office/officeart/2005/8/layout/lProcess3"/>
    <dgm:cxn modelId="{5EEBCAC3-6E8C-AB44-9119-BB77B7A8AC36}" type="presParOf" srcId="{EDBE0025-68BF-4045-A033-897382749396}" destId="{4EDA8E99-EFBF-2344-BA10-4FFC32D7FE40}" srcOrd="0" destOrd="0" presId="urn:microsoft.com/office/officeart/2005/8/layout/lProcess3"/>
    <dgm:cxn modelId="{22D11401-43F9-4445-88D6-0538291ECF9A}" type="presParOf" srcId="{EDBE0025-68BF-4045-A033-897382749396}" destId="{FAAA3F46-84E2-AB45-901E-6B927BBD6D9F}" srcOrd="1" destOrd="0" presId="urn:microsoft.com/office/officeart/2005/8/layout/lProcess3"/>
    <dgm:cxn modelId="{E489F041-3786-8140-AC15-06FBBF1A55B3}" type="presParOf" srcId="{EDBE0025-68BF-4045-A033-897382749396}" destId="{4532CC69-173A-BC4D-89C7-C51E69908F73}" srcOrd="2" destOrd="0" presId="urn:microsoft.com/office/officeart/2005/8/layout/lProcess3"/>
    <dgm:cxn modelId="{E7540279-5534-174C-BEBB-067BFC37A6AD}" type="presParOf" srcId="{EDBE0025-68BF-4045-A033-897382749396}" destId="{2AC78C47-F143-8045-9EE6-DBED0ADDA821}" srcOrd="3" destOrd="0" presId="urn:microsoft.com/office/officeart/2005/8/layout/lProcess3"/>
    <dgm:cxn modelId="{04BA5170-A82C-C849-8372-65B5078B278B}" type="presParOf" srcId="{EDBE0025-68BF-4045-A033-897382749396}" destId="{24290B69-15F0-4C49-8E9B-0D6DEF8EFFEC}"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81921-8CF9-FA45-9849-C4F0D158FBEA}">
      <dsp:nvSpPr>
        <dsp:cNvPr id="0" name=""/>
        <dsp:cNvSpPr/>
      </dsp:nvSpPr>
      <dsp:spPr>
        <a:xfrm>
          <a:off x="2287160" y="2423"/>
          <a:ext cx="9148643" cy="125516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509" tIns="318813" rIns="177509" bIns="318813" numCol="1" spcCol="1270" anchor="ctr" anchorCtr="0">
          <a:noAutofit/>
        </a:bodyPr>
        <a:lstStyle/>
        <a:p>
          <a:pPr marL="0" lvl="0" indent="0" algn="l" defTabSz="1066800">
            <a:lnSpc>
              <a:spcPct val="90000"/>
            </a:lnSpc>
            <a:spcBef>
              <a:spcPct val="0"/>
            </a:spcBef>
            <a:spcAft>
              <a:spcPct val="35000"/>
            </a:spcAft>
            <a:buNone/>
          </a:pPr>
          <a:r>
            <a:rPr lang="en-US" sz="2400" kern="1200" dirty="0"/>
            <a:t>Recognize</a:t>
          </a:r>
          <a:r>
            <a:rPr lang="en-US" sz="2400" kern="1200" baseline="0" dirty="0"/>
            <a:t> critical illness in pregnancy.</a:t>
          </a:r>
          <a:endParaRPr lang="en-US" sz="2400" kern="1200" dirty="0"/>
        </a:p>
      </dsp:txBody>
      <dsp:txXfrm>
        <a:off x="2287160" y="2423"/>
        <a:ext cx="9148643" cy="1255168"/>
      </dsp:txXfrm>
    </dsp:sp>
    <dsp:sp modelId="{58B0D897-A2C1-964E-8DEA-B1EB15705436}">
      <dsp:nvSpPr>
        <dsp:cNvPr id="0" name=""/>
        <dsp:cNvSpPr/>
      </dsp:nvSpPr>
      <dsp:spPr>
        <a:xfrm>
          <a:off x="0" y="2423"/>
          <a:ext cx="2287160" cy="125516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1029" tIns="123983" rIns="121029" bIns="123983" numCol="1" spcCol="1270" anchor="ctr" anchorCtr="0">
          <a:noAutofit/>
        </a:bodyPr>
        <a:lstStyle/>
        <a:p>
          <a:pPr marL="0" lvl="0" indent="0" algn="ctr" defTabSz="1244600">
            <a:lnSpc>
              <a:spcPct val="90000"/>
            </a:lnSpc>
            <a:spcBef>
              <a:spcPct val="0"/>
            </a:spcBef>
            <a:spcAft>
              <a:spcPct val="35000"/>
            </a:spcAft>
            <a:buNone/>
          </a:pPr>
          <a:r>
            <a:rPr lang="en-US" sz="2800" kern="1200" dirty="0"/>
            <a:t>Recognize</a:t>
          </a:r>
        </a:p>
      </dsp:txBody>
      <dsp:txXfrm>
        <a:off x="0" y="2423"/>
        <a:ext cx="2287160" cy="1255168"/>
      </dsp:txXfrm>
    </dsp:sp>
    <dsp:sp modelId="{8247E46A-7994-5741-BCBC-A3DC7F1408CB}">
      <dsp:nvSpPr>
        <dsp:cNvPr id="0" name=""/>
        <dsp:cNvSpPr/>
      </dsp:nvSpPr>
      <dsp:spPr>
        <a:xfrm>
          <a:off x="2287160" y="1332901"/>
          <a:ext cx="9148643" cy="125516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509" tIns="318813" rIns="177509" bIns="318813" numCol="1" spcCol="1270" anchor="ctr" anchorCtr="0">
          <a:noAutofit/>
        </a:bodyPr>
        <a:lstStyle/>
        <a:p>
          <a:pPr marL="0" lvl="0" indent="0" algn="l" defTabSz="1066800">
            <a:lnSpc>
              <a:spcPct val="90000"/>
            </a:lnSpc>
            <a:spcBef>
              <a:spcPct val="0"/>
            </a:spcBef>
            <a:spcAft>
              <a:spcPct val="35000"/>
            </a:spcAft>
            <a:buNone/>
          </a:pPr>
          <a:r>
            <a:rPr lang="en-US" sz="2400" kern="1200" dirty="0"/>
            <a:t>Initiate stabilization.</a:t>
          </a:r>
        </a:p>
      </dsp:txBody>
      <dsp:txXfrm>
        <a:off x="2287160" y="1332901"/>
        <a:ext cx="9148643" cy="1255168"/>
      </dsp:txXfrm>
    </dsp:sp>
    <dsp:sp modelId="{0287AE6E-92FB-4A4E-9710-86463B2F0A9B}">
      <dsp:nvSpPr>
        <dsp:cNvPr id="0" name=""/>
        <dsp:cNvSpPr/>
      </dsp:nvSpPr>
      <dsp:spPr>
        <a:xfrm>
          <a:off x="0" y="1332901"/>
          <a:ext cx="2287160" cy="125516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1029" tIns="123983" rIns="121029" bIns="123983" numCol="1" spcCol="1270" anchor="ctr" anchorCtr="0">
          <a:noAutofit/>
        </a:bodyPr>
        <a:lstStyle/>
        <a:p>
          <a:pPr marL="0" lvl="0" indent="0" algn="ctr" defTabSz="1244600">
            <a:lnSpc>
              <a:spcPct val="90000"/>
            </a:lnSpc>
            <a:spcBef>
              <a:spcPct val="0"/>
            </a:spcBef>
            <a:spcAft>
              <a:spcPct val="35000"/>
            </a:spcAft>
            <a:buNone/>
          </a:pPr>
          <a:r>
            <a:rPr lang="en-US" sz="2800" kern="1200" dirty="0"/>
            <a:t>Initiate</a:t>
          </a:r>
        </a:p>
      </dsp:txBody>
      <dsp:txXfrm>
        <a:off x="0" y="1332901"/>
        <a:ext cx="2287160" cy="1255168"/>
      </dsp:txXfrm>
    </dsp:sp>
    <dsp:sp modelId="{BBC704D0-8AC7-1849-AA5E-6F7BEED251FC}">
      <dsp:nvSpPr>
        <dsp:cNvPr id="0" name=""/>
        <dsp:cNvSpPr/>
      </dsp:nvSpPr>
      <dsp:spPr>
        <a:xfrm>
          <a:off x="2287160" y="2663380"/>
          <a:ext cx="9148643" cy="125516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509" tIns="318813" rIns="177509" bIns="318813" numCol="1" spcCol="1270" anchor="ctr" anchorCtr="0">
          <a:noAutofit/>
        </a:bodyPr>
        <a:lstStyle/>
        <a:p>
          <a:pPr marL="0" lvl="0" indent="0" algn="l" defTabSz="1066800">
            <a:lnSpc>
              <a:spcPct val="90000"/>
            </a:lnSpc>
            <a:spcBef>
              <a:spcPct val="0"/>
            </a:spcBef>
            <a:spcAft>
              <a:spcPct val="35000"/>
            </a:spcAft>
            <a:buNone/>
          </a:pPr>
          <a:r>
            <a:rPr lang="en-US" sz="2400" kern="1200" dirty="0"/>
            <a:t>Coordinate</a:t>
          </a:r>
          <a:r>
            <a:rPr lang="en-US" sz="2400" kern="1200" baseline="0" dirty="0"/>
            <a:t> timely transfer.</a:t>
          </a:r>
        </a:p>
      </dsp:txBody>
      <dsp:txXfrm>
        <a:off x="2287160" y="2663380"/>
        <a:ext cx="9148643" cy="1255168"/>
      </dsp:txXfrm>
    </dsp:sp>
    <dsp:sp modelId="{BB9139FA-4AD6-4643-8FE2-3860F5025FA8}">
      <dsp:nvSpPr>
        <dsp:cNvPr id="0" name=""/>
        <dsp:cNvSpPr/>
      </dsp:nvSpPr>
      <dsp:spPr>
        <a:xfrm>
          <a:off x="0" y="2663380"/>
          <a:ext cx="2287160" cy="125516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1029" tIns="123983" rIns="121029" bIns="123983" numCol="1" spcCol="1270" anchor="ctr" anchorCtr="0">
          <a:noAutofit/>
        </a:bodyPr>
        <a:lstStyle/>
        <a:p>
          <a:pPr marL="0" lvl="0" indent="0" algn="ctr" defTabSz="1244600">
            <a:lnSpc>
              <a:spcPct val="90000"/>
            </a:lnSpc>
            <a:spcBef>
              <a:spcPct val="0"/>
            </a:spcBef>
            <a:spcAft>
              <a:spcPct val="35000"/>
            </a:spcAft>
            <a:buNone/>
          </a:pPr>
          <a:r>
            <a:rPr lang="en-US" sz="2800" kern="1200" dirty="0"/>
            <a:t>Coordinate</a:t>
          </a:r>
        </a:p>
      </dsp:txBody>
      <dsp:txXfrm>
        <a:off x="0" y="2663380"/>
        <a:ext cx="2287160" cy="1255168"/>
      </dsp:txXfrm>
    </dsp:sp>
    <dsp:sp modelId="{5483E302-48FD-0746-9396-DCE213E5A05C}">
      <dsp:nvSpPr>
        <dsp:cNvPr id="0" name=""/>
        <dsp:cNvSpPr/>
      </dsp:nvSpPr>
      <dsp:spPr>
        <a:xfrm>
          <a:off x="2287160" y="3993859"/>
          <a:ext cx="9148643" cy="125516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509" tIns="318813" rIns="177509" bIns="318813" numCol="1" spcCol="1270" anchor="ctr" anchorCtr="0">
          <a:noAutofit/>
        </a:bodyPr>
        <a:lstStyle/>
        <a:p>
          <a:pPr marL="0" lvl="0" indent="0" algn="l" defTabSz="1066800">
            <a:lnSpc>
              <a:spcPct val="90000"/>
            </a:lnSpc>
            <a:spcBef>
              <a:spcPct val="0"/>
            </a:spcBef>
            <a:spcAft>
              <a:spcPct val="35000"/>
            </a:spcAft>
            <a:buNone/>
          </a:pPr>
          <a:r>
            <a:rPr lang="en-US" sz="2400" kern="1200" baseline="0" dirty="0"/>
            <a:t>Improve team response and outcomes.</a:t>
          </a:r>
        </a:p>
      </dsp:txBody>
      <dsp:txXfrm>
        <a:off x="2287160" y="3993859"/>
        <a:ext cx="9148643" cy="1255168"/>
      </dsp:txXfrm>
    </dsp:sp>
    <dsp:sp modelId="{30365B35-C81F-3F47-84FC-42BBEC0FEC98}">
      <dsp:nvSpPr>
        <dsp:cNvPr id="0" name=""/>
        <dsp:cNvSpPr/>
      </dsp:nvSpPr>
      <dsp:spPr>
        <a:xfrm>
          <a:off x="0" y="3993859"/>
          <a:ext cx="2287160" cy="125516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1029" tIns="123983" rIns="121029" bIns="123983" numCol="1" spcCol="1270" anchor="ctr" anchorCtr="0">
          <a:noAutofit/>
        </a:bodyPr>
        <a:lstStyle/>
        <a:p>
          <a:pPr marL="0" lvl="0" indent="0" algn="ctr" defTabSz="1244600">
            <a:lnSpc>
              <a:spcPct val="90000"/>
            </a:lnSpc>
            <a:spcBef>
              <a:spcPct val="0"/>
            </a:spcBef>
            <a:spcAft>
              <a:spcPct val="35000"/>
            </a:spcAft>
            <a:buNone/>
          </a:pPr>
          <a:r>
            <a:rPr lang="en-US" sz="2800" kern="1200" baseline="0" dirty="0"/>
            <a:t>Improve</a:t>
          </a:r>
        </a:p>
      </dsp:txBody>
      <dsp:txXfrm>
        <a:off x="0" y="3993859"/>
        <a:ext cx="2287160" cy="12551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DE059-D091-A74F-A46E-72F7D9C05F75}">
      <dsp:nvSpPr>
        <dsp:cNvPr id="0" name=""/>
        <dsp:cNvSpPr/>
      </dsp:nvSpPr>
      <dsp:spPr>
        <a:xfrm>
          <a:off x="992" y="194138"/>
          <a:ext cx="3869531" cy="2321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Placenta Accreta Spectrum</a:t>
          </a:r>
        </a:p>
      </dsp:txBody>
      <dsp:txXfrm>
        <a:off x="992" y="194138"/>
        <a:ext cx="3869531" cy="2321718"/>
      </dsp:txXfrm>
    </dsp:sp>
    <dsp:sp modelId="{7E655485-148F-214C-9E60-596C841E53D1}">
      <dsp:nvSpPr>
        <dsp:cNvPr id="0" name=""/>
        <dsp:cNvSpPr/>
      </dsp:nvSpPr>
      <dsp:spPr>
        <a:xfrm>
          <a:off x="4257476" y="194138"/>
          <a:ext cx="3869531" cy="2321718"/>
        </a:xfrm>
        <a:prstGeom prst="rect">
          <a:avLst/>
        </a:prstGeom>
        <a:solidFill>
          <a:schemeClr val="accent2">
            <a:hueOff val="2036158"/>
            <a:satOff val="-8986"/>
            <a:lumOff val="3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Cardiac Disorders</a:t>
          </a:r>
        </a:p>
      </dsp:txBody>
      <dsp:txXfrm>
        <a:off x="4257476" y="194138"/>
        <a:ext cx="3869531" cy="2321718"/>
      </dsp:txXfrm>
    </dsp:sp>
    <dsp:sp modelId="{C837AEEC-BFEE-734E-9E78-B9F32E90EA0D}">
      <dsp:nvSpPr>
        <dsp:cNvPr id="0" name=""/>
        <dsp:cNvSpPr/>
      </dsp:nvSpPr>
      <dsp:spPr>
        <a:xfrm>
          <a:off x="992" y="2902810"/>
          <a:ext cx="3869531" cy="2321718"/>
        </a:xfrm>
        <a:prstGeom prst="rect">
          <a:avLst/>
        </a:prstGeom>
        <a:solidFill>
          <a:schemeClr val="accent2">
            <a:hueOff val="4072317"/>
            <a:satOff val="-17973"/>
            <a:lumOff val="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Placenta Previa</a:t>
          </a:r>
        </a:p>
      </dsp:txBody>
      <dsp:txXfrm>
        <a:off x="992" y="2902810"/>
        <a:ext cx="3869531" cy="2321718"/>
      </dsp:txXfrm>
    </dsp:sp>
    <dsp:sp modelId="{5D4288C3-FE9C-B647-900D-ACB7766CC4DC}">
      <dsp:nvSpPr>
        <dsp:cNvPr id="0" name=""/>
        <dsp:cNvSpPr/>
      </dsp:nvSpPr>
      <dsp:spPr>
        <a:xfrm>
          <a:off x="4257476" y="2902810"/>
          <a:ext cx="3869531" cy="2321718"/>
        </a:xfrm>
        <a:prstGeom prst="rect">
          <a:avLst/>
        </a:prstGeom>
        <a:solidFill>
          <a:schemeClr val="accent2">
            <a:hueOff val="6108475"/>
            <a:satOff val="-26959"/>
            <a:lumOff val="1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Bleeding Disorder</a:t>
          </a:r>
        </a:p>
      </dsp:txBody>
      <dsp:txXfrm>
        <a:off x="4257476" y="2902810"/>
        <a:ext cx="3869531" cy="23217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39790-8979-4DF3-A3C0-A78159EC5F61}">
      <dsp:nvSpPr>
        <dsp:cNvPr id="0" name=""/>
        <dsp:cNvSpPr/>
      </dsp:nvSpPr>
      <dsp:spPr>
        <a:xfrm>
          <a:off x="1804522" y="1058641"/>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1F1BB0-4ACB-468E-978C-BCE80717E8EF}">
      <dsp:nvSpPr>
        <dsp:cNvPr id="0" name=""/>
        <dsp:cNvSpPr/>
      </dsp:nvSpPr>
      <dsp:spPr>
        <a:xfrm>
          <a:off x="616522" y="347280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Prompt reporting</a:t>
          </a:r>
        </a:p>
      </dsp:txBody>
      <dsp:txXfrm>
        <a:off x="616522" y="3472809"/>
        <a:ext cx="4320000" cy="720000"/>
      </dsp:txXfrm>
    </dsp:sp>
    <dsp:sp modelId="{09F1E3F7-99CF-4BE4-BEC1-BB886EEB6786}">
      <dsp:nvSpPr>
        <dsp:cNvPr id="0" name=""/>
        <dsp:cNvSpPr/>
      </dsp:nvSpPr>
      <dsp:spPr>
        <a:xfrm>
          <a:off x="7283902" y="1058641"/>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02FD2A-2F2D-4396-9267-24FE665A72CC}">
      <dsp:nvSpPr>
        <dsp:cNvPr id="0" name=""/>
        <dsp:cNvSpPr/>
      </dsp:nvSpPr>
      <dsp:spPr>
        <a:xfrm>
          <a:off x="5692522" y="3472809"/>
          <a:ext cx="512676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Prompt bedside evaluation and interventions</a:t>
          </a:r>
        </a:p>
      </dsp:txBody>
      <dsp:txXfrm>
        <a:off x="5692522" y="3472809"/>
        <a:ext cx="5126760"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600B3-D47D-014D-AF70-B83909B6BE0B}">
      <dsp:nvSpPr>
        <dsp:cNvPr id="0" name=""/>
        <dsp:cNvSpPr/>
      </dsp:nvSpPr>
      <dsp:spPr>
        <a:xfrm>
          <a:off x="0" y="0"/>
          <a:ext cx="6875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6CC8407-9C1E-3043-A113-986F7AA78E53}">
      <dsp:nvSpPr>
        <dsp:cNvPr id="0" name=""/>
        <dsp:cNvSpPr/>
      </dsp:nvSpPr>
      <dsp:spPr>
        <a:xfrm>
          <a:off x="0" y="0"/>
          <a:ext cx="6875609" cy="693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SBP &lt; 90 or &gt;160</a:t>
          </a:r>
        </a:p>
      </dsp:txBody>
      <dsp:txXfrm>
        <a:off x="0" y="0"/>
        <a:ext cx="6875609" cy="693255"/>
      </dsp:txXfrm>
    </dsp:sp>
    <dsp:sp modelId="{543F8A27-CBEC-5448-9E2A-1A3392BE9E86}">
      <dsp:nvSpPr>
        <dsp:cNvPr id="0" name=""/>
        <dsp:cNvSpPr/>
      </dsp:nvSpPr>
      <dsp:spPr>
        <a:xfrm>
          <a:off x="0" y="693255"/>
          <a:ext cx="6875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97615EC-6A17-DD40-A273-2FD47982744C}">
      <dsp:nvSpPr>
        <dsp:cNvPr id="0" name=""/>
        <dsp:cNvSpPr/>
      </dsp:nvSpPr>
      <dsp:spPr>
        <a:xfrm>
          <a:off x="0" y="693255"/>
          <a:ext cx="6875609" cy="693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DBP  &gt;100</a:t>
          </a:r>
        </a:p>
      </dsp:txBody>
      <dsp:txXfrm>
        <a:off x="0" y="693255"/>
        <a:ext cx="6875609" cy="693255"/>
      </dsp:txXfrm>
    </dsp:sp>
    <dsp:sp modelId="{8180E84B-7E09-C442-AED0-D8A1AE6F6546}">
      <dsp:nvSpPr>
        <dsp:cNvPr id="0" name=""/>
        <dsp:cNvSpPr/>
      </dsp:nvSpPr>
      <dsp:spPr>
        <a:xfrm>
          <a:off x="0" y="1386511"/>
          <a:ext cx="6875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1AE2DB9-2755-8F4A-A2C8-F7188CCE6167}">
      <dsp:nvSpPr>
        <dsp:cNvPr id="0" name=""/>
        <dsp:cNvSpPr/>
      </dsp:nvSpPr>
      <dsp:spPr>
        <a:xfrm>
          <a:off x="0" y="1386511"/>
          <a:ext cx="6875609" cy="693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HR  &lt; 50 or &gt;120</a:t>
          </a:r>
        </a:p>
      </dsp:txBody>
      <dsp:txXfrm>
        <a:off x="0" y="1386511"/>
        <a:ext cx="6875609" cy="693255"/>
      </dsp:txXfrm>
    </dsp:sp>
    <dsp:sp modelId="{83E24F7A-FC6B-5248-A7F3-2E433CF60591}">
      <dsp:nvSpPr>
        <dsp:cNvPr id="0" name=""/>
        <dsp:cNvSpPr/>
      </dsp:nvSpPr>
      <dsp:spPr>
        <a:xfrm>
          <a:off x="0" y="2079767"/>
          <a:ext cx="6875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AC53D70-E4A3-A545-94E3-DB0E8A8A45A9}">
      <dsp:nvSpPr>
        <dsp:cNvPr id="0" name=""/>
        <dsp:cNvSpPr/>
      </dsp:nvSpPr>
      <dsp:spPr>
        <a:xfrm>
          <a:off x="0" y="2079767"/>
          <a:ext cx="6875609" cy="693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4"/>
              </a:solidFill>
            </a:rPr>
            <a:t>RR &lt; 10 or &gt; 30</a:t>
          </a:r>
        </a:p>
      </dsp:txBody>
      <dsp:txXfrm>
        <a:off x="0" y="2079767"/>
        <a:ext cx="6875609" cy="693255"/>
      </dsp:txXfrm>
    </dsp:sp>
    <dsp:sp modelId="{8AA2B47D-180C-F94C-997A-95833C2243CB}">
      <dsp:nvSpPr>
        <dsp:cNvPr id="0" name=""/>
        <dsp:cNvSpPr/>
      </dsp:nvSpPr>
      <dsp:spPr>
        <a:xfrm>
          <a:off x="0" y="2773023"/>
          <a:ext cx="6875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94E169-873E-9248-9791-C49BEC754856}">
      <dsp:nvSpPr>
        <dsp:cNvPr id="0" name=""/>
        <dsp:cNvSpPr/>
      </dsp:nvSpPr>
      <dsp:spPr>
        <a:xfrm>
          <a:off x="0" y="2773023"/>
          <a:ext cx="6875609" cy="693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SpO2 &lt; 95%</a:t>
          </a:r>
        </a:p>
      </dsp:txBody>
      <dsp:txXfrm>
        <a:off x="0" y="2773023"/>
        <a:ext cx="6875609" cy="693255"/>
      </dsp:txXfrm>
    </dsp:sp>
    <dsp:sp modelId="{F7CF65AD-8DAB-234D-9A96-A8025F69B701}">
      <dsp:nvSpPr>
        <dsp:cNvPr id="0" name=""/>
        <dsp:cNvSpPr/>
      </dsp:nvSpPr>
      <dsp:spPr>
        <a:xfrm>
          <a:off x="0" y="3466279"/>
          <a:ext cx="6875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F97E639-A3AB-1A49-8F22-8979727DC660}">
      <dsp:nvSpPr>
        <dsp:cNvPr id="0" name=""/>
        <dsp:cNvSpPr/>
      </dsp:nvSpPr>
      <dsp:spPr>
        <a:xfrm>
          <a:off x="0" y="3466279"/>
          <a:ext cx="6875609" cy="693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Oliguria mL/hr ≥ 2hrs less than 35 mL</a:t>
          </a:r>
        </a:p>
      </dsp:txBody>
      <dsp:txXfrm>
        <a:off x="0" y="3466279"/>
        <a:ext cx="6875609" cy="693255"/>
      </dsp:txXfrm>
    </dsp:sp>
    <dsp:sp modelId="{E16F4744-7ADF-6847-BD08-D94B0E12C9F8}">
      <dsp:nvSpPr>
        <dsp:cNvPr id="0" name=""/>
        <dsp:cNvSpPr/>
      </dsp:nvSpPr>
      <dsp:spPr>
        <a:xfrm>
          <a:off x="0" y="4159535"/>
          <a:ext cx="6875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1EAB5BE-B3D5-154E-AA17-3CF7DAB5D4E2}">
      <dsp:nvSpPr>
        <dsp:cNvPr id="0" name=""/>
        <dsp:cNvSpPr/>
      </dsp:nvSpPr>
      <dsp:spPr>
        <a:xfrm>
          <a:off x="0" y="4159535"/>
          <a:ext cx="6875609" cy="693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Agitation, confusion, unresponsiveness</a:t>
          </a:r>
        </a:p>
      </dsp:txBody>
      <dsp:txXfrm>
        <a:off x="0" y="4159535"/>
        <a:ext cx="6875609" cy="693255"/>
      </dsp:txXfrm>
    </dsp:sp>
    <dsp:sp modelId="{662F7A31-43A7-5B4C-8C63-D26B459378FB}">
      <dsp:nvSpPr>
        <dsp:cNvPr id="0" name=""/>
        <dsp:cNvSpPr/>
      </dsp:nvSpPr>
      <dsp:spPr>
        <a:xfrm>
          <a:off x="0" y="4852791"/>
          <a:ext cx="6875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DEB897F-E106-E94D-B97E-350CC1656463}">
      <dsp:nvSpPr>
        <dsp:cNvPr id="0" name=""/>
        <dsp:cNvSpPr/>
      </dsp:nvSpPr>
      <dsp:spPr>
        <a:xfrm>
          <a:off x="0" y="4852791"/>
          <a:ext cx="6875609" cy="693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Preeclampsia: SOB, unrelenting HA </a:t>
          </a:r>
        </a:p>
      </dsp:txBody>
      <dsp:txXfrm>
        <a:off x="0" y="4852791"/>
        <a:ext cx="6875609" cy="6932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36424-9541-FE46-BF81-FBAB461A49AF}">
      <dsp:nvSpPr>
        <dsp:cNvPr id="0" name=""/>
        <dsp:cNvSpPr/>
      </dsp:nvSpPr>
      <dsp:spPr>
        <a:xfrm>
          <a:off x="4299" y="1582263"/>
          <a:ext cx="2585463" cy="945002"/>
        </a:xfrm>
        <a:prstGeom prst="rect">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Infection/Sepsis</a:t>
          </a:r>
        </a:p>
      </dsp:txBody>
      <dsp:txXfrm>
        <a:off x="4299" y="1582263"/>
        <a:ext cx="2585463" cy="945002"/>
      </dsp:txXfrm>
    </dsp:sp>
    <dsp:sp modelId="{4F8B68A4-D868-EB44-BEFE-F540730E16F2}">
      <dsp:nvSpPr>
        <dsp:cNvPr id="0" name=""/>
        <dsp:cNvSpPr/>
      </dsp:nvSpPr>
      <dsp:spPr>
        <a:xfrm>
          <a:off x="4299" y="2527266"/>
          <a:ext cx="2585463" cy="1141920"/>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SzPct val="75000"/>
            <a:buFont typeface="Wingdings" pitchFamily="2" charset="2"/>
            <a:buChar char="Ø"/>
          </a:pPr>
          <a:r>
            <a:rPr lang="en-US" sz="2600" kern="1200" dirty="0"/>
            <a:t>ACTION</a:t>
          </a:r>
        </a:p>
      </dsp:txBody>
      <dsp:txXfrm>
        <a:off x="4299" y="2527266"/>
        <a:ext cx="2585463" cy="1141920"/>
      </dsp:txXfrm>
    </dsp:sp>
    <dsp:sp modelId="{64F00013-C443-E249-8BE9-E9DCFE7C5284}">
      <dsp:nvSpPr>
        <dsp:cNvPr id="0" name=""/>
        <dsp:cNvSpPr/>
      </dsp:nvSpPr>
      <dsp:spPr>
        <a:xfrm>
          <a:off x="2951728" y="1582263"/>
          <a:ext cx="2585463" cy="945002"/>
        </a:xfrm>
        <a:prstGeom prst="rect">
          <a:avLst/>
        </a:prstGeom>
        <a:solidFill>
          <a:schemeClr val="accent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Cardio-Pulmonary</a:t>
          </a:r>
        </a:p>
      </dsp:txBody>
      <dsp:txXfrm>
        <a:off x="2951728" y="1582263"/>
        <a:ext cx="2585463" cy="945002"/>
      </dsp:txXfrm>
    </dsp:sp>
    <dsp:sp modelId="{08F48B48-6DA6-1140-8FDC-7FABEF7482DB}">
      <dsp:nvSpPr>
        <dsp:cNvPr id="0" name=""/>
        <dsp:cNvSpPr/>
      </dsp:nvSpPr>
      <dsp:spPr>
        <a:xfrm>
          <a:off x="2951728" y="2527266"/>
          <a:ext cx="2585463" cy="1141920"/>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SzPct val="75000"/>
            <a:buFont typeface="Wingdings" pitchFamily="2" charset="2"/>
            <a:buChar char="Ø"/>
          </a:pPr>
          <a:r>
            <a:rPr lang="en-US" sz="2600" kern="1200" dirty="0"/>
            <a:t>ACTION</a:t>
          </a:r>
        </a:p>
      </dsp:txBody>
      <dsp:txXfrm>
        <a:off x="2951728" y="2527266"/>
        <a:ext cx="2585463" cy="1141920"/>
      </dsp:txXfrm>
    </dsp:sp>
    <dsp:sp modelId="{690BA197-5A75-9F4D-A6EB-5F2EB28D23A6}">
      <dsp:nvSpPr>
        <dsp:cNvPr id="0" name=""/>
        <dsp:cNvSpPr/>
      </dsp:nvSpPr>
      <dsp:spPr>
        <a:xfrm>
          <a:off x="5899157" y="1582263"/>
          <a:ext cx="2585463" cy="945002"/>
        </a:xfrm>
        <a:prstGeom prst="rect">
          <a:avLst/>
        </a:prstGeom>
        <a:solidFill>
          <a:schemeClr val="accent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Hemorrhage</a:t>
          </a:r>
        </a:p>
      </dsp:txBody>
      <dsp:txXfrm>
        <a:off x="5899157" y="1582263"/>
        <a:ext cx="2585463" cy="945002"/>
      </dsp:txXfrm>
    </dsp:sp>
    <dsp:sp modelId="{2AC41B70-14BD-EE4C-80FA-58045C4CCBE9}">
      <dsp:nvSpPr>
        <dsp:cNvPr id="0" name=""/>
        <dsp:cNvSpPr/>
      </dsp:nvSpPr>
      <dsp:spPr>
        <a:xfrm>
          <a:off x="5899157" y="2527266"/>
          <a:ext cx="2585463" cy="1141920"/>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SzPct val="75000"/>
            <a:buFont typeface="Wingdings" pitchFamily="2" charset="2"/>
            <a:buChar char="Ø"/>
          </a:pPr>
          <a:r>
            <a:rPr lang="en-US" sz="2600" kern="1200" dirty="0"/>
            <a:t>ACTION</a:t>
          </a:r>
        </a:p>
      </dsp:txBody>
      <dsp:txXfrm>
        <a:off x="5899157" y="2527266"/>
        <a:ext cx="2585463" cy="1141920"/>
      </dsp:txXfrm>
    </dsp:sp>
    <dsp:sp modelId="{D245B3C8-1559-4447-AE5F-F3841B36AC19}">
      <dsp:nvSpPr>
        <dsp:cNvPr id="0" name=""/>
        <dsp:cNvSpPr/>
      </dsp:nvSpPr>
      <dsp:spPr>
        <a:xfrm>
          <a:off x="8846586" y="1582263"/>
          <a:ext cx="2585463" cy="945002"/>
        </a:xfrm>
        <a:prstGeom prst="rect">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Hypertension</a:t>
          </a:r>
        </a:p>
      </dsp:txBody>
      <dsp:txXfrm>
        <a:off x="8846586" y="1582263"/>
        <a:ext cx="2585463" cy="945002"/>
      </dsp:txXfrm>
    </dsp:sp>
    <dsp:sp modelId="{77658B2D-2BF3-E04E-9C68-AE30F9AB1A14}">
      <dsp:nvSpPr>
        <dsp:cNvPr id="0" name=""/>
        <dsp:cNvSpPr/>
      </dsp:nvSpPr>
      <dsp:spPr>
        <a:xfrm>
          <a:off x="8846586" y="2527266"/>
          <a:ext cx="2585463" cy="1141920"/>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SzPct val="75000"/>
            <a:buFont typeface="Wingdings" pitchFamily="2" charset="2"/>
            <a:buChar char="Ø"/>
          </a:pPr>
          <a:r>
            <a:rPr lang="en-US" sz="2600" kern="1200" dirty="0">
              <a:solidFill>
                <a:schemeClr val="tx1"/>
              </a:solidFill>
            </a:rPr>
            <a:t>ACTION</a:t>
          </a:r>
        </a:p>
      </dsp:txBody>
      <dsp:txXfrm>
        <a:off x="8846586" y="2527266"/>
        <a:ext cx="2585463" cy="11419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E9D7F-4C79-F54C-8C98-CB964F34AF76}">
      <dsp:nvSpPr>
        <dsp:cNvPr id="0" name=""/>
        <dsp:cNvSpPr/>
      </dsp:nvSpPr>
      <dsp:spPr>
        <a:xfrm>
          <a:off x="1396" y="811328"/>
          <a:ext cx="4900096" cy="311156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1152314-BBAE-534F-84F6-C2D0BA37CC78}">
      <dsp:nvSpPr>
        <dsp:cNvPr id="0" name=""/>
        <dsp:cNvSpPr/>
      </dsp:nvSpPr>
      <dsp:spPr>
        <a:xfrm>
          <a:off x="545851" y="1328560"/>
          <a:ext cx="4900096" cy="311156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18% decrease in CDC-defined SMM</a:t>
          </a:r>
        </a:p>
      </dsp:txBody>
      <dsp:txXfrm>
        <a:off x="636986" y="1419695"/>
        <a:ext cx="4717826" cy="2929291"/>
      </dsp:txXfrm>
    </dsp:sp>
    <dsp:sp modelId="{F0CDE8E8-63F3-834A-B72F-1F34BD138579}">
      <dsp:nvSpPr>
        <dsp:cNvPr id="0" name=""/>
        <dsp:cNvSpPr/>
      </dsp:nvSpPr>
      <dsp:spPr>
        <a:xfrm>
          <a:off x="5990402" y="811328"/>
          <a:ext cx="4900096" cy="311156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714DA8-1527-3E46-80C5-0D06B307FCE6}">
      <dsp:nvSpPr>
        <dsp:cNvPr id="0" name=""/>
        <dsp:cNvSpPr/>
      </dsp:nvSpPr>
      <dsp:spPr>
        <a:xfrm>
          <a:off x="6534857" y="1328560"/>
          <a:ext cx="4900096" cy="311156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14% decrease in composite morbidity</a:t>
          </a:r>
        </a:p>
      </dsp:txBody>
      <dsp:txXfrm>
        <a:off x="6625992" y="1419695"/>
        <a:ext cx="4717826" cy="292929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94887-0CC4-4A4E-A81A-8ADA16C95CAE}">
      <dsp:nvSpPr>
        <dsp:cNvPr id="0" name=""/>
        <dsp:cNvSpPr/>
      </dsp:nvSpPr>
      <dsp:spPr>
        <a:xfrm>
          <a:off x="4388833" y="54630"/>
          <a:ext cx="4187229" cy="3445744"/>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i="0" kern="1200" dirty="0"/>
            <a:t>Availability of MFM (28%)</a:t>
          </a:r>
          <a:endParaRPr lang="en-US" sz="2800" kern="1200" dirty="0"/>
        </a:p>
      </dsp:txBody>
      <dsp:txXfrm>
        <a:off x="4947131" y="657636"/>
        <a:ext cx="3070635" cy="1550585"/>
      </dsp:txXfrm>
    </dsp:sp>
    <dsp:sp modelId="{73F4E2C4-84C9-5444-893B-56F0E2A19FB3}">
      <dsp:nvSpPr>
        <dsp:cNvPr id="0" name=""/>
        <dsp:cNvSpPr/>
      </dsp:nvSpPr>
      <dsp:spPr>
        <a:xfrm>
          <a:off x="5552966" y="2071025"/>
          <a:ext cx="4187229" cy="3445744"/>
        </a:xfrm>
        <a:prstGeom prst="ellipse">
          <a:avLst/>
        </a:prstGeom>
        <a:gradFill rotWithShape="0">
          <a:gsLst>
            <a:gs pos="0">
              <a:schemeClr val="accent4">
                <a:alpha val="50000"/>
                <a:hueOff val="-8463609"/>
                <a:satOff val="-7935"/>
                <a:lumOff val="15884"/>
                <a:alphaOff val="0"/>
                <a:satMod val="103000"/>
                <a:lumMod val="102000"/>
                <a:tint val="94000"/>
              </a:schemeClr>
            </a:gs>
            <a:gs pos="50000">
              <a:schemeClr val="accent4">
                <a:alpha val="50000"/>
                <a:hueOff val="-8463609"/>
                <a:satOff val="-7935"/>
                <a:lumOff val="15884"/>
                <a:alphaOff val="0"/>
                <a:satMod val="110000"/>
                <a:lumMod val="100000"/>
                <a:shade val="100000"/>
              </a:schemeClr>
            </a:gs>
            <a:gs pos="100000">
              <a:schemeClr val="accent4">
                <a:alpha val="50000"/>
                <a:hueOff val="-8463609"/>
                <a:satOff val="-7935"/>
                <a:lumOff val="15884"/>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i="0" kern="1200" dirty="0"/>
            <a:t>OB Anesthesiologist (16%)</a:t>
          </a:r>
          <a:endParaRPr lang="en-US" sz="2800" kern="1200" dirty="0"/>
        </a:p>
      </dsp:txBody>
      <dsp:txXfrm>
        <a:off x="6833560" y="2961176"/>
        <a:ext cx="2512337" cy="1895159"/>
      </dsp:txXfrm>
    </dsp:sp>
    <dsp:sp modelId="{DCC8108F-6F3A-2A44-B78D-17A9189838B9}">
      <dsp:nvSpPr>
        <dsp:cNvPr id="0" name=""/>
        <dsp:cNvSpPr/>
      </dsp:nvSpPr>
      <dsp:spPr>
        <a:xfrm>
          <a:off x="3224701" y="2071025"/>
          <a:ext cx="4187229" cy="3445744"/>
        </a:xfrm>
        <a:prstGeom prst="ellipse">
          <a:avLst/>
        </a:prstGeom>
        <a:gradFill rotWithShape="0">
          <a:gsLst>
            <a:gs pos="0">
              <a:schemeClr val="accent4">
                <a:alpha val="50000"/>
                <a:hueOff val="-16927218"/>
                <a:satOff val="-15869"/>
                <a:lumOff val="31768"/>
                <a:alphaOff val="0"/>
                <a:satMod val="103000"/>
                <a:lumMod val="102000"/>
                <a:tint val="94000"/>
              </a:schemeClr>
            </a:gs>
            <a:gs pos="50000">
              <a:schemeClr val="accent4">
                <a:alpha val="50000"/>
                <a:hueOff val="-16927218"/>
                <a:satOff val="-15869"/>
                <a:lumOff val="31768"/>
                <a:alphaOff val="0"/>
                <a:satMod val="110000"/>
                <a:lumMod val="100000"/>
                <a:shade val="100000"/>
              </a:schemeClr>
            </a:gs>
            <a:gs pos="100000">
              <a:schemeClr val="accent4">
                <a:alpha val="50000"/>
                <a:hueOff val="-16927218"/>
                <a:satOff val="-15869"/>
                <a:lumOff val="31768"/>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i="0" kern="1200" dirty="0"/>
            <a:t>OB ultrasound services (12%)</a:t>
          </a:r>
          <a:endParaRPr lang="en-US" sz="2800" kern="1200" dirty="0"/>
        </a:p>
      </dsp:txBody>
      <dsp:txXfrm>
        <a:off x="3618999" y="2961176"/>
        <a:ext cx="2512337" cy="189515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0F059-6CF4-5F4E-8F8C-D71FC5674187}">
      <dsp:nvSpPr>
        <dsp:cNvPr id="0" name=""/>
        <dsp:cNvSpPr/>
      </dsp:nvSpPr>
      <dsp:spPr>
        <a:xfrm>
          <a:off x="0" y="1434793"/>
          <a:ext cx="3216319" cy="2042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AD423F-F412-4E4E-99D4-1209A5662CE1}">
      <dsp:nvSpPr>
        <dsp:cNvPr id="0" name=""/>
        <dsp:cNvSpPr/>
      </dsp:nvSpPr>
      <dsp:spPr>
        <a:xfrm>
          <a:off x="357368" y="1774294"/>
          <a:ext cx="3216319" cy="2042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Delivery of neonate in facility best equipped to meet its needs</a:t>
          </a:r>
        </a:p>
      </dsp:txBody>
      <dsp:txXfrm>
        <a:off x="417187" y="1834113"/>
        <a:ext cx="3096681" cy="1922725"/>
      </dsp:txXfrm>
    </dsp:sp>
    <dsp:sp modelId="{C5E4A81B-0878-0D41-9D08-127D8A38306D}">
      <dsp:nvSpPr>
        <dsp:cNvPr id="0" name=""/>
        <dsp:cNvSpPr/>
      </dsp:nvSpPr>
      <dsp:spPr>
        <a:xfrm>
          <a:off x="3931057" y="1434793"/>
          <a:ext cx="3216319" cy="2042363"/>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126D0-DD40-CA46-9533-4231F682AC05}">
      <dsp:nvSpPr>
        <dsp:cNvPr id="0" name=""/>
        <dsp:cNvSpPr/>
      </dsp:nvSpPr>
      <dsp:spPr>
        <a:xfrm>
          <a:off x="4288426" y="1774294"/>
          <a:ext cx="3216319" cy="2042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Avoid neonatal transport</a:t>
          </a:r>
        </a:p>
      </dsp:txBody>
      <dsp:txXfrm>
        <a:off x="4348245" y="1834113"/>
        <a:ext cx="3096681" cy="1922725"/>
      </dsp:txXfrm>
    </dsp:sp>
    <dsp:sp modelId="{0D933AD6-FCC3-2F4A-BBE8-150BDEFD618D}">
      <dsp:nvSpPr>
        <dsp:cNvPr id="0" name=""/>
        <dsp:cNvSpPr/>
      </dsp:nvSpPr>
      <dsp:spPr>
        <a:xfrm>
          <a:off x="7862115" y="1434793"/>
          <a:ext cx="3216319" cy="204236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BC87C6-8A29-9B4D-B6BF-91B9FA42CAD9}">
      <dsp:nvSpPr>
        <dsp:cNvPr id="0" name=""/>
        <dsp:cNvSpPr/>
      </dsp:nvSpPr>
      <dsp:spPr>
        <a:xfrm>
          <a:off x="8219484" y="1774294"/>
          <a:ext cx="3216319" cy="2042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1" kern="1200" dirty="0"/>
            <a:t>Transfer of mother to facility best equipped to meet her needs</a:t>
          </a:r>
          <a:endParaRPr lang="en-US" sz="3000" kern="1200" dirty="0"/>
        </a:p>
      </dsp:txBody>
      <dsp:txXfrm>
        <a:off x="8279303" y="1834113"/>
        <a:ext cx="3096681" cy="19227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12ABF-EFEB-AC48-802D-DCF7E8F01535}">
      <dsp:nvSpPr>
        <dsp:cNvPr id="0" name=""/>
        <dsp:cNvSpPr/>
      </dsp:nvSpPr>
      <dsp:spPr>
        <a:xfrm>
          <a:off x="5027833" y="1935383"/>
          <a:ext cx="1380682" cy="13806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Larger </a:t>
          </a:r>
        </a:p>
        <a:p>
          <a:pPr marL="0" lvl="0" indent="0" algn="ctr" defTabSz="933450">
            <a:lnSpc>
              <a:spcPct val="90000"/>
            </a:lnSpc>
            <a:spcBef>
              <a:spcPct val="0"/>
            </a:spcBef>
            <a:spcAft>
              <a:spcPct val="35000"/>
            </a:spcAft>
            <a:buNone/>
          </a:pPr>
          <a:r>
            <a:rPr lang="en-US" sz="2100" kern="1200" dirty="0"/>
            <a:t>Hospital</a:t>
          </a:r>
        </a:p>
      </dsp:txBody>
      <dsp:txXfrm>
        <a:off x="5230029" y="2137579"/>
        <a:ext cx="976290" cy="976290"/>
      </dsp:txXfrm>
    </dsp:sp>
    <dsp:sp modelId="{54501A3E-0DE4-484F-9657-7185C18CD155}">
      <dsp:nvSpPr>
        <dsp:cNvPr id="0" name=""/>
        <dsp:cNvSpPr/>
      </dsp:nvSpPr>
      <dsp:spPr>
        <a:xfrm rot="5400000">
          <a:off x="5572064" y="1433257"/>
          <a:ext cx="292221" cy="46943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615897" y="1483310"/>
        <a:ext cx="204555" cy="281660"/>
      </dsp:txXfrm>
    </dsp:sp>
    <dsp:sp modelId="{64916817-7DEC-AC44-968E-2754A0E2BBD4}">
      <dsp:nvSpPr>
        <dsp:cNvPr id="0" name=""/>
        <dsp:cNvSpPr/>
      </dsp:nvSpPr>
      <dsp:spPr>
        <a:xfrm>
          <a:off x="5027833" y="3339"/>
          <a:ext cx="1380682" cy="1380682"/>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Rural Hospital</a:t>
          </a:r>
        </a:p>
      </dsp:txBody>
      <dsp:txXfrm>
        <a:off x="5230029" y="205535"/>
        <a:ext cx="976290" cy="976290"/>
      </dsp:txXfrm>
    </dsp:sp>
    <dsp:sp modelId="{D5505970-D406-8646-AFDA-3314AA5B226B}">
      <dsp:nvSpPr>
        <dsp:cNvPr id="0" name=""/>
        <dsp:cNvSpPr/>
      </dsp:nvSpPr>
      <dsp:spPr>
        <a:xfrm>
          <a:off x="6529815" y="2391008"/>
          <a:ext cx="292221" cy="469432"/>
        </a:xfrm>
        <a:prstGeom prst="rightArrow">
          <a:avLst>
            <a:gd name="adj1" fmla="val 60000"/>
            <a:gd name="adj2" fmla="val 50000"/>
          </a:avLst>
        </a:prstGeom>
        <a:solidFill>
          <a:schemeClr val="accent2">
            <a:hueOff val="2036158"/>
            <a:satOff val="-8986"/>
            <a:lumOff val="3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529815" y="2484894"/>
        <a:ext cx="204555" cy="281660"/>
      </dsp:txXfrm>
    </dsp:sp>
    <dsp:sp modelId="{AFCD8AB0-04A3-D141-97FE-4FE3782BF892}">
      <dsp:nvSpPr>
        <dsp:cNvPr id="0" name=""/>
        <dsp:cNvSpPr/>
      </dsp:nvSpPr>
      <dsp:spPr>
        <a:xfrm>
          <a:off x="6959878" y="1935383"/>
          <a:ext cx="1380682" cy="1380682"/>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Rural Hospital</a:t>
          </a:r>
        </a:p>
      </dsp:txBody>
      <dsp:txXfrm>
        <a:off x="7162074" y="2137579"/>
        <a:ext cx="976290" cy="976290"/>
      </dsp:txXfrm>
    </dsp:sp>
    <dsp:sp modelId="{6BB37A91-03B7-3846-AAEC-A66CE1D72BF2}">
      <dsp:nvSpPr>
        <dsp:cNvPr id="0" name=""/>
        <dsp:cNvSpPr/>
      </dsp:nvSpPr>
      <dsp:spPr>
        <a:xfrm rot="16373991">
          <a:off x="5572064" y="3348760"/>
          <a:ext cx="292221" cy="469432"/>
        </a:xfrm>
        <a:prstGeom prst="rightArrow">
          <a:avLst>
            <a:gd name="adj1" fmla="val 60000"/>
            <a:gd name="adj2" fmla="val 50000"/>
          </a:avLst>
        </a:prstGeom>
        <a:solidFill>
          <a:schemeClr val="accent2">
            <a:hueOff val="4072317"/>
            <a:satOff val="-17973"/>
            <a:lumOff val="7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613679" y="3486423"/>
        <a:ext cx="204555" cy="281660"/>
      </dsp:txXfrm>
    </dsp:sp>
    <dsp:sp modelId="{D30449CB-5CB0-FD41-AF4B-490E679BFBA3}">
      <dsp:nvSpPr>
        <dsp:cNvPr id="0" name=""/>
        <dsp:cNvSpPr/>
      </dsp:nvSpPr>
      <dsp:spPr>
        <a:xfrm>
          <a:off x="5027833" y="3867428"/>
          <a:ext cx="1380682" cy="1380682"/>
        </a:xfrm>
        <a:prstGeom prst="ellipse">
          <a:avLst/>
        </a:prstGeom>
        <a:solidFill>
          <a:schemeClr val="accent2">
            <a:hueOff val="4072317"/>
            <a:satOff val="-17973"/>
            <a:lumOff val="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Rural Hospital</a:t>
          </a:r>
        </a:p>
      </dsp:txBody>
      <dsp:txXfrm>
        <a:off x="5230029" y="4069624"/>
        <a:ext cx="976290" cy="976290"/>
      </dsp:txXfrm>
    </dsp:sp>
    <dsp:sp modelId="{5BAE28D0-2D4A-C842-94BF-B0655348221F}">
      <dsp:nvSpPr>
        <dsp:cNvPr id="0" name=""/>
        <dsp:cNvSpPr/>
      </dsp:nvSpPr>
      <dsp:spPr>
        <a:xfrm rot="10800000">
          <a:off x="4614312" y="2391008"/>
          <a:ext cx="292221" cy="469432"/>
        </a:xfrm>
        <a:prstGeom prst="rightArrow">
          <a:avLst>
            <a:gd name="adj1" fmla="val 60000"/>
            <a:gd name="adj2" fmla="val 50000"/>
          </a:avLst>
        </a:prstGeom>
        <a:solidFill>
          <a:schemeClr val="accent2">
            <a:hueOff val="6108475"/>
            <a:satOff val="-26959"/>
            <a:lumOff val="11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701978" y="2484894"/>
        <a:ext cx="204555" cy="281660"/>
      </dsp:txXfrm>
    </dsp:sp>
    <dsp:sp modelId="{D05AC134-3760-FE43-9628-2C50C50AB4E4}">
      <dsp:nvSpPr>
        <dsp:cNvPr id="0" name=""/>
        <dsp:cNvSpPr/>
      </dsp:nvSpPr>
      <dsp:spPr>
        <a:xfrm>
          <a:off x="3095789" y="1935383"/>
          <a:ext cx="1380682" cy="1380682"/>
        </a:xfrm>
        <a:prstGeom prst="ellipse">
          <a:avLst/>
        </a:prstGeom>
        <a:solidFill>
          <a:schemeClr val="accent2">
            <a:hueOff val="6108475"/>
            <a:satOff val="-26959"/>
            <a:lumOff val="1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Rural Hospital</a:t>
          </a:r>
        </a:p>
      </dsp:txBody>
      <dsp:txXfrm>
        <a:off x="3297985" y="2137579"/>
        <a:ext cx="976290" cy="97629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1F339-1C2D-584A-80F9-C17C7BCF26F9}">
      <dsp:nvSpPr>
        <dsp:cNvPr id="0" name=""/>
        <dsp:cNvSpPr/>
      </dsp:nvSpPr>
      <dsp:spPr>
        <a:xfrm>
          <a:off x="0" y="641"/>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4F1298-DFFA-0340-97BA-B2F450E6D56F}">
      <dsp:nvSpPr>
        <dsp:cNvPr id="0" name=""/>
        <dsp:cNvSpPr/>
      </dsp:nvSpPr>
      <dsp:spPr>
        <a:xfrm>
          <a:off x="0" y="641"/>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Trauma</a:t>
          </a:r>
        </a:p>
      </dsp:txBody>
      <dsp:txXfrm>
        <a:off x="0" y="641"/>
        <a:ext cx="11436350" cy="403859"/>
      </dsp:txXfrm>
    </dsp:sp>
    <dsp:sp modelId="{7714F7E1-96D0-394F-99B5-A2C1B7ED17FD}">
      <dsp:nvSpPr>
        <dsp:cNvPr id="0" name=""/>
        <dsp:cNvSpPr/>
      </dsp:nvSpPr>
      <dsp:spPr>
        <a:xfrm>
          <a:off x="0" y="404500"/>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9B49EE-B57D-724F-8F68-2767EC1D9C0C}">
      <dsp:nvSpPr>
        <dsp:cNvPr id="0" name=""/>
        <dsp:cNvSpPr/>
      </dsp:nvSpPr>
      <dsp:spPr>
        <a:xfrm>
          <a:off x="0" y="404500"/>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Diabetes</a:t>
          </a:r>
        </a:p>
      </dsp:txBody>
      <dsp:txXfrm>
        <a:off x="0" y="404500"/>
        <a:ext cx="11436350" cy="403859"/>
      </dsp:txXfrm>
    </dsp:sp>
    <dsp:sp modelId="{6D62F430-8DEE-7A41-A3C3-3D34D121FD89}">
      <dsp:nvSpPr>
        <dsp:cNvPr id="0" name=""/>
        <dsp:cNvSpPr/>
      </dsp:nvSpPr>
      <dsp:spPr>
        <a:xfrm>
          <a:off x="0" y="808359"/>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10FC8-BEDF-E745-8FC4-A9D938D2B87F}">
      <dsp:nvSpPr>
        <dsp:cNvPr id="0" name=""/>
        <dsp:cNvSpPr/>
      </dsp:nvSpPr>
      <dsp:spPr>
        <a:xfrm>
          <a:off x="0" y="808359"/>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Infection/sepsis</a:t>
          </a:r>
        </a:p>
      </dsp:txBody>
      <dsp:txXfrm>
        <a:off x="0" y="808359"/>
        <a:ext cx="11436350" cy="403859"/>
      </dsp:txXfrm>
    </dsp:sp>
    <dsp:sp modelId="{BE6BBD64-44AC-C949-B923-53F61A333B66}">
      <dsp:nvSpPr>
        <dsp:cNvPr id="0" name=""/>
        <dsp:cNvSpPr/>
      </dsp:nvSpPr>
      <dsp:spPr>
        <a:xfrm>
          <a:off x="0" y="1212218"/>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8F80ED-8E7A-FD44-AAAA-AA9A09D3720D}">
      <dsp:nvSpPr>
        <dsp:cNvPr id="0" name=""/>
        <dsp:cNvSpPr/>
      </dsp:nvSpPr>
      <dsp:spPr>
        <a:xfrm>
          <a:off x="0" y="1212218"/>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Respiratory complications</a:t>
          </a:r>
        </a:p>
      </dsp:txBody>
      <dsp:txXfrm>
        <a:off x="0" y="1212218"/>
        <a:ext cx="11436350" cy="403859"/>
      </dsp:txXfrm>
    </dsp:sp>
    <dsp:sp modelId="{089ED0FD-F880-C04A-8766-353D668C7287}">
      <dsp:nvSpPr>
        <dsp:cNvPr id="0" name=""/>
        <dsp:cNvSpPr/>
      </dsp:nvSpPr>
      <dsp:spPr>
        <a:xfrm>
          <a:off x="0" y="1616077"/>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C7271D-09F0-A84F-A857-2EB3B7EBC35A}">
      <dsp:nvSpPr>
        <dsp:cNvPr id="0" name=""/>
        <dsp:cNvSpPr/>
      </dsp:nvSpPr>
      <dsp:spPr>
        <a:xfrm>
          <a:off x="0" y="1616077"/>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Cardiovascular disease</a:t>
          </a:r>
        </a:p>
      </dsp:txBody>
      <dsp:txXfrm>
        <a:off x="0" y="1616077"/>
        <a:ext cx="11436350" cy="403859"/>
      </dsp:txXfrm>
    </dsp:sp>
    <dsp:sp modelId="{A89EF02B-9027-FF47-A878-6614ACCF3D89}">
      <dsp:nvSpPr>
        <dsp:cNvPr id="0" name=""/>
        <dsp:cNvSpPr/>
      </dsp:nvSpPr>
      <dsp:spPr>
        <a:xfrm>
          <a:off x="0" y="2019936"/>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CA8D0-F904-DE45-944A-BE9095C657E4}">
      <dsp:nvSpPr>
        <dsp:cNvPr id="0" name=""/>
        <dsp:cNvSpPr/>
      </dsp:nvSpPr>
      <dsp:spPr>
        <a:xfrm>
          <a:off x="0" y="2019936"/>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Renal disease</a:t>
          </a:r>
        </a:p>
      </dsp:txBody>
      <dsp:txXfrm>
        <a:off x="0" y="2019936"/>
        <a:ext cx="11436350" cy="403859"/>
      </dsp:txXfrm>
    </dsp:sp>
    <dsp:sp modelId="{C713C3EB-87F1-1948-9081-620340452ECC}">
      <dsp:nvSpPr>
        <dsp:cNvPr id="0" name=""/>
        <dsp:cNvSpPr/>
      </dsp:nvSpPr>
      <dsp:spPr>
        <a:xfrm>
          <a:off x="0" y="2423795"/>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8F9AAE-4603-A54B-9E5B-5F230CEF8301}">
      <dsp:nvSpPr>
        <dsp:cNvPr id="0" name=""/>
        <dsp:cNvSpPr/>
      </dsp:nvSpPr>
      <dsp:spPr>
        <a:xfrm>
          <a:off x="0" y="2423795"/>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Connective tissue disorders</a:t>
          </a:r>
        </a:p>
      </dsp:txBody>
      <dsp:txXfrm>
        <a:off x="0" y="2423795"/>
        <a:ext cx="11436350" cy="403859"/>
      </dsp:txXfrm>
    </dsp:sp>
    <dsp:sp modelId="{74D32BD0-951D-D44A-B5A6-1EC8D3334BC1}">
      <dsp:nvSpPr>
        <dsp:cNvPr id="0" name=""/>
        <dsp:cNvSpPr/>
      </dsp:nvSpPr>
      <dsp:spPr>
        <a:xfrm>
          <a:off x="0" y="2827654"/>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29CB1B-6CD4-8647-9060-99566F12E6C1}">
      <dsp:nvSpPr>
        <dsp:cNvPr id="0" name=""/>
        <dsp:cNvSpPr/>
      </dsp:nvSpPr>
      <dsp:spPr>
        <a:xfrm>
          <a:off x="0" y="2827654"/>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Coagulopathy/complications of hemorrhage</a:t>
          </a:r>
        </a:p>
      </dsp:txBody>
      <dsp:txXfrm>
        <a:off x="0" y="2827654"/>
        <a:ext cx="11436350" cy="403859"/>
      </dsp:txXfrm>
    </dsp:sp>
    <dsp:sp modelId="{37025783-76F5-3B4E-9B54-5A4FB98FBFDD}">
      <dsp:nvSpPr>
        <dsp:cNvPr id="0" name=""/>
        <dsp:cNvSpPr/>
      </dsp:nvSpPr>
      <dsp:spPr>
        <a:xfrm>
          <a:off x="0" y="3231513"/>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A91BFC-560D-1A4E-BF72-3930E8DE3794}">
      <dsp:nvSpPr>
        <dsp:cNvPr id="0" name=""/>
        <dsp:cNvSpPr/>
      </dsp:nvSpPr>
      <dsp:spPr>
        <a:xfrm>
          <a:off x="0" y="3231513"/>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Neurologic abnormalities</a:t>
          </a:r>
        </a:p>
      </dsp:txBody>
      <dsp:txXfrm>
        <a:off x="0" y="3231513"/>
        <a:ext cx="11436350" cy="403859"/>
      </dsp:txXfrm>
    </dsp:sp>
    <dsp:sp modelId="{2CB4F866-148C-B843-A410-AA01D6643724}">
      <dsp:nvSpPr>
        <dsp:cNvPr id="0" name=""/>
        <dsp:cNvSpPr/>
      </dsp:nvSpPr>
      <dsp:spPr>
        <a:xfrm>
          <a:off x="0" y="3635372"/>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61DC62-F5D2-1640-93F9-4512AD234335}">
      <dsp:nvSpPr>
        <dsp:cNvPr id="0" name=""/>
        <dsp:cNvSpPr/>
      </dsp:nvSpPr>
      <dsp:spPr>
        <a:xfrm>
          <a:off x="0" y="3635372"/>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Liver disease</a:t>
          </a:r>
        </a:p>
      </dsp:txBody>
      <dsp:txXfrm>
        <a:off x="0" y="3635372"/>
        <a:ext cx="11436350" cy="403859"/>
      </dsp:txXfrm>
    </dsp:sp>
    <dsp:sp modelId="{0813439A-1BFF-0B45-B821-CC4637A9F3DE}">
      <dsp:nvSpPr>
        <dsp:cNvPr id="0" name=""/>
        <dsp:cNvSpPr/>
      </dsp:nvSpPr>
      <dsp:spPr>
        <a:xfrm>
          <a:off x="0" y="4039231"/>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8822D6-0AD5-854B-9B11-0F5695FAFF8D}">
      <dsp:nvSpPr>
        <dsp:cNvPr id="0" name=""/>
        <dsp:cNvSpPr/>
      </dsp:nvSpPr>
      <dsp:spPr>
        <a:xfrm>
          <a:off x="0" y="4039231"/>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Drug overdose</a:t>
          </a:r>
        </a:p>
      </dsp:txBody>
      <dsp:txXfrm>
        <a:off x="0" y="4039231"/>
        <a:ext cx="11436350" cy="403859"/>
      </dsp:txXfrm>
    </dsp:sp>
    <dsp:sp modelId="{ECAAE43B-F58F-5A48-9BA7-7BFE400FD58D}">
      <dsp:nvSpPr>
        <dsp:cNvPr id="0" name=""/>
        <dsp:cNvSpPr/>
      </dsp:nvSpPr>
      <dsp:spPr>
        <a:xfrm>
          <a:off x="0" y="4443090"/>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0A09F0-58D2-C142-AB5C-76ED829C0063}">
      <dsp:nvSpPr>
        <dsp:cNvPr id="0" name=""/>
        <dsp:cNvSpPr/>
      </dsp:nvSpPr>
      <dsp:spPr>
        <a:xfrm>
          <a:off x="0" y="4443090"/>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Psychiatric emergencies</a:t>
          </a:r>
        </a:p>
      </dsp:txBody>
      <dsp:txXfrm>
        <a:off x="0" y="4443090"/>
        <a:ext cx="11436350" cy="403859"/>
      </dsp:txXfrm>
    </dsp:sp>
    <dsp:sp modelId="{5377930B-2F7B-3543-ADCD-438CC2D2A2A1}">
      <dsp:nvSpPr>
        <dsp:cNvPr id="0" name=""/>
        <dsp:cNvSpPr/>
      </dsp:nvSpPr>
      <dsp:spPr>
        <a:xfrm>
          <a:off x="0" y="4846949"/>
          <a:ext cx="11436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C7F1D1-B2E4-5340-9EAD-BBB29E862B14}">
      <dsp:nvSpPr>
        <dsp:cNvPr id="0" name=""/>
        <dsp:cNvSpPr/>
      </dsp:nvSpPr>
      <dsp:spPr>
        <a:xfrm>
          <a:off x="0" y="4846949"/>
          <a:ext cx="11436350" cy="40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Acute abdomen</a:t>
          </a:r>
        </a:p>
      </dsp:txBody>
      <dsp:txXfrm>
        <a:off x="0" y="4846949"/>
        <a:ext cx="11436350" cy="4038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92E2F-DFDC-0B4A-9202-B88BE25B18AA}">
      <dsp:nvSpPr>
        <dsp:cNvPr id="0" name=""/>
        <dsp:cNvSpPr/>
      </dsp:nvSpPr>
      <dsp:spPr>
        <a:xfrm>
          <a:off x="0" y="470000"/>
          <a:ext cx="11435804" cy="1216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The transferring hospital must:</a:t>
          </a:r>
        </a:p>
      </dsp:txBody>
      <dsp:txXfrm>
        <a:off x="59399" y="529399"/>
        <a:ext cx="11317006" cy="1098002"/>
      </dsp:txXfrm>
    </dsp:sp>
    <dsp:sp modelId="{6E06BA33-33E7-A743-BFD0-8F0BB08A4660}">
      <dsp:nvSpPr>
        <dsp:cNvPr id="0" name=""/>
        <dsp:cNvSpPr/>
      </dsp:nvSpPr>
      <dsp:spPr>
        <a:xfrm>
          <a:off x="0" y="1686800"/>
          <a:ext cx="11435804" cy="309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08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a:t>Provide ongoing care within its capability until transfer to minimize transfer risks</a:t>
          </a:r>
        </a:p>
        <a:p>
          <a:pPr marL="285750" lvl="1" indent="-285750" algn="l" defTabSz="1244600">
            <a:lnSpc>
              <a:spcPct val="90000"/>
            </a:lnSpc>
            <a:spcBef>
              <a:spcPct val="0"/>
            </a:spcBef>
            <a:spcAft>
              <a:spcPct val="20000"/>
            </a:spcAft>
            <a:buChar char="•"/>
          </a:pPr>
          <a:r>
            <a:rPr lang="en-US" sz="2800" kern="1200"/>
            <a:t>Provide copies of medical records</a:t>
          </a:r>
        </a:p>
        <a:p>
          <a:pPr marL="285750" lvl="1" indent="-285750" algn="l" defTabSz="1244600">
            <a:lnSpc>
              <a:spcPct val="90000"/>
            </a:lnSpc>
            <a:spcBef>
              <a:spcPct val="0"/>
            </a:spcBef>
            <a:spcAft>
              <a:spcPct val="20000"/>
            </a:spcAft>
            <a:buChar char="•"/>
          </a:pPr>
          <a:r>
            <a:rPr lang="en-US" sz="2800" kern="1200" dirty="0"/>
            <a:t>Confirm that the receiving facility has space and qualified personnel to treat the condition and has agreed to accept the transfer</a:t>
          </a:r>
        </a:p>
        <a:p>
          <a:pPr marL="285750" lvl="1" indent="-285750" algn="l" defTabSz="1244600">
            <a:lnSpc>
              <a:spcPct val="90000"/>
            </a:lnSpc>
            <a:spcBef>
              <a:spcPct val="0"/>
            </a:spcBef>
            <a:spcAft>
              <a:spcPct val="20000"/>
            </a:spcAft>
            <a:buChar char="•"/>
          </a:pPr>
          <a:r>
            <a:rPr lang="en-US" sz="2800" kern="1200"/>
            <a:t>The transfer must be made with qualified personnel and appropriate medical equipment</a:t>
          </a:r>
        </a:p>
      </dsp:txBody>
      <dsp:txXfrm>
        <a:off x="0" y="1686800"/>
        <a:ext cx="11435804" cy="3094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158FB-8287-A641-B350-936D357E9B4D}">
      <dsp:nvSpPr>
        <dsp:cNvPr id="0" name=""/>
        <dsp:cNvSpPr/>
      </dsp:nvSpPr>
      <dsp:spPr>
        <a:xfrm>
          <a:off x="0" y="88805"/>
          <a:ext cx="114358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Cesarean delivery under general anesthesia</a:t>
          </a:r>
        </a:p>
      </dsp:txBody>
      <dsp:txXfrm>
        <a:off x="28100" y="116905"/>
        <a:ext cx="11379604" cy="519439"/>
      </dsp:txXfrm>
    </dsp:sp>
    <dsp:sp modelId="{D8211315-41AD-2947-A8A0-D4597F617F11}">
      <dsp:nvSpPr>
        <dsp:cNvPr id="0" name=""/>
        <dsp:cNvSpPr/>
      </dsp:nvSpPr>
      <dsp:spPr>
        <a:xfrm>
          <a:off x="0" y="733565"/>
          <a:ext cx="114358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Abruption noted</a:t>
          </a:r>
        </a:p>
      </dsp:txBody>
      <dsp:txXfrm>
        <a:off x="28100" y="761665"/>
        <a:ext cx="11379604" cy="519439"/>
      </dsp:txXfrm>
    </dsp:sp>
    <dsp:sp modelId="{6795699A-A4D6-AE4D-995D-64ED62454759}">
      <dsp:nvSpPr>
        <dsp:cNvPr id="0" name=""/>
        <dsp:cNvSpPr/>
      </dsp:nvSpPr>
      <dsp:spPr>
        <a:xfrm>
          <a:off x="0" y="1378325"/>
          <a:ext cx="114358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I&amp;O in OR</a:t>
          </a:r>
        </a:p>
      </dsp:txBody>
      <dsp:txXfrm>
        <a:off x="28100" y="1406425"/>
        <a:ext cx="11379604" cy="519439"/>
      </dsp:txXfrm>
    </dsp:sp>
    <dsp:sp modelId="{BCA2E57B-4842-3240-B329-411E701AAD40}">
      <dsp:nvSpPr>
        <dsp:cNvPr id="0" name=""/>
        <dsp:cNvSpPr/>
      </dsp:nvSpPr>
      <dsp:spPr>
        <a:xfrm>
          <a:off x="0" y="1953965"/>
          <a:ext cx="11435804"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08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IVF 900 mL</a:t>
          </a:r>
        </a:p>
        <a:p>
          <a:pPr marL="171450" lvl="1" indent="-171450" algn="l" defTabSz="844550">
            <a:lnSpc>
              <a:spcPct val="90000"/>
            </a:lnSpc>
            <a:spcBef>
              <a:spcPct val="0"/>
            </a:spcBef>
            <a:spcAft>
              <a:spcPct val="20000"/>
            </a:spcAft>
            <a:buChar char="•"/>
          </a:pPr>
          <a:r>
            <a:rPr lang="en-US" sz="1900" kern="1200"/>
            <a:t>EBL 1000 mL</a:t>
          </a:r>
        </a:p>
        <a:p>
          <a:pPr marL="171450" lvl="1" indent="-171450" algn="l" defTabSz="844550">
            <a:lnSpc>
              <a:spcPct val="90000"/>
            </a:lnSpc>
            <a:spcBef>
              <a:spcPct val="0"/>
            </a:spcBef>
            <a:spcAft>
              <a:spcPct val="20000"/>
            </a:spcAft>
            <a:buChar char="•"/>
          </a:pPr>
          <a:r>
            <a:rPr lang="en-US" sz="1900" kern="1200"/>
            <a:t>UOP 65 mL</a:t>
          </a:r>
        </a:p>
      </dsp:txBody>
      <dsp:txXfrm>
        <a:off x="0" y="1953965"/>
        <a:ext cx="11435804" cy="993600"/>
      </dsp:txXfrm>
    </dsp:sp>
    <dsp:sp modelId="{53917BE4-9ADC-2247-BBB7-4B97D3632F96}">
      <dsp:nvSpPr>
        <dsp:cNvPr id="0" name=""/>
        <dsp:cNvSpPr/>
      </dsp:nvSpPr>
      <dsp:spPr>
        <a:xfrm>
          <a:off x="0" y="2947565"/>
          <a:ext cx="114358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PACU</a:t>
          </a:r>
        </a:p>
      </dsp:txBody>
      <dsp:txXfrm>
        <a:off x="28100" y="2975665"/>
        <a:ext cx="11379604" cy="519439"/>
      </dsp:txXfrm>
    </dsp:sp>
    <dsp:sp modelId="{B75E7591-39CB-534E-BDCC-EA6122C4587A}">
      <dsp:nvSpPr>
        <dsp:cNvPr id="0" name=""/>
        <dsp:cNvSpPr/>
      </dsp:nvSpPr>
      <dsp:spPr>
        <a:xfrm>
          <a:off x="0" y="3523205"/>
          <a:ext cx="11435804"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08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BPs 120s-140s/80s</a:t>
          </a:r>
        </a:p>
        <a:p>
          <a:pPr marL="171450" lvl="1" indent="-171450" algn="l" defTabSz="844550">
            <a:lnSpc>
              <a:spcPct val="90000"/>
            </a:lnSpc>
            <a:spcBef>
              <a:spcPct val="0"/>
            </a:spcBef>
            <a:spcAft>
              <a:spcPct val="20000"/>
            </a:spcAft>
            <a:buChar char="•"/>
          </a:pPr>
          <a:r>
            <a:rPr lang="en-US" sz="1900" kern="1200"/>
            <a:t>UOP 50 mL</a:t>
          </a:r>
        </a:p>
        <a:p>
          <a:pPr marL="171450" lvl="1" indent="-171450" algn="l" defTabSz="844550">
            <a:lnSpc>
              <a:spcPct val="90000"/>
            </a:lnSpc>
            <a:spcBef>
              <a:spcPct val="0"/>
            </a:spcBef>
            <a:spcAft>
              <a:spcPct val="20000"/>
            </a:spcAft>
            <a:buChar char="•"/>
          </a:pPr>
          <a:r>
            <a:rPr lang="en-US" sz="1900" kern="1200"/>
            <a:t>Several episodes of nausea and vomiting</a:t>
          </a:r>
        </a:p>
        <a:p>
          <a:pPr marL="171450" lvl="1" indent="-171450" algn="l" defTabSz="844550">
            <a:lnSpc>
              <a:spcPct val="90000"/>
            </a:lnSpc>
            <a:spcBef>
              <a:spcPct val="0"/>
            </a:spcBef>
            <a:spcAft>
              <a:spcPct val="20000"/>
            </a:spcAft>
            <a:buChar char="•"/>
          </a:pPr>
          <a:r>
            <a:rPr lang="en-US" sz="1900" kern="1200"/>
            <a:t>Large amount of vaginal bleeding</a:t>
          </a:r>
        </a:p>
        <a:p>
          <a:pPr marL="171450" lvl="1" indent="-171450" algn="l" defTabSz="844550">
            <a:lnSpc>
              <a:spcPct val="90000"/>
            </a:lnSpc>
            <a:spcBef>
              <a:spcPct val="0"/>
            </a:spcBef>
            <a:spcAft>
              <a:spcPct val="20000"/>
            </a:spcAft>
            <a:buChar char="•"/>
          </a:pPr>
          <a:r>
            <a:rPr lang="en-US" sz="1900" kern="1200" dirty="0"/>
            <a:t>Magnesium sulfate at 2 grams/hour</a:t>
          </a:r>
        </a:p>
      </dsp:txBody>
      <dsp:txXfrm>
        <a:off x="0" y="3523205"/>
        <a:ext cx="11435804" cy="16394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5E025-5F09-4B21-AB88-3A2F40729439}">
      <dsp:nvSpPr>
        <dsp:cNvPr id="0" name=""/>
        <dsp:cNvSpPr/>
      </dsp:nvSpPr>
      <dsp:spPr>
        <a:xfrm>
          <a:off x="0" y="2179"/>
          <a:ext cx="11436350" cy="1104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C412B-F377-48F3-8A2C-96CDB1F35B15}">
      <dsp:nvSpPr>
        <dsp:cNvPr id="0" name=""/>
        <dsp:cNvSpPr/>
      </dsp:nvSpPr>
      <dsp:spPr>
        <a:xfrm>
          <a:off x="334156" y="250725"/>
          <a:ext cx="607557" cy="60755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A87989-7F6F-49A2-ADD0-25C220232F8B}">
      <dsp:nvSpPr>
        <dsp:cNvPr id="0" name=""/>
        <dsp:cNvSpPr/>
      </dsp:nvSpPr>
      <dsp:spPr>
        <a:xfrm>
          <a:off x="1275871" y="2179"/>
          <a:ext cx="10160478"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77900">
            <a:lnSpc>
              <a:spcPct val="90000"/>
            </a:lnSpc>
            <a:spcBef>
              <a:spcPct val="0"/>
            </a:spcBef>
            <a:spcAft>
              <a:spcPct val="35000"/>
            </a:spcAft>
            <a:buNone/>
          </a:pPr>
          <a:r>
            <a:rPr lang="en-US" sz="2200" kern="1200"/>
            <a:t>Stability is a judgment that the patient’s condition is not expected to deteriorate substantially during the transfer process.</a:t>
          </a:r>
        </a:p>
      </dsp:txBody>
      <dsp:txXfrm>
        <a:off x="1275871" y="2179"/>
        <a:ext cx="10160478" cy="1104650"/>
      </dsp:txXfrm>
    </dsp:sp>
    <dsp:sp modelId="{27BFA842-9789-4095-B4BB-9F9C138DE0F1}">
      <dsp:nvSpPr>
        <dsp:cNvPr id="0" name=""/>
        <dsp:cNvSpPr/>
      </dsp:nvSpPr>
      <dsp:spPr>
        <a:xfrm>
          <a:off x="0" y="1382992"/>
          <a:ext cx="11436350" cy="1104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471A0C-F623-46D4-9268-34BC898F5C32}">
      <dsp:nvSpPr>
        <dsp:cNvPr id="0" name=""/>
        <dsp:cNvSpPr/>
      </dsp:nvSpPr>
      <dsp:spPr>
        <a:xfrm>
          <a:off x="334156" y="1631539"/>
          <a:ext cx="607557" cy="60755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FFF0E1-D872-4417-934E-494B37B2EC1D}">
      <dsp:nvSpPr>
        <dsp:cNvPr id="0" name=""/>
        <dsp:cNvSpPr/>
      </dsp:nvSpPr>
      <dsp:spPr>
        <a:xfrm>
          <a:off x="1275871" y="1382992"/>
          <a:ext cx="10160478"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77900">
            <a:lnSpc>
              <a:spcPct val="90000"/>
            </a:lnSpc>
            <a:spcBef>
              <a:spcPct val="0"/>
            </a:spcBef>
            <a:spcAft>
              <a:spcPct val="35000"/>
            </a:spcAft>
            <a:buNone/>
          </a:pPr>
          <a:r>
            <a:rPr lang="en-US" sz="2200" kern="1200"/>
            <a:t>EMTALA: stability for transfer determined by </a:t>
          </a:r>
          <a:r>
            <a:rPr lang="en-US" sz="2200" b="1" i="1" kern="1200"/>
            <a:t>physician or qualified medical provider evaluating the patient.</a:t>
          </a:r>
          <a:endParaRPr lang="en-US" sz="2200" kern="1200"/>
        </a:p>
      </dsp:txBody>
      <dsp:txXfrm>
        <a:off x="1275871" y="1382992"/>
        <a:ext cx="10160478" cy="1104650"/>
      </dsp:txXfrm>
    </dsp:sp>
    <dsp:sp modelId="{44ACFA90-C450-430D-A5BA-263808E53A18}">
      <dsp:nvSpPr>
        <dsp:cNvPr id="0" name=""/>
        <dsp:cNvSpPr/>
      </dsp:nvSpPr>
      <dsp:spPr>
        <a:xfrm>
          <a:off x="0" y="2763806"/>
          <a:ext cx="11436350" cy="1104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29E7B1-4E64-460E-B08A-C8D164674993}">
      <dsp:nvSpPr>
        <dsp:cNvPr id="0" name=""/>
        <dsp:cNvSpPr/>
      </dsp:nvSpPr>
      <dsp:spPr>
        <a:xfrm>
          <a:off x="334156" y="3012352"/>
          <a:ext cx="607557" cy="60755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958A65-0505-4B83-B2BC-F91F81797626}">
      <dsp:nvSpPr>
        <dsp:cNvPr id="0" name=""/>
        <dsp:cNvSpPr/>
      </dsp:nvSpPr>
      <dsp:spPr>
        <a:xfrm>
          <a:off x="1275871" y="2763806"/>
          <a:ext cx="10160478"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77900">
            <a:lnSpc>
              <a:spcPct val="90000"/>
            </a:lnSpc>
            <a:spcBef>
              <a:spcPct val="0"/>
            </a:spcBef>
            <a:spcAft>
              <a:spcPct val="35000"/>
            </a:spcAft>
            <a:buNone/>
          </a:pPr>
          <a:r>
            <a:rPr lang="en-US" sz="2200" kern="1200"/>
            <a:t>If patient is unstable, document that benefits outweigh risks.</a:t>
          </a:r>
        </a:p>
      </dsp:txBody>
      <dsp:txXfrm>
        <a:off x="1275871" y="2763806"/>
        <a:ext cx="10160478" cy="1104650"/>
      </dsp:txXfrm>
    </dsp:sp>
    <dsp:sp modelId="{0997AE85-B294-45E1-B2EA-0F5B094EEA92}">
      <dsp:nvSpPr>
        <dsp:cNvPr id="0" name=""/>
        <dsp:cNvSpPr/>
      </dsp:nvSpPr>
      <dsp:spPr>
        <a:xfrm>
          <a:off x="0" y="4144619"/>
          <a:ext cx="11436350" cy="1104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00B00F-95EE-4F1B-B342-C3DB0DB2A34C}">
      <dsp:nvSpPr>
        <dsp:cNvPr id="0" name=""/>
        <dsp:cNvSpPr/>
      </dsp:nvSpPr>
      <dsp:spPr>
        <a:xfrm>
          <a:off x="334156" y="4393166"/>
          <a:ext cx="607557" cy="60755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2AD6FD-E1C5-4DED-B0BD-8484A996822C}">
      <dsp:nvSpPr>
        <dsp:cNvPr id="0" name=""/>
        <dsp:cNvSpPr/>
      </dsp:nvSpPr>
      <dsp:spPr>
        <a:xfrm>
          <a:off x="1275871" y="4144619"/>
          <a:ext cx="10160478"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77900">
            <a:lnSpc>
              <a:spcPct val="90000"/>
            </a:lnSpc>
            <a:spcBef>
              <a:spcPct val="0"/>
            </a:spcBef>
            <a:spcAft>
              <a:spcPct val="35000"/>
            </a:spcAft>
            <a:buNone/>
          </a:pPr>
          <a:r>
            <a:rPr lang="en-US" sz="2200" kern="1200"/>
            <a:t>Providers at the transferring facility should initiate treatment and stabilization efforts prior to transport.</a:t>
          </a:r>
        </a:p>
      </dsp:txBody>
      <dsp:txXfrm>
        <a:off x="1275871" y="4144619"/>
        <a:ext cx="10160478" cy="110465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A904C-E8DF-1243-8D39-FEFB13EA8BAB}">
      <dsp:nvSpPr>
        <dsp:cNvPr id="0" name=""/>
        <dsp:cNvSpPr/>
      </dsp:nvSpPr>
      <dsp:spPr>
        <a:xfrm>
          <a:off x="0" y="302716"/>
          <a:ext cx="3573859" cy="21443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Hemorrhage and MTP</a:t>
          </a:r>
        </a:p>
      </dsp:txBody>
      <dsp:txXfrm>
        <a:off x="0" y="302716"/>
        <a:ext cx="3573859" cy="2144315"/>
      </dsp:txXfrm>
    </dsp:sp>
    <dsp:sp modelId="{51D7D3C1-B112-024C-95B3-2A8DBF7033DF}">
      <dsp:nvSpPr>
        <dsp:cNvPr id="0" name=""/>
        <dsp:cNvSpPr/>
      </dsp:nvSpPr>
      <dsp:spPr>
        <a:xfrm>
          <a:off x="3931245" y="302716"/>
          <a:ext cx="3573859" cy="21443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Hypertension Eclampsia</a:t>
          </a:r>
        </a:p>
      </dsp:txBody>
      <dsp:txXfrm>
        <a:off x="3931245" y="302716"/>
        <a:ext cx="3573859" cy="2144315"/>
      </dsp:txXfrm>
    </dsp:sp>
    <dsp:sp modelId="{6CE73BB2-25AA-124E-B17D-2FBEBFC5F8D5}">
      <dsp:nvSpPr>
        <dsp:cNvPr id="0" name=""/>
        <dsp:cNvSpPr/>
      </dsp:nvSpPr>
      <dsp:spPr>
        <a:xfrm>
          <a:off x="7862490" y="302716"/>
          <a:ext cx="3573859" cy="214431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Respiratory Compromise</a:t>
          </a:r>
        </a:p>
      </dsp:txBody>
      <dsp:txXfrm>
        <a:off x="7862490" y="302716"/>
        <a:ext cx="3573859" cy="2144315"/>
      </dsp:txXfrm>
    </dsp:sp>
    <dsp:sp modelId="{0A0701D0-1986-1F49-87DB-569A98692AEB}">
      <dsp:nvSpPr>
        <dsp:cNvPr id="0" name=""/>
        <dsp:cNvSpPr/>
      </dsp:nvSpPr>
      <dsp:spPr>
        <a:xfrm>
          <a:off x="1965622" y="2804417"/>
          <a:ext cx="3573859" cy="21443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Cardiac Disease</a:t>
          </a:r>
        </a:p>
      </dsp:txBody>
      <dsp:txXfrm>
        <a:off x="1965622" y="2804417"/>
        <a:ext cx="3573859" cy="2144315"/>
      </dsp:txXfrm>
    </dsp:sp>
    <dsp:sp modelId="{9745A908-268A-CE41-B0F6-5B22CB114679}">
      <dsp:nvSpPr>
        <dsp:cNvPr id="0" name=""/>
        <dsp:cNvSpPr/>
      </dsp:nvSpPr>
      <dsp:spPr>
        <a:xfrm>
          <a:off x="5896867" y="2804417"/>
          <a:ext cx="3573859" cy="2144315"/>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Maternal Sepsis</a:t>
          </a:r>
        </a:p>
      </dsp:txBody>
      <dsp:txXfrm>
        <a:off x="5896867" y="2804417"/>
        <a:ext cx="3573859" cy="214431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1072F-D4EB-408B-A281-26FB3C1CCE6F}">
      <dsp:nvSpPr>
        <dsp:cNvPr id="0" name=""/>
        <dsp:cNvSpPr/>
      </dsp:nvSpPr>
      <dsp:spPr>
        <a:xfrm>
          <a:off x="0" y="2179"/>
          <a:ext cx="11436350" cy="1104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AEF56B-8C07-40D7-BB8A-9B99E0AFDB1D}">
      <dsp:nvSpPr>
        <dsp:cNvPr id="0" name=""/>
        <dsp:cNvSpPr/>
      </dsp:nvSpPr>
      <dsp:spPr>
        <a:xfrm>
          <a:off x="334156" y="250725"/>
          <a:ext cx="607557" cy="60755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23C448-854F-4FA1-BFAA-A2D9B7CD4BCC}">
      <dsp:nvSpPr>
        <dsp:cNvPr id="0" name=""/>
        <dsp:cNvSpPr/>
      </dsp:nvSpPr>
      <dsp:spPr>
        <a:xfrm>
          <a:off x="1275871" y="2179"/>
          <a:ext cx="10160478"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77900">
            <a:lnSpc>
              <a:spcPct val="90000"/>
            </a:lnSpc>
            <a:spcBef>
              <a:spcPct val="0"/>
            </a:spcBef>
            <a:spcAft>
              <a:spcPct val="35000"/>
            </a:spcAft>
            <a:buNone/>
          </a:pPr>
          <a:r>
            <a:rPr lang="en-US" sz="2200" kern="1200" dirty="0"/>
            <a:t>Video consultation</a:t>
          </a:r>
        </a:p>
      </dsp:txBody>
      <dsp:txXfrm>
        <a:off x="1275871" y="2179"/>
        <a:ext cx="10160478" cy="1104650"/>
      </dsp:txXfrm>
    </dsp:sp>
    <dsp:sp modelId="{82AC49BC-3F0A-4FCA-8416-8AC61F638E82}">
      <dsp:nvSpPr>
        <dsp:cNvPr id="0" name=""/>
        <dsp:cNvSpPr/>
      </dsp:nvSpPr>
      <dsp:spPr>
        <a:xfrm>
          <a:off x="0" y="1382992"/>
          <a:ext cx="11436350" cy="1104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E8EFF-B0F7-4737-A6F9-A72016651362}">
      <dsp:nvSpPr>
        <dsp:cNvPr id="0" name=""/>
        <dsp:cNvSpPr/>
      </dsp:nvSpPr>
      <dsp:spPr>
        <a:xfrm>
          <a:off x="334156" y="1631539"/>
          <a:ext cx="607557" cy="60755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50B260-AE84-466C-B1E0-B3ED87792BF5}">
      <dsp:nvSpPr>
        <dsp:cNvPr id="0" name=""/>
        <dsp:cNvSpPr/>
      </dsp:nvSpPr>
      <dsp:spPr>
        <a:xfrm>
          <a:off x="1275871" y="1382992"/>
          <a:ext cx="10160478"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77900">
            <a:lnSpc>
              <a:spcPct val="90000"/>
            </a:lnSpc>
            <a:spcBef>
              <a:spcPct val="0"/>
            </a:spcBef>
            <a:spcAft>
              <a:spcPct val="35000"/>
            </a:spcAft>
            <a:buNone/>
          </a:pPr>
          <a:r>
            <a:rPr lang="en-US" sz="2200" kern="1200"/>
            <a:t>Genetic counseling</a:t>
          </a:r>
        </a:p>
      </dsp:txBody>
      <dsp:txXfrm>
        <a:off x="1275871" y="1382992"/>
        <a:ext cx="10160478" cy="1104650"/>
      </dsp:txXfrm>
    </dsp:sp>
    <dsp:sp modelId="{11E38778-2CC9-425A-9265-4CFB5B50C5B1}">
      <dsp:nvSpPr>
        <dsp:cNvPr id="0" name=""/>
        <dsp:cNvSpPr/>
      </dsp:nvSpPr>
      <dsp:spPr>
        <a:xfrm>
          <a:off x="0" y="2763806"/>
          <a:ext cx="11436350" cy="1104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59C042-5710-4C53-B6C9-DEFBC505E7AE}">
      <dsp:nvSpPr>
        <dsp:cNvPr id="0" name=""/>
        <dsp:cNvSpPr/>
      </dsp:nvSpPr>
      <dsp:spPr>
        <a:xfrm>
          <a:off x="334156" y="3012352"/>
          <a:ext cx="607557" cy="60755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314B54-F2DD-4A98-B2CA-4E127540D9F5}">
      <dsp:nvSpPr>
        <dsp:cNvPr id="0" name=""/>
        <dsp:cNvSpPr/>
      </dsp:nvSpPr>
      <dsp:spPr>
        <a:xfrm>
          <a:off x="1275871" y="2763806"/>
          <a:ext cx="10160478"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77900">
            <a:lnSpc>
              <a:spcPct val="90000"/>
            </a:lnSpc>
            <a:spcBef>
              <a:spcPct val="0"/>
            </a:spcBef>
            <a:spcAft>
              <a:spcPct val="35000"/>
            </a:spcAft>
            <a:buNone/>
          </a:pPr>
          <a:r>
            <a:rPr lang="en-US" sz="2200" kern="1200" dirty="0"/>
            <a:t>Real time interactive US</a:t>
          </a:r>
        </a:p>
      </dsp:txBody>
      <dsp:txXfrm>
        <a:off x="1275871" y="2763806"/>
        <a:ext cx="10160478" cy="1104650"/>
      </dsp:txXfrm>
    </dsp:sp>
    <dsp:sp modelId="{61AD72F5-356E-473F-9645-85AE60D7B756}">
      <dsp:nvSpPr>
        <dsp:cNvPr id="0" name=""/>
        <dsp:cNvSpPr/>
      </dsp:nvSpPr>
      <dsp:spPr>
        <a:xfrm>
          <a:off x="0" y="4144619"/>
          <a:ext cx="11436350" cy="1104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1D42F7-CB72-4319-9871-897B1B937CB2}">
      <dsp:nvSpPr>
        <dsp:cNvPr id="0" name=""/>
        <dsp:cNvSpPr/>
      </dsp:nvSpPr>
      <dsp:spPr>
        <a:xfrm>
          <a:off x="334156" y="4393166"/>
          <a:ext cx="607557" cy="60755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BAEA51-974E-44E7-8DD6-851E6493ADB5}">
      <dsp:nvSpPr>
        <dsp:cNvPr id="0" name=""/>
        <dsp:cNvSpPr/>
      </dsp:nvSpPr>
      <dsp:spPr>
        <a:xfrm>
          <a:off x="1275871" y="4144619"/>
          <a:ext cx="10160478" cy="110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09" tIns="116909" rIns="116909" bIns="116909" numCol="1" spcCol="1270" anchor="ctr" anchorCtr="0">
          <a:noAutofit/>
        </a:bodyPr>
        <a:lstStyle/>
        <a:p>
          <a:pPr marL="0" lvl="0" indent="0" algn="l" defTabSz="977900">
            <a:lnSpc>
              <a:spcPct val="90000"/>
            </a:lnSpc>
            <a:spcBef>
              <a:spcPct val="0"/>
            </a:spcBef>
            <a:spcAft>
              <a:spcPct val="35000"/>
            </a:spcAft>
            <a:buNone/>
          </a:pPr>
          <a:r>
            <a:rPr lang="en-US" sz="2200" kern="1200" dirty="0"/>
            <a:t>Mental Health Services</a:t>
          </a:r>
        </a:p>
      </dsp:txBody>
      <dsp:txXfrm>
        <a:off x="1275871" y="4144619"/>
        <a:ext cx="10160478" cy="110465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53D08-2E23-D549-9D35-D47E1811188A}">
      <dsp:nvSpPr>
        <dsp:cNvPr id="0" name=""/>
        <dsp:cNvSpPr/>
      </dsp:nvSpPr>
      <dsp:spPr>
        <a:xfrm>
          <a:off x="0" y="1434736"/>
          <a:ext cx="3216473" cy="20424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262EC3E-8E99-A14B-9579-AA6A1ED19755}">
      <dsp:nvSpPr>
        <dsp:cNvPr id="0" name=""/>
        <dsp:cNvSpPr/>
      </dsp:nvSpPr>
      <dsp:spPr>
        <a:xfrm>
          <a:off x="357385" y="1774253"/>
          <a:ext cx="3216473" cy="20424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Current data regarding maternal morbidity and mortality in the US</a:t>
          </a:r>
        </a:p>
      </dsp:txBody>
      <dsp:txXfrm>
        <a:off x="417207" y="1834075"/>
        <a:ext cx="3096829" cy="1922816"/>
      </dsp:txXfrm>
    </dsp:sp>
    <dsp:sp modelId="{0C9ABACE-ECBC-634C-9AD1-75FF452BB702}">
      <dsp:nvSpPr>
        <dsp:cNvPr id="0" name=""/>
        <dsp:cNvSpPr/>
      </dsp:nvSpPr>
      <dsp:spPr>
        <a:xfrm>
          <a:off x="3931245" y="1434736"/>
          <a:ext cx="3216473" cy="2042460"/>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224E258-C69D-2A49-8BDB-A37CB587E1CA}">
      <dsp:nvSpPr>
        <dsp:cNvPr id="0" name=""/>
        <dsp:cNvSpPr/>
      </dsp:nvSpPr>
      <dsp:spPr>
        <a:xfrm>
          <a:off x="4288631" y="1774253"/>
          <a:ext cx="3216473" cy="20424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Need for standardization</a:t>
          </a:r>
        </a:p>
      </dsp:txBody>
      <dsp:txXfrm>
        <a:off x="4348453" y="1834075"/>
        <a:ext cx="3096829" cy="1922816"/>
      </dsp:txXfrm>
    </dsp:sp>
    <dsp:sp modelId="{80D8EBF1-553B-3349-BD22-79318352CC9C}">
      <dsp:nvSpPr>
        <dsp:cNvPr id="0" name=""/>
        <dsp:cNvSpPr/>
      </dsp:nvSpPr>
      <dsp:spPr>
        <a:xfrm>
          <a:off x="7862490" y="1434736"/>
          <a:ext cx="3216473" cy="204246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2339E2E-86F9-DA4D-BEBA-FA0C47BC7524}">
      <dsp:nvSpPr>
        <dsp:cNvPr id="0" name=""/>
        <dsp:cNvSpPr/>
      </dsp:nvSpPr>
      <dsp:spPr>
        <a:xfrm>
          <a:off x="8219876" y="1774253"/>
          <a:ext cx="3216473" cy="20424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Importance of </a:t>
          </a:r>
          <a:r>
            <a:rPr lang="en-US" sz="2900" kern="1200"/>
            <a:t>a Plan</a:t>
          </a:r>
          <a:endParaRPr lang="en-US" sz="2900" kern="1200" dirty="0"/>
        </a:p>
      </dsp:txBody>
      <dsp:txXfrm>
        <a:off x="8279698" y="1834075"/>
        <a:ext cx="3096829" cy="1922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63D25-2692-B94B-9BD0-9DAF3D6A92E2}">
      <dsp:nvSpPr>
        <dsp:cNvPr id="0" name=""/>
        <dsp:cNvSpPr/>
      </dsp:nvSpPr>
      <dsp:spPr>
        <a:xfrm>
          <a:off x="0" y="385175"/>
          <a:ext cx="11435804" cy="655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9452BB-63D2-D242-8B14-E1FAE98F5EC5}">
      <dsp:nvSpPr>
        <dsp:cNvPr id="0" name=""/>
        <dsp:cNvSpPr/>
      </dsp:nvSpPr>
      <dsp:spPr>
        <a:xfrm>
          <a:off x="571790" y="1415"/>
          <a:ext cx="8005062"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2572" tIns="0" rIns="302572" bIns="0" numCol="1" spcCol="1270" anchor="ctr" anchorCtr="0">
          <a:noAutofit/>
        </a:bodyPr>
        <a:lstStyle/>
        <a:p>
          <a:pPr marL="0" lvl="0" indent="0" algn="l" defTabSz="1155700">
            <a:lnSpc>
              <a:spcPct val="90000"/>
            </a:lnSpc>
            <a:spcBef>
              <a:spcPct val="0"/>
            </a:spcBef>
            <a:spcAft>
              <a:spcPct val="35000"/>
            </a:spcAft>
            <a:buNone/>
          </a:pPr>
          <a:r>
            <a:rPr lang="en-US" sz="2600" kern="1200"/>
            <a:t>Abdominal US: negative for internal bleeding</a:t>
          </a:r>
        </a:p>
      </dsp:txBody>
      <dsp:txXfrm>
        <a:off x="609257" y="38882"/>
        <a:ext cx="7930128" cy="692586"/>
      </dsp:txXfrm>
    </dsp:sp>
    <dsp:sp modelId="{C52855E9-3D16-9D42-AF07-2BCFBC849B81}">
      <dsp:nvSpPr>
        <dsp:cNvPr id="0" name=""/>
        <dsp:cNvSpPr/>
      </dsp:nvSpPr>
      <dsp:spPr>
        <a:xfrm>
          <a:off x="0" y="1564535"/>
          <a:ext cx="11435804" cy="36855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7545" tIns="541528" rIns="887545"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Hemoglobin 7.3; Hematocrit 25%</a:t>
          </a:r>
        </a:p>
        <a:p>
          <a:pPr marL="228600" lvl="1" indent="-228600" algn="l" defTabSz="1155700">
            <a:lnSpc>
              <a:spcPct val="90000"/>
            </a:lnSpc>
            <a:spcBef>
              <a:spcPct val="0"/>
            </a:spcBef>
            <a:spcAft>
              <a:spcPct val="15000"/>
            </a:spcAft>
            <a:buChar char="•"/>
          </a:pPr>
          <a:r>
            <a:rPr lang="en-US" sz="2600" kern="1200"/>
            <a:t>Plts 78,000</a:t>
          </a:r>
        </a:p>
        <a:p>
          <a:pPr marL="228600" lvl="1" indent="-228600" algn="l" defTabSz="1155700">
            <a:lnSpc>
              <a:spcPct val="90000"/>
            </a:lnSpc>
            <a:spcBef>
              <a:spcPct val="0"/>
            </a:spcBef>
            <a:spcAft>
              <a:spcPct val="15000"/>
            </a:spcAft>
            <a:buChar char="•"/>
          </a:pPr>
          <a:r>
            <a:rPr lang="en-US" sz="2600" kern="1200"/>
            <a:t>LDH 1771</a:t>
          </a:r>
        </a:p>
        <a:p>
          <a:pPr marL="228600" lvl="1" indent="-228600" algn="l" defTabSz="1155700">
            <a:lnSpc>
              <a:spcPct val="90000"/>
            </a:lnSpc>
            <a:spcBef>
              <a:spcPct val="0"/>
            </a:spcBef>
            <a:spcAft>
              <a:spcPct val="15000"/>
            </a:spcAft>
            <a:buChar char="•"/>
          </a:pPr>
          <a:r>
            <a:rPr lang="en-US" sz="2600" kern="1200"/>
            <a:t>AST 83</a:t>
          </a:r>
        </a:p>
        <a:p>
          <a:pPr marL="228600" lvl="1" indent="-228600" algn="l" defTabSz="1155700">
            <a:lnSpc>
              <a:spcPct val="90000"/>
            </a:lnSpc>
            <a:spcBef>
              <a:spcPct val="0"/>
            </a:spcBef>
            <a:spcAft>
              <a:spcPct val="15000"/>
            </a:spcAft>
            <a:buChar char="•"/>
          </a:pPr>
          <a:r>
            <a:rPr lang="en-US" sz="2600" kern="1200" dirty="0"/>
            <a:t>Cr 1.2</a:t>
          </a:r>
        </a:p>
        <a:p>
          <a:pPr marL="228600" lvl="1" indent="-228600" algn="l" defTabSz="1155700">
            <a:lnSpc>
              <a:spcPct val="90000"/>
            </a:lnSpc>
            <a:spcBef>
              <a:spcPct val="0"/>
            </a:spcBef>
            <a:spcAft>
              <a:spcPct val="15000"/>
            </a:spcAft>
            <a:buChar char="•"/>
          </a:pPr>
          <a:r>
            <a:rPr lang="en-US" sz="2600" kern="1200"/>
            <a:t>INR 1.1</a:t>
          </a:r>
        </a:p>
        <a:p>
          <a:pPr marL="228600" lvl="1" indent="-228600" algn="l" defTabSz="1155700">
            <a:lnSpc>
              <a:spcPct val="90000"/>
            </a:lnSpc>
            <a:spcBef>
              <a:spcPct val="0"/>
            </a:spcBef>
            <a:spcAft>
              <a:spcPct val="15000"/>
            </a:spcAft>
            <a:buChar char="•"/>
          </a:pPr>
          <a:r>
            <a:rPr lang="en-US" sz="2600" kern="1200"/>
            <a:t>Magnesium level 9.1 mg/dL</a:t>
          </a:r>
        </a:p>
      </dsp:txBody>
      <dsp:txXfrm>
        <a:off x="0" y="1564535"/>
        <a:ext cx="11435804" cy="3685500"/>
      </dsp:txXfrm>
    </dsp:sp>
    <dsp:sp modelId="{BF1E3458-7835-9945-80B2-6F7D83ACB840}">
      <dsp:nvSpPr>
        <dsp:cNvPr id="0" name=""/>
        <dsp:cNvSpPr/>
      </dsp:nvSpPr>
      <dsp:spPr>
        <a:xfrm>
          <a:off x="571790" y="1180775"/>
          <a:ext cx="8005062"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2572" tIns="0" rIns="302572" bIns="0" numCol="1" spcCol="1270" anchor="ctr" anchorCtr="0">
          <a:noAutofit/>
        </a:bodyPr>
        <a:lstStyle/>
        <a:p>
          <a:pPr marL="0" lvl="0" indent="0" algn="l" defTabSz="1155700">
            <a:lnSpc>
              <a:spcPct val="90000"/>
            </a:lnSpc>
            <a:spcBef>
              <a:spcPct val="0"/>
            </a:spcBef>
            <a:spcAft>
              <a:spcPct val="35000"/>
            </a:spcAft>
            <a:buNone/>
          </a:pPr>
          <a:r>
            <a:rPr lang="en-US" sz="2600" kern="1200"/>
            <a:t>Labs: </a:t>
          </a:r>
        </a:p>
      </dsp:txBody>
      <dsp:txXfrm>
        <a:off x="609257" y="1218242"/>
        <a:ext cx="7930128"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5732E-E25D-7044-967B-3D80D5EB5ED7}">
      <dsp:nvSpPr>
        <dsp:cNvPr id="0" name=""/>
        <dsp:cNvSpPr/>
      </dsp:nvSpPr>
      <dsp:spPr>
        <a:xfrm>
          <a:off x="0" y="0"/>
          <a:ext cx="11435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750213-C6B0-D94A-98EE-A5215E2D8EA7}">
      <dsp:nvSpPr>
        <dsp:cNvPr id="0" name=""/>
        <dsp:cNvSpPr/>
      </dsp:nvSpPr>
      <dsp:spPr>
        <a:xfrm>
          <a:off x="0" y="0"/>
          <a:ext cx="11435804" cy="656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IVF boluses given</a:t>
          </a:r>
        </a:p>
      </dsp:txBody>
      <dsp:txXfrm>
        <a:off x="0" y="0"/>
        <a:ext cx="11435804" cy="656431"/>
      </dsp:txXfrm>
    </dsp:sp>
    <dsp:sp modelId="{0835EF2F-3AFD-7544-9AC4-B0395104E461}">
      <dsp:nvSpPr>
        <dsp:cNvPr id="0" name=""/>
        <dsp:cNvSpPr/>
      </dsp:nvSpPr>
      <dsp:spPr>
        <a:xfrm>
          <a:off x="0" y="656431"/>
          <a:ext cx="11435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71B49-88D3-B84E-82D2-DF6D6EED4677}">
      <dsp:nvSpPr>
        <dsp:cNvPr id="0" name=""/>
        <dsp:cNvSpPr/>
      </dsp:nvSpPr>
      <dsp:spPr>
        <a:xfrm>
          <a:off x="0" y="656431"/>
          <a:ext cx="11435804" cy="656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BPs 70-80s/30-40s (MAP 40-50s); improved to 90s/50s (MAP mid 60s)</a:t>
          </a:r>
        </a:p>
      </dsp:txBody>
      <dsp:txXfrm>
        <a:off x="0" y="656431"/>
        <a:ext cx="11435804" cy="656431"/>
      </dsp:txXfrm>
    </dsp:sp>
    <dsp:sp modelId="{36C3E397-DA2F-F54D-9383-5C5091E5F4FE}">
      <dsp:nvSpPr>
        <dsp:cNvPr id="0" name=""/>
        <dsp:cNvSpPr/>
      </dsp:nvSpPr>
      <dsp:spPr>
        <a:xfrm>
          <a:off x="0" y="1312862"/>
          <a:ext cx="11435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39C87C-A89C-3C44-8EC7-B0CAC4EEAF69}">
      <dsp:nvSpPr>
        <dsp:cNvPr id="0" name=""/>
        <dsp:cNvSpPr/>
      </dsp:nvSpPr>
      <dsp:spPr>
        <a:xfrm>
          <a:off x="0" y="1312862"/>
          <a:ext cx="11435804" cy="656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HR 110-130’s</a:t>
          </a:r>
        </a:p>
      </dsp:txBody>
      <dsp:txXfrm>
        <a:off x="0" y="1312862"/>
        <a:ext cx="11435804" cy="656431"/>
      </dsp:txXfrm>
    </dsp:sp>
    <dsp:sp modelId="{5BFA765B-0E8D-F744-966B-8EFEF6C4D81F}">
      <dsp:nvSpPr>
        <dsp:cNvPr id="0" name=""/>
        <dsp:cNvSpPr/>
      </dsp:nvSpPr>
      <dsp:spPr>
        <a:xfrm>
          <a:off x="0" y="1969294"/>
          <a:ext cx="11435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92AD1-E444-CB42-93BC-32E52B14603B}">
      <dsp:nvSpPr>
        <dsp:cNvPr id="0" name=""/>
        <dsp:cNvSpPr/>
      </dsp:nvSpPr>
      <dsp:spPr>
        <a:xfrm>
          <a:off x="0" y="1969294"/>
          <a:ext cx="11435804" cy="656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UOP 4-30 mL/hour</a:t>
          </a:r>
        </a:p>
      </dsp:txBody>
      <dsp:txXfrm>
        <a:off x="0" y="1969294"/>
        <a:ext cx="11435804" cy="656431"/>
      </dsp:txXfrm>
    </dsp:sp>
    <dsp:sp modelId="{CEF499D2-526D-1B46-B309-F2FE92B06D76}">
      <dsp:nvSpPr>
        <dsp:cNvPr id="0" name=""/>
        <dsp:cNvSpPr/>
      </dsp:nvSpPr>
      <dsp:spPr>
        <a:xfrm>
          <a:off x="0" y="2625725"/>
          <a:ext cx="11435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5DF07-5ACC-B34D-A22D-7BB7583C35AD}">
      <dsp:nvSpPr>
        <dsp:cNvPr id="0" name=""/>
        <dsp:cNvSpPr/>
      </dsp:nvSpPr>
      <dsp:spPr>
        <a:xfrm>
          <a:off x="0" y="2625725"/>
          <a:ext cx="11435804" cy="656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Magnesium sulfate DC’d</a:t>
          </a:r>
        </a:p>
      </dsp:txBody>
      <dsp:txXfrm>
        <a:off x="0" y="2625725"/>
        <a:ext cx="11435804" cy="656431"/>
      </dsp:txXfrm>
    </dsp:sp>
    <dsp:sp modelId="{5DEE188B-6A63-2C4A-BB99-5D3E5396905A}">
      <dsp:nvSpPr>
        <dsp:cNvPr id="0" name=""/>
        <dsp:cNvSpPr/>
      </dsp:nvSpPr>
      <dsp:spPr>
        <a:xfrm>
          <a:off x="0" y="3282156"/>
          <a:ext cx="11435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014457-3FA3-C843-A16D-030C06503F28}">
      <dsp:nvSpPr>
        <dsp:cNvPr id="0" name=""/>
        <dsp:cNvSpPr/>
      </dsp:nvSpPr>
      <dsp:spPr>
        <a:xfrm>
          <a:off x="0" y="3282156"/>
          <a:ext cx="11435804" cy="656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LOC: sleepy</a:t>
          </a:r>
        </a:p>
      </dsp:txBody>
      <dsp:txXfrm>
        <a:off x="0" y="3282156"/>
        <a:ext cx="11435804" cy="656431"/>
      </dsp:txXfrm>
    </dsp:sp>
    <dsp:sp modelId="{26F9B8AC-5BEA-8944-983C-E7AFD0671876}">
      <dsp:nvSpPr>
        <dsp:cNvPr id="0" name=""/>
        <dsp:cNvSpPr/>
      </dsp:nvSpPr>
      <dsp:spPr>
        <a:xfrm>
          <a:off x="0" y="3938588"/>
          <a:ext cx="11435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0AA823-1D45-E24F-9E41-A525B3AEE0C0}">
      <dsp:nvSpPr>
        <dsp:cNvPr id="0" name=""/>
        <dsp:cNvSpPr/>
      </dsp:nvSpPr>
      <dsp:spPr>
        <a:xfrm>
          <a:off x="0" y="3938588"/>
          <a:ext cx="11435804" cy="656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Skin pale, cold</a:t>
          </a:r>
        </a:p>
      </dsp:txBody>
      <dsp:txXfrm>
        <a:off x="0" y="3938588"/>
        <a:ext cx="11435804" cy="656431"/>
      </dsp:txXfrm>
    </dsp:sp>
    <dsp:sp modelId="{99FD1FA3-713D-FE4C-A89B-FAC28915D5EA}">
      <dsp:nvSpPr>
        <dsp:cNvPr id="0" name=""/>
        <dsp:cNvSpPr/>
      </dsp:nvSpPr>
      <dsp:spPr>
        <a:xfrm>
          <a:off x="0" y="4595019"/>
          <a:ext cx="11435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AB7880-A731-014A-B99E-B117714D286C}">
      <dsp:nvSpPr>
        <dsp:cNvPr id="0" name=""/>
        <dsp:cNvSpPr/>
      </dsp:nvSpPr>
      <dsp:spPr>
        <a:xfrm>
          <a:off x="0" y="4595019"/>
          <a:ext cx="11435804" cy="656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Hct now 19%</a:t>
          </a:r>
        </a:p>
      </dsp:txBody>
      <dsp:txXfrm>
        <a:off x="0" y="4595019"/>
        <a:ext cx="11435804" cy="6564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CA10A-D9E5-3846-AE24-52D7A5DEF527}">
      <dsp:nvSpPr>
        <dsp:cNvPr id="0" name=""/>
        <dsp:cNvSpPr/>
      </dsp:nvSpPr>
      <dsp:spPr>
        <a:xfrm>
          <a:off x="1396" y="992359"/>
          <a:ext cx="5444551" cy="326673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20,000,000 Americans live in counties without a practicing OB/GYN (46.9% of all counties surveyed)</a:t>
          </a:r>
        </a:p>
      </dsp:txBody>
      <dsp:txXfrm>
        <a:off x="1396" y="992359"/>
        <a:ext cx="5444551" cy="3266730"/>
      </dsp:txXfrm>
    </dsp:sp>
    <dsp:sp modelId="{D781AA8F-224C-744B-BA26-ED275286D66C}">
      <dsp:nvSpPr>
        <dsp:cNvPr id="0" name=""/>
        <dsp:cNvSpPr/>
      </dsp:nvSpPr>
      <dsp:spPr>
        <a:xfrm>
          <a:off x="5990402" y="992359"/>
          <a:ext cx="5444551" cy="326673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6%</a:t>
          </a:r>
          <a:r>
            <a:rPr lang="en-US" sz="4200" kern="1200" baseline="0" dirty="0"/>
            <a:t> of live births in US in 2021 occurred in counties w/out an OB</a:t>
          </a:r>
          <a:endParaRPr lang="en-US" sz="4200" kern="1200" dirty="0"/>
        </a:p>
      </dsp:txBody>
      <dsp:txXfrm>
        <a:off x="5990402" y="992359"/>
        <a:ext cx="5444551" cy="32667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36651-1AC3-644A-B8AA-3F331A169279}">
      <dsp:nvSpPr>
        <dsp:cNvPr id="0" name=""/>
        <dsp:cNvSpPr/>
      </dsp:nvSpPr>
      <dsp:spPr>
        <a:xfrm>
          <a:off x="1396" y="788188"/>
          <a:ext cx="3266730" cy="16333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70% of rural hospitals that deliver babies utilize more than 1 type of provider</a:t>
          </a:r>
        </a:p>
      </dsp:txBody>
      <dsp:txXfrm>
        <a:off x="49236" y="836028"/>
        <a:ext cx="3171050" cy="1537685"/>
      </dsp:txXfrm>
    </dsp:sp>
    <dsp:sp modelId="{ABC283BC-1FB5-E740-B82B-41758E283747}">
      <dsp:nvSpPr>
        <dsp:cNvPr id="0" name=""/>
        <dsp:cNvSpPr/>
      </dsp:nvSpPr>
      <dsp:spPr>
        <a:xfrm>
          <a:off x="328069" y="2421554"/>
          <a:ext cx="326673" cy="1225024"/>
        </a:xfrm>
        <a:custGeom>
          <a:avLst/>
          <a:gdLst/>
          <a:ahLst/>
          <a:cxnLst/>
          <a:rect l="0" t="0" r="0" b="0"/>
          <a:pathLst>
            <a:path>
              <a:moveTo>
                <a:pt x="0" y="0"/>
              </a:moveTo>
              <a:lnTo>
                <a:pt x="0" y="1225024"/>
              </a:lnTo>
              <a:lnTo>
                <a:pt x="326673" y="122502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6C2A3B-651E-3D4B-8511-F66F2FD03077}">
      <dsp:nvSpPr>
        <dsp:cNvPr id="0" name=""/>
        <dsp:cNvSpPr/>
      </dsp:nvSpPr>
      <dsp:spPr>
        <a:xfrm>
          <a:off x="654742" y="2829895"/>
          <a:ext cx="2613384" cy="163336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OB, Family Practice, General Surgeons</a:t>
          </a:r>
        </a:p>
      </dsp:txBody>
      <dsp:txXfrm>
        <a:off x="702582" y="2877735"/>
        <a:ext cx="2517704" cy="1537685"/>
      </dsp:txXfrm>
    </dsp:sp>
    <dsp:sp modelId="{3783415A-FFD4-C148-9E09-DA6E8532E953}">
      <dsp:nvSpPr>
        <dsp:cNvPr id="0" name=""/>
        <dsp:cNvSpPr/>
      </dsp:nvSpPr>
      <dsp:spPr>
        <a:xfrm>
          <a:off x="4084809" y="788188"/>
          <a:ext cx="3266730" cy="16333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11 Wisconsin hospitals closed OB services in previous 10 years</a:t>
          </a:r>
        </a:p>
      </dsp:txBody>
      <dsp:txXfrm>
        <a:off x="4132649" y="836028"/>
        <a:ext cx="3171050" cy="1537685"/>
      </dsp:txXfrm>
    </dsp:sp>
    <dsp:sp modelId="{E697F8C2-D895-0B4A-BE57-243241F7631B}">
      <dsp:nvSpPr>
        <dsp:cNvPr id="0" name=""/>
        <dsp:cNvSpPr/>
      </dsp:nvSpPr>
      <dsp:spPr>
        <a:xfrm>
          <a:off x="8168223" y="788188"/>
          <a:ext cx="3266730" cy="16333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99% of women of child-bearing age live within a 30-minute drive-time for hospital-based OB care</a:t>
          </a:r>
        </a:p>
      </dsp:txBody>
      <dsp:txXfrm>
        <a:off x="8216063" y="836028"/>
        <a:ext cx="3171050" cy="1537685"/>
      </dsp:txXfrm>
    </dsp:sp>
    <dsp:sp modelId="{B4F4BB45-90BA-FD4A-9C8D-D358151F2CE5}">
      <dsp:nvSpPr>
        <dsp:cNvPr id="0" name=""/>
        <dsp:cNvSpPr/>
      </dsp:nvSpPr>
      <dsp:spPr>
        <a:xfrm>
          <a:off x="8494896" y="2421554"/>
          <a:ext cx="326673" cy="1225024"/>
        </a:xfrm>
        <a:custGeom>
          <a:avLst/>
          <a:gdLst/>
          <a:ahLst/>
          <a:cxnLst/>
          <a:rect l="0" t="0" r="0" b="0"/>
          <a:pathLst>
            <a:path>
              <a:moveTo>
                <a:pt x="0" y="0"/>
              </a:moveTo>
              <a:lnTo>
                <a:pt x="0" y="1225024"/>
              </a:lnTo>
              <a:lnTo>
                <a:pt x="326673" y="122502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52181C-5329-064A-AE98-15B512499796}">
      <dsp:nvSpPr>
        <dsp:cNvPr id="0" name=""/>
        <dsp:cNvSpPr/>
      </dsp:nvSpPr>
      <dsp:spPr>
        <a:xfrm>
          <a:off x="8821569" y="2829895"/>
          <a:ext cx="2613384" cy="163336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Does not account for birth centers or level of care needed</a:t>
          </a:r>
        </a:p>
      </dsp:txBody>
      <dsp:txXfrm>
        <a:off x="8869409" y="2877735"/>
        <a:ext cx="2517704" cy="15376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2E9E1-945F-DA48-AEE4-E6AF9D3B2E14}">
      <dsp:nvSpPr>
        <dsp:cNvPr id="0" name=""/>
        <dsp:cNvSpPr/>
      </dsp:nvSpPr>
      <dsp:spPr>
        <a:xfrm>
          <a:off x="0" y="53135"/>
          <a:ext cx="7411915" cy="16759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14% decrease in rural births</a:t>
          </a:r>
        </a:p>
      </dsp:txBody>
      <dsp:txXfrm>
        <a:off x="81811" y="134946"/>
        <a:ext cx="7248293" cy="1512283"/>
      </dsp:txXfrm>
    </dsp:sp>
    <dsp:sp modelId="{FE9406B0-9D9C-5C45-899B-F1909D47A4E9}">
      <dsp:nvSpPr>
        <dsp:cNvPr id="0" name=""/>
        <dsp:cNvSpPr/>
      </dsp:nvSpPr>
      <dsp:spPr>
        <a:xfrm>
          <a:off x="0" y="1815440"/>
          <a:ext cx="7411915" cy="16759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i="0" kern="1200" dirty="0"/>
            <a:t> 47% of Critical Access Hospitals provide OB services (40% national average)</a:t>
          </a:r>
          <a:endParaRPr lang="en-US" sz="3000" kern="1200" dirty="0"/>
        </a:p>
      </dsp:txBody>
      <dsp:txXfrm>
        <a:off x="81811" y="1897251"/>
        <a:ext cx="7248293" cy="1512283"/>
      </dsp:txXfrm>
    </dsp:sp>
    <dsp:sp modelId="{1FCBAA37-9F54-334F-8CDD-B839570C0123}">
      <dsp:nvSpPr>
        <dsp:cNvPr id="0" name=""/>
        <dsp:cNvSpPr/>
      </dsp:nvSpPr>
      <dsp:spPr>
        <a:xfrm>
          <a:off x="0" y="3577745"/>
          <a:ext cx="7411915" cy="167590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Most common reasons for OB unit closure - provider coverage, low birth volumes, low reimbursement rate</a:t>
          </a:r>
        </a:p>
      </dsp:txBody>
      <dsp:txXfrm>
        <a:off x="81811" y="3659556"/>
        <a:ext cx="7248293" cy="15122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866C3-7E30-7541-9CBC-125B59D2D886}">
      <dsp:nvSpPr>
        <dsp:cNvPr id="0" name=""/>
        <dsp:cNvSpPr/>
      </dsp:nvSpPr>
      <dsp:spPr>
        <a:xfrm>
          <a:off x="2702" y="2490697"/>
          <a:ext cx="2405514" cy="962205"/>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Recognize</a:t>
          </a:r>
        </a:p>
      </dsp:txBody>
      <dsp:txXfrm>
        <a:off x="483805" y="2490697"/>
        <a:ext cx="1443309" cy="962205"/>
      </dsp:txXfrm>
    </dsp:sp>
    <dsp:sp modelId="{AFB0C949-2D3B-C244-967C-0658F2494714}">
      <dsp:nvSpPr>
        <dsp:cNvPr id="0" name=""/>
        <dsp:cNvSpPr/>
      </dsp:nvSpPr>
      <dsp:spPr>
        <a:xfrm>
          <a:off x="2167665" y="2490697"/>
          <a:ext cx="2405514" cy="96220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Stabilize</a:t>
          </a:r>
        </a:p>
      </dsp:txBody>
      <dsp:txXfrm>
        <a:off x="2648768" y="2490697"/>
        <a:ext cx="1443309" cy="962205"/>
      </dsp:txXfrm>
    </dsp:sp>
    <dsp:sp modelId="{5524FF2F-8F99-B841-8AF5-D7D535C1F7A9}">
      <dsp:nvSpPr>
        <dsp:cNvPr id="0" name=""/>
        <dsp:cNvSpPr/>
      </dsp:nvSpPr>
      <dsp:spPr>
        <a:xfrm>
          <a:off x="4332628" y="2490697"/>
          <a:ext cx="2405514" cy="96220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Call</a:t>
          </a:r>
        </a:p>
      </dsp:txBody>
      <dsp:txXfrm>
        <a:off x="4813731" y="2490697"/>
        <a:ext cx="1443309" cy="962205"/>
      </dsp:txXfrm>
    </dsp:sp>
    <dsp:sp modelId="{ACDFEFE2-0129-2444-AF24-3FAEA603E1B5}">
      <dsp:nvSpPr>
        <dsp:cNvPr id="0" name=""/>
        <dsp:cNvSpPr/>
      </dsp:nvSpPr>
      <dsp:spPr>
        <a:xfrm>
          <a:off x="6497591" y="2490697"/>
          <a:ext cx="2405514" cy="96220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Treat</a:t>
          </a:r>
        </a:p>
      </dsp:txBody>
      <dsp:txXfrm>
        <a:off x="6978694" y="2490697"/>
        <a:ext cx="1443309" cy="962205"/>
      </dsp:txXfrm>
    </dsp:sp>
    <dsp:sp modelId="{E9158832-258F-6B42-AC48-F8C780C580A0}">
      <dsp:nvSpPr>
        <dsp:cNvPr id="0" name=""/>
        <dsp:cNvSpPr/>
      </dsp:nvSpPr>
      <dsp:spPr>
        <a:xfrm>
          <a:off x="8662554" y="2490697"/>
          <a:ext cx="2405514" cy="962205"/>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Transfer</a:t>
          </a:r>
        </a:p>
      </dsp:txBody>
      <dsp:txXfrm>
        <a:off x="9143657" y="2490697"/>
        <a:ext cx="1443309" cy="9622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AE8C5-B9DF-0549-804B-7931BE6E5641}">
      <dsp:nvSpPr>
        <dsp:cNvPr id="0" name=""/>
        <dsp:cNvSpPr/>
      </dsp:nvSpPr>
      <dsp:spPr>
        <a:xfrm>
          <a:off x="366209" y="867"/>
          <a:ext cx="3063874" cy="122555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Prior to Prenatal Care</a:t>
          </a:r>
        </a:p>
      </dsp:txBody>
      <dsp:txXfrm>
        <a:off x="978984" y="867"/>
        <a:ext cx="1838324" cy="1225550"/>
      </dsp:txXfrm>
    </dsp:sp>
    <dsp:sp modelId="{93ACFECD-1768-6D49-BAAD-1B5615EB1ADF}">
      <dsp:nvSpPr>
        <dsp:cNvPr id="0" name=""/>
        <dsp:cNvSpPr/>
      </dsp:nvSpPr>
      <dsp:spPr>
        <a:xfrm>
          <a:off x="3031780" y="105039"/>
          <a:ext cx="2543016" cy="1017206"/>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SAB</a:t>
          </a:r>
        </a:p>
      </dsp:txBody>
      <dsp:txXfrm>
        <a:off x="3540383" y="105039"/>
        <a:ext cx="1525810" cy="1017206"/>
      </dsp:txXfrm>
    </dsp:sp>
    <dsp:sp modelId="{07B74811-60F6-D043-8316-76897C326B83}">
      <dsp:nvSpPr>
        <dsp:cNvPr id="0" name=""/>
        <dsp:cNvSpPr/>
      </dsp:nvSpPr>
      <dsp:spPr>
        <a:xfrm>
          <a:off x="5218774" y="105039"/>
          <a:ext cx="2543016" cy="1017206"/>
        </a:xfrm>
        <a:prstGeom prst="chevron">
          <a:avLst/>
        </a:prstGeom>
        <a:solidFill>
          <a:schemeClr val="accent2">
            <a:tint val="40000"/>
            <a:alpha val="90000"/>
            <a:hueOff val="766720"/>
            <a:satOff val="-296"/>
            <a:lumOff val="-31"/>
            <a:alphaOff val="0"/>
          </a:schemeClr>
        </a:solidFill>
        <a:ln w="12700" cap="flat" cmpd="sng" algn="ctr">
          <a:solidFill>
            <a:schemeClr val="accent2">
              <a:tint val="40000"/>
              <a:alpha val="90000"/>
              <a:hueOff val="766720"/>
              <a:satOff val="-296"/>
              <a:lumOff val="-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Hyperemesis</a:t>
          </a:r>
        </a:p>
      </dsp:txBody>
      <dsp:txXfrm>
        <a:off x="5727377" y="105039"/>
        <a:ext cx="1525810" cy="1017206"/>
      </dsp:txXfrm>
    </dsp:sp>
    <dsp:sp modelId="{D1046A45-60E9-E84F-9130-BB71D1241F02}">
      <dsp:nvSpPr>
        <dsp:cNvPr id="0" name=""/>
        <dsp:cNvSpPr/>
      </dsp:nvSpPr>
      <dsp:spPr>
        <a:xfrm>
          <a:off x="366209" y="1397995"/>
          <a:ext cx="3063874" cy="1225550"/>
        </a:xfrm>
        <a:prstGeom prst="chevron">
          <a:avLst/>
        </a:prstGeom>
        <a:solidFill>
          <a:schemeClr val="accent2">
            <a:hueOff val="2036158"/>
            <a:satOff val="-8986"/>
            <a:lumOff val="3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Non-Obstetric Causes</a:t>
          </a:r>
        </a:p>
      </dsp:txBody>
      <dsp:txXfrm>
        <a:off x="978984" y="1397995"/>
        <a:ext cx="1838324" cy="1225550"/>
      </dsp:txXfrm>
    </dsp:sp>
    <dsp:sp modelId="{86F1A51D-FA92-A645-AC79-2287CA017576}">
      <dsp:nvSpPr>
        <dsp:cNvPr id="0" name=""/>
        <dsp:cNvSpPr/>
      </dsp:nvSpPr>
      <dsp:spPr>
        <a:xfrm>
          <a:off x="3031780" y="1502166"/>
          <a:ext cx="2543016" cy="1017206"/>
        </a:xfrm>
        <a:prstGeom prst="chevron">
          <a:avLst/>
        </a:prstGeom>
        <a:solidFill>
          <a:schemeClr val="accent2">
            <a:tint val="40000"/>
            <a:alpha val="90000"/>
            <a:hueOff val="1533440"/>
            <a:satOff val="-592"/>
            <a:lumOff val="-63"/>
            <a:alphaOff val="0"/>
          </a:schemeClr>
        </a:solidFill>
        <a:ln w="12700" cap="flat" cmpd="sng" algn="ctr">
          <a:solidFill>
            <a:schemeClr val="accent2">
              <a:tint val="40000"/>
              <a:alpha val="90000"/>
              <a:hueOff val="1533440"/>
              <a:satOff val="-592"/>
              <a:lumOff val="-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Cholecystitis</a:t>
          </a:r>
        </a:p>
      </dsp:txBody>
      <dsp:txXfrm>
        <a:off x="3540383" y="1502166"/>
        <a:ext cx="1525810" cy="1017206"/>
      </dsp:txXfrm>
    </dsp:sp>
    <dsp:sp modelId="{3B57F006-3116-174D-8529-9175409B116F}">
      <dsp:nvSpPr>
        <dsp:cNvPr id="0" name=""/>
        <dsp:cNvSpPr/>
      </dsp:nvSpPr>
      <dsp:spPr>
        <a:xfrm>
          <a:off x="5218774" y="1502166"/>
          <a:ext cx="2543016" cy="1017206"/>
        </a:xfrm>
        <a:prstGeom prst="chevron">
          <a:avLst/>
        </a:prstGeom>
        <a:solidFill>
          <a:schemeClr val="accent2">
            <a:tint val="40000"/>
            <a:alpha val="90000"/>
            <a:hueOff val="2300160"/>
            <a:satOff val="-888"/>
            <a:lumOff val="-94"/>
            <a:alphaOff val="0"/>
          </a:schemeClr>
        </a:solidFill>
        <a:ln w="12700" cap="flat" cmpd="sng" algn="ctr">
          <a:solidFill>
            <a:schemeClr val="accent2">
              <a:tint val="40000"/>
              <a:alpha val="90000"/>
              <a:hueOff val="2300160"/>
              <a:satOff val="-888"/>
              <a:lumOff val="-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t>Appendicitis</a:t>
          </a:r>
        </a:p>
      </dsp:txBody>
      <dsp:txXfrm>
        <a:off x="5727377" y="1502166"/>
        <a:ext cx="1525810" cy="1017206"/>
      </dsp:txXfrm>
    </dsp:sp>
    <dsp:sp modelId="{9579910B-D4C8-734C-9EAA-C56621286BFB}">
      <dsp:nvSpPr>
        <dsp:cNvPr id="0" name=""/>
        <dsp:cNvSpPr/>
      </dsp:nvSpPr>
      <dsp:spPr>
        <a:xfrm>
          <a:off x="366209" y="2795122"/>
          <a:ext cx="3063874" cy="1225550"/>
        </a:xfrm>
        <a:prstGeom prst="chevron">
          <a:avLst/>
        </a:prstGeom>
        <a:solidFill>
          <a:schemeClr val="accent2">
            <a:hueOff val="4072317"/>
            <a:satOff val="-17973"/>
            <a:lumOff val="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Obstetric Causes</a:t>
          </a:r>
        </a:p>
      </dsp:txBody>
      <dsp:txXfrm>
        <a:off x="978984" y="2795122"/>
        <a:ext cx="1838324" cy="1225550"/>
      </dsp:txXfrm>
    </dsp:sp>
    <dsp:sp modelId="{7120A3EB-569F-0B4B-B34A-EB1500A07FBD}">
      <dsp:nvSpPr>
        <dsp:cNvPr id="0" name=""/>
        <dsp:cNvSpPr/>
      </dsp:nvSpPr>
      <dsp:spPr>
        <a:xfrm>
          <a:off x="3031780" y="2899293"/>
          <a:ext cx="2543016" cy="1017206"/>
        </a:xfrm>
        <a:prstGeom prst="chevron">
          <a:avLst/>
        </a:prstGeom>
        <a:solidFill>
          <a:schemeClr val="accent2">
            <a:tint val="40000"/>
            <a:alpha val="90000"/>
            <a:hueOff val="3066880"/>
            <a:satOff val="-1184"/>
            <a:lumOff val="-126"/>
            <a:alphaOff val="0"/>
          </a:schemeClr>
        </a:solidFill>
        <a:ln w="12700" cap="flat" cmpd="sng" algn="ctr">
          <a:solidFill>
            <a:schemeClr val="accent2">
              <a:tint val="40000"/>
              <a:alpha val="90000"/>
              <a:hueOff val="3066880"/>
              <a:satOff val="-1184"/>
              <a:lumOff val="-1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t>Hemorrhage</a:t>
          </a:r>
        </a:p>
      </dsp:txBody>
      <dsp:txXfrm>
        <a:off x="3540383" y="2899293"/>
        <a:ext cx="1525810" cy="1017206"/>
      </dsp:txXfrm>
    </dsp:sp>
    <dsp:sp modelId="{62A25E5D-2A92-CF48-8A24-07C7FB6E362D}">
      <dsp:nvSpPr>
        <dsp:cNvPr id="0" name=""/>
        <dsp:cNvSpPr/>
      </dsp:nvSpPr>
      <dsp:spPr>
        <a:xfrm>
          <a:off x="5218774" y="2899293"/>
          <a:ext cx="2543016" cy="1017206"/>
        </a:xfrm>
        <a:prstGeom prst="chevron">
          <a:avLst/>
        </a:prstGeom>
        <a:solidFill>
          <a:schemeClr val="accent2">
            <a:tint val="40000"/>
            <a:alpha val="90000"/>
            <a:hueOff val="3833600"/>
            <a:satOff val="-1480"/>
            <a:lumOff val="-157"/>
            <a:alphaOff val="0"/>
          </a:schemeClr>
        </a:solidFill>
        <a:ln w="12700" cap="flat" cmpd="sng" algn="ctr">
          <a:solidFill>
            <a:schemeClr val="accent2">
              <a:tint val="40000"/>
              <a:alpha val="90000"/>
              <a:hueOff val="3833600"/>
              <a:satOff val="-1480"/>
              <a:lumOff val="-1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t>Hypertensive Disease</a:t>
          </a:r>
        </a:p>
      </dsp:txBody>
      <dsp:txXfrm>
        <a:off x="5727377" y="2899293"/>
        <a:ext cx="1525810" cy="1017206"/>
      </dsp:txXfrm>
    </dsp:sp>
    <dsp:sp modelId="{4EDA8E99-EFBF-2344-BA10-4FFC32D7FE40}">
      <dsp:nvSpPr>
        <dsp:cNvPr id="0" name=""/>
        <dsp:cNvSpPr/>
      </dsp:nvSpPr>
      <dsp:spPr>
        <a:xfrm>
          <a:off x="366209" y="4192249"/>
          <a:ext cx="3063874" cy="1225550"/>
        </a:xfrm>
        <a:prstGeom prst="chevron">
          <a:avLst/>
        </a:prstGeom>
        <a:solidFill>
          <a:schemeClr val="accent2">
            <a:hueOff val="6108475"/>
            <a:satOff val="-26959"/>
            <a:lumOff val="1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Postpartum</a:t>
          </a:r>
        </a:p>
      </dsp:txBody>
      <dsp:txXfrm>
        <a:off x="978984" y="4192249"/>
        <a:ext cx="1838324" cy="1225550"/>
      </dsp:txXfrm>
    </dsp:sp>
    <dsp:sp modelId="{4532CC69-173A-BC4D-89C7-C51E69908F73}">
      <dsp:nvSpPr>
        <dsp:cNvPr id="0" name=""/>
        <dsp:cNvSpPr/>
      </dsp:nvSpPr>
      <dsp:spPr>
        <a:xfrm>
          <a:off x="3031780" y="4296420"/>
          <a:ext cx="2543016" cy="1017206"/>
        </a:xfrm>
        <a:prstGeom prst="chevron">
          <a:avLst/>
        </a:prstGeom>
        <a:solidFill>
          <a:schemeClr val="accent2">
            <a:tint val="40000"/>
            <a:alpha val="90000"/>
            <a:hueOff val="4600320"/>
            <a:satOff val="-1776"/>
            <a:lumOff val="-189"/>
            <a:alphaOff val="0"/>
          </a:schemeClr>
        </a:solidFill>
        <a:ln w="12700" cap="flat" cmpd="sng" algn="ctr">
          <a:solidFill>
            <a:schemeClr val="accent2">
              <a:tint val="40000"/>
              <a:alpha val="90000"/>
              <a:hueOff val="4600320"/>
              <a:satOff val="-1776"/>
              <a:lumOff val="-1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Shortness of breath</a:t>
          </a:r>
        </a:p>
      </dsp:txBody>
      <dsp:txXfrm>
        <a:off x="3540383" y="4296420"/>
        <a:ext cx="1525810" cy="1017206"/>
      </dsp:txXfrm>
    </dsp:sp>
    <dsp:sp modelId="{24290B69-15F0-4C49-8E9B-0D6DEF8EFFEC}">
      <dsp:nvSpPr>
        <dsp:cNvPr id="0" name=""/>
        <dsp:cNvSpPr/>
      </dsp:nvSpPr>
      <dsp:spPr>
        <a:xfrm>
          <a:off x="5218774" y="4296420"/>
          <a:ext cx="2543016" cy="1017206"/>
        </a:xfrm>
        <a:prstGeom prst="chevron">
          <a:avLst/>
        </a:prstGeom>
        <a:solidFill>
          <a:schemeClr val="accent2">
            <a:tint val="40000"/>
            <a:alpha val="90000"/>
            <a:hueOff val="5367040"/>
            <a:satOff val="-2072"/>
            <a:lumOff val="-220"/>
            <a:alphaOff val="0"/>
          </a:schemeClr>
        </a:solidFill>
        <a:ln w="12700" cap="flat" cmpd="sng" algn="ctr">
          <a:solidFill>
            <a:schemeClr val="accent2">
              <a:tint val="40000"/>
              <a:alpha val="90000"/>
              <a:hueOff val="5367040"/>
              <a:satOff val="-2072"/>
              <a:lumOff val="-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dirty="0"/>
            <a:t>Wound infection</a:t>
          </a:r>
        </a:p>
      </dsp:txBody>
      <dsp:txXfrm>
        <a:off x="5727377" y="4296420"/>
        <a:ext cx="1525810" cy="101720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BD8812-5045-4FFA-9B47-0E39946D4B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2D740F-8E34-40E2-BC2B-F0003F2036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68CC16-7F75-4ABD-BC04-EB493EF39CA5}" type="datetimeFigureOut">
              <a:rPr lang="en-US" smtClean="0"/>
              <a:t>5/3/26</a:t>
            </a:fld>
            <a:endParaRPr lang="en-US"/>
          </a:p>
        </p:txBody>
      </p:sp>
      <p:sp>
        <p:nvSpPr>
          <p:cNvPr id="4" name="Footer Placeholder 3">
            <a:extLst>
              <a:ext uri="{FF2B5EF4-FFF2-40B4-BE49-F238E27FC236}">
                <a16:creationId xmlns:a16="http://schemas.microsoft.com/office/drawing/2014/main" id="{3899494B-B87E-429A-AB9B-106CF8D912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7CE8FE-5335-4937-8F74-03CE851B9E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1B335B-1113-48C9-99F4-7604A2E2E970}" type="slidenum">
              <a:rPr lang="en-US" smtClean="0"/>
              <a:t>‹#›</a:t>
            </a:fld>
            <a:endParaRPr lang="en-US"/>
          </a:p>
        </p:txBody>
      </p:sp>
    </p:spTree>
    <p:extLst>
      <p:ext uri="{BB962C8B-B14F-4D97-AF65-F5344CB8AC3E}">
        <p14:creationId xmlns:p14="http://schemas.microsoft.com/office/powerpoint/2010/main" val="1133194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6A16F-9BD4-46F0-93C2-D1EACED2BB4C}" type="datetimeFigureOut">
              <a:rPr lang="en-US" smtClean="0"/>
              <a:t>5/3/26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E9903-5D7C-4E9F-99F7-A2F1CB18E559}" type="slidenum">
              <a:rPr lang="en-US" smtClean="0"/>
              <a:t>‹#›</a:t>
            </a:fld>
            <a:endParaRPr lang="en-US"/>
          </a:p>
        </p:txBody>
      </p:sp>
    </p:spTree>
    <p:extLst>
      <p:ext uri="{BB962C8B-B14F-4D97-AF65-F5344CB8AC3E}">
        <p14:creationId xmlns:p14="http://schemas.microsoft.com/office/powerpoint/2010/main" val="3635284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85FE1-4847-5D74-94F4-61D30DA3C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F23A3-9F18-F648-6AD2-921ACB234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B18D1-DB72-EC42-1D89-E36328158E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permission to use this picture</a:t>
            </a:r>
          </a:p>
          <a:p>
            <a:endParaRPr lang="en-US"/>
          </a:p>
        </p:txBody>
      </p:sp>
      <p:sp>
        <p:nvSpPr>
          <p:cNvPr id="4" name="Slide Number Placeholder 3">
            <a:extLst>
              <a:ext uri="{FF2B5EF4-FFF2-40B4-BE49-F238E27FC236}">
                <a16:creationId xmlns:a16="http://schemas.microsoft.com/office/drawing/2014/main" id="{B98FD23B-3327-100F-2F2A-C8F1438903F7}"/>
              </a:ext>
            </a:extLst>
          </p:cNvPr>
          <p:cNvSpPr>
            <a:spLocks noGrp="1"/>
          </p:cNvSpPr>
          <p:nvPr>
            <p:ph type="sldNum" sz="quarter" idx="5"/>
          </p:nvPr>
        </p:nvSpPr>
        <p:spPr/>
        <p:txBody>
          <a:bodyPr/>
          <a:lstStyle/>
          <a:p>
            <a:fld id="{B13E9903-5D7C-4E9F-99F7-A2F1CB18E559}" type="slidenum">
              <a:rPr lang="en-US" smtClean="0"/>
              <a:t>54</a:t>
            </a:fld>
            <a:endParaRPr lang="en-US"/>
          </a:p>
        </p:txBody>
      </p:sp>
    </p:spTree>
    <p:extLst>
      <p:ext uri="{BB962C8B-B14F-4D97-AF65-F5344CB8AC3E}">
        <p14:creationId xmlns:p14="http://schemas.microsoft.com/office/powerpoint/2010/main" val="90621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E9903-5D7C-4E9F-99F7-A2F1CB18E559}" type="slidenum">
              <a:rPr lang="en-US" smtClean="0"/>
              <a:t>55</a:t>
            </a:fld>
            <a:endParaRPr lang="en-US"/>
          </a:p>
        </p:txBody>
      </p:sp>
    </p:spTree>
    <p:extLst>
      <p:ext uri="{BB962C8B-B14F-4D97-AF65-F5344CB8AC3E}">
        <p14:creationId xmlns:p14="http://schemas.microsoft.com/office/powerpoint/2010/main" val="412198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4C5F9-5440-1C76-5D6C-30D5AF234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CA6D6-650F-ED84-9CB9-E3051F100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05266-105A-555D-05B3-97477CB7D7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permission to use this picture</a:t>
            </a:r>
          </a:p>
          <a:p>
            <a:endParaRPr lang="en-US"/>
          </a:p>
        </p:txBody>
      </p:sp>
      <p:sp>
        <p:nvSpPr>
          <p:cNvPr id="4" name="Slide Number Placeholder 3">
            <a:extLst>
              <a:ext uri="{FF2B5EF4-FFF2-40B4-BE49-F238E27FC236}">
                <a16:creationId xmlns:a16="http://schemas.microsoft.com/office/drawing/2014/main" id="{411461AE-20B1-A3A1-B760-4BE110C30F9A}"/>
              </a:ext>
            </a:extLst>
          </p:cNvPr>
          <p:cNvSpPr>
            <a:spLocks noGrp="1"/>
          </p:cNvSpPr>
          <p:nvPr>
            <p:ph type="sldNum" sz="quarter" idx="5"/>
          </p:nvPr>
        </p:nvSpPr>
        <p:spPr/>
        <p:txBody>
          <a:bodyPr/>
          <a:lstStyle/>
          <a:p>
            <a:fld id="{B13E9903-5D7C-4E9F-99F7-A2F1CB18E559}" type="slidenum">
              <a:rPr lang="en-US" smtClean="0"/>
              <a:t>65</a:t>
            </a:fld>
            <a:endParaRPr lang="en-US"/>
          </a:p>
        </p:txBody>
      </p:sp>
    </p:spTree>
    <p:extLst>
      <p:ext uri="{BB962C8B-B14F-4D97-AF65-F5344CB8AC3E}">
        <p14:creationId xmlns:p14="http://schemas.microsoft.com/office/powerpoint/2010/main" val="1155706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E9903-5D7C-4E9F-99F7-A2F1CB18E559}" type="slidenum">
              <a:rPr lang="en-US" smtClean="0"/>
              <a:t>66</a:t>
            </a:fld>
            <a:endParaRPr lang="en-US"/>
          </a:p>
        </p:txBody>
      </p:sp>
    </p:spTree>
    <p:extLst>
      <p:ext uri="{BB962C8B-B14F-4D97-AF65-F5344CB8AC3E}">
        <p14:creationId xmlns:p14="http://schemas.microsoft.com/office/powerpoint/2010/main" val="991024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3F60-7E6E-1954-D54E-3273BEDE9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46212-CEB2-D0BD-9E90-42B24B8EB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EAFF5-B8A3-5B01-75C9-84FA38F3B5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permission to use this picture</a:t>
            </a:r>
          </a:p>
          <a:p>
            <a:endParaRPr lang="en-US"/>
          </a:p>
        </p:txBody>
      </p:sp>
      <p:sp>
        <p:nvSpPr>
          <p:cNvPr id="4" name="Slide Number Placeholder 3">
            <a:extLst>
              <a:ext uri="{FF2B5EF4-FFF2-40B4-BE49-F238E27FC236}">
                <a16:creationId xmlns:a16="http://schemas.microsoft.com/office/drawing/2014/main" id="{1F6D7612-6359-543D-84B1-C82A3BC378B9}"/>
              </a:ext>
            </a:extLst>
          </p:cNvPr>
          <p:cNvSpPr>
            <a:spLocks noGrp="1"/>
          </p:cNvSpPr>
          <p:nvPr>
            <p:ph type="sldNum" sz="quarter" idx="5"/>
          </p:nvPr>
        </p:nvSpPr>
        <p:spPr/>
        <p:txBody>
          <a:bodyPr/>
          <a:lstStyle/>
          <a:p>
            <a:fld id="{B13E9903-5D7C-4E9F-99F7-A2F1CB18E559}" type="slidenum">
              <a:rPr lang="en-US" smtClean="0"/>
              <a:t>74</a:t>
            </a:fld>
            <a:endParaRPr lang="en-US"/>
          </a:p>
        </p:txBody>
      </p:sp>
    </p:spTree>
    <p:extLst>
      <p:ext uri="{BB962C8B-B14F-4D97-AF65-F5344CB8AC3E}">
        <p14:creationId xmlns:p14="http://schemas.microsoft.com/office/powerpoint/2010/main" val="170839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E2293-57F5-A3C9-AB5B-FB5AB8FF7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274F8-CFB8-7835-EFD0-B3BBA4A69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EE263-8D5A-5003-7AF2-07BFCA7E00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permission to use this picture</a:t>
            </a:r>
          </a:p>
          <a:p>
            <a:endParaRPr lang="en-US"/>
          </a:p>
        </p:txBody>
      </p:sp>
      <p:sp>
        <p:nvSpPr>
          <p:cNvPr id="4" name="Slide Number Placeholder 3">
            <a:extLst>
              <a:ext uri="{FF2B5EF4-FFF2-40B4-BE49-F238E27FC236}">
                <a16:creationId xmlns:a16="http://schemas.microsoft.com/office/drawing/2014/main" id="{300EB7D4-6B68-723E-A271-F064FD408BA0}"/>
              </a:ext>
            </a:extLst>
          </p:cNvPr>
          <p:cNvSpPr>
            <a:spLocks noGrp="1"/>
          </p:cNvSpPr>
          <p:nvPr>
            <p:ph type="sldNum" sz="quarter" idx="5"/>
          </p:nvPr>
        </p:nvSpPr>
        <p:spPr/>
        <p:txBody>
          <a:bodyPr/>
          <a:lstStyle/>
          <a:p>
            <a:fld id="{B13E9903-5D7C-4E9F-99F7-A2F1CB18E559}" type="slidenum">
              <a:rPr lang="en-US" smtClean="0"/>
              <a:t>78</a:t>
            </a:fld>
            <a:endParaRPr lang="en-US"/>
          </a:p>
        </p:txBody>
      </p:sp>
    </p:spTree>
    <p:extLst>
      <p:ext uri="{BB962C8B-B14F-4D97-AF65-F5344CB8AC3E}">
        <p14:creationId xmlns:p14="http://schemas.microsoft.com/office/powerpoint/2010/main" val="32753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E9903-5D7C-4E9F-99F7-A2F1CB18E559}" type="slidenum">
              <a:rPr lang="en-US" smtClean="0"/>
              <a:t>17</a:t>
            </a:fld>
            <a:endParaRPr lang="en-US"/>
          </a:p>
        </p:txBody>
      </p:sp>
    </p:spTree>
    <p:extLst>
      <p:ext uri="{BB962C8B-B14F-4D97-AF65-F5344CB8AC3E}">
        <p14:creationId xmlns:p14="http://schemas.microsoft.com/office/powerpoint/2010/main" val="2117368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permission to use this picture</a:t>
            </a:r>
          </a:p>
          <a:p>
            <a:endParaRPr lang="en-US"/>
          </a:p>
        </p:txBody>
      </p:sp>
      <p:sp>
        <p:nvSpPr>
          <p:cNvPr id="4" name="Slide Number Placeholder 3"/>
          <p:cNvSpPr>
            <a:spLocks noGrp="1"/>
          </p:cNvSpPr>
          <p:nvPr>
            <p:ph type="sldNum" sz="quarter" idx="5"/>
          </p:nvPr>
        </p:nvSpPr>
        <p:spPr/>
        <p:txBody>
          <a:bodyPr/>
          <a:lstStyle/>
          <a:p>
            <a:fld id="{B13E9903-5D7C-4E9F-99F7-A2F1CB18E559}" type="slidenum">
              <a:rPr lang="en-US" smtClean="0"/>
              <a:t>27</a:t>
            </a:fld>
            <a:endParaRPr lang="en-US"/>
          </a:p>
        </p:txBody>
      </p:sp>
    </p:spTree>
    <p:extLst>
      <p:ext uri="{BB962C8B-B14F-4D97-AF65-F5344CB8AC3E}">
        <p14:creationId xmlns:p14="http://schemas.microsoft.com/office/powerpoint/2010/main" val="170017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EA0F8-2522-ACD5-504C-D60BFFD69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3A556-C0C4-8888-0E88-22CE2E21D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D81EB-7C25-E636-0D57-1804EA26A0C1}"/>
              </a:ext>
            </a:extLst>
          </p:cNvPr>
          <p:cNvSpPr>
            <a:spLocks noGrp="1"/>
          </p:cNvSpPr>
          <p:nvPr>
            <p:ph type="body" idx="1"/>
          </p:nvPr>
        </p:nvSpPr>
        <p:spPr/>
        <p:txBody>
          <a:bodyPr/>
          <a:lstStyle/>
          <a:p>
            <a:r>
              <a:rPr lang="en-US" dirty="0"/>
              <a:t>Coordination with EMS</a:t>
            </a:r>
          </a:p>
        </p:txBody>
      </p:sp>
      <p:sp>
        <p:nvSpPr>
          <p:cNvPr id="4" name="Slide Number Placeholder 3">
            <a:extLst>
              <a:ext uri="{FF2B5EF4-FFF2-40B4-BE49-F238E27FC236}">
                <a16:creationId xmlns:a16="http://schemas.microsoft.com/office/drawing/2014/main" id="{29C9C851-B714-4701-FB3D-3DC0A82723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3E9903-5D7C-4E9F-99F7-A2F1CB18E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874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2E76D-466A-E9EF-C8A8-230BE86F6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7834C-E877-455F-B999-7B70A1895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4E680-545B-5E2A-E56B-8183F09437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permission to use this picture</a:t>
            </a:r>
          </a:p>
          <a:p>
            <a:endParaRPr lang="en-US"/>
          </a:p>
        </p:txBody>
      </p:sp>
      <p:sp>
        <p:nvSpPr>
          <p:cNvPr id="4" name="Slide Number Placeholder 3">
            <a:extLst>
              <a:ext uri="{FF2B5EF4-FFF2-40B4-BE49-F238E27FC236}">
                <a16:creationId xmlns:a16="http://schemas.microsoft.com/office/drawing/2014/main" id="{B4F0F8CB-0EFC-FE65-1A2E-87F69A87ED0D}"/>
              </a:ext>
            </a:extLst>
          </p:cNvPr>
          <p:cNvSpPr>
            <a:spLocks noGrp="1"/>
          </p:cNvSpPr>
          <p:nvPr>
            <p:ph type="sldNum" sz="quarter" idx="5"/>
          </p:nvPr>
        </p:nvSpPr>
        <p:spPr/>
        <p:txBody>
          <a:bodyPr/>
          <a:lstStyle/>
          <a:p>
            <a:fld id="{B13E9903-5D7C-4E9F-99F7-A2F1CB18E559}" type="slidenum">
              <a:rPr lang="en-US" smtClean="0"/>
              <a:t>37</a:t>
            </a:fld>
            <a:endParaRPr lang="en-US"/>
          </a:p>
        </p:txBody>
      </p:sp>
    </p:spTree>
    <p:extLst>
      <p:ext uri="{BB962C8B-B14F-4D97-AF65-F5344CB8AC3E}">
        <p14:creationId xmlns:p14="http://schemas.microsoft.com/office/powerpoint/2010/main" val="979810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B65DE-A5B1-B823-9F55-97A556A5C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1771B-A3C7-02B0-673E-3D74AA3EF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0A529-A376-473C-6BFF-FEC956DD17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permission to use this picture</a:t>
            </a:r>
          </a:p>
          <a:p>
            <a:endParaRPr lang="en-US"/>
          </a:p>
        </p:txBody>
      </p:sp>
      <p:sp>
        <p:nvSpPr>
          <p:cNvPr id="4" name="Slide Number Placeholder 3">
            <a:extLst>
              <a:ext uri="{FF2B5EF4-FFF2-40B4-BE49-F238E27FC236}">
                <a16:creationId xmlns:a16="http://schemas.microsoft.com/office/drawing/2014/main" id="{84138C03-D48A-C4BE-25EB-4AE16C9A42CC}"/>
              </a:ext>
            </a:extLst>
          </p:cNvPr>
          <p:cNvSpPr>
            <a:spLocks noGrp="1"/>
          </p:cNvSpPr>
          <p:nvPr>
            <p:ph type="sldNum" sz="quarter" idx="5"/>
          </p:nvPr>
        </p:nvSpPr>
        <p:spPr/>
        <p:txBody>
          <a:bodyPr/>
          <a:lstStyle/>
          <a:p>
            <a:fld id="{B13E9903-5D7C-4E9F-99F7-A2F1CB18E559}" type="slidenum">
              <a:rPr lang="en-US" smtClean="0"/>
              <a:t>39</a:t>
            </a:fld>
            <a:endParaRPr lang="en-US"/>
          </a:p>
        </p:txBody>
      </p:sp>
    </p:spTree>
    <p:extLst>
      <p:ext uri="{BB962C8B-B14F-4D97-AF65-F5344CB8AC3E}">
        <p14:creationId xmlns:p14="http://schemas.microsoft.com/office/powerpoint/2010/main" val="371644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7D10F-8B4A-92A8-722C-C1AFBF57F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08E76-2D66-C802-EB87-BCAD910CB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D2237-3D3E-96D4-1E05-E4347FFD36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permission to use this picture</a:t>
            </a:r>
          </a:p>
          <a:p>
            <a:endParaRPr lang="en-US"/>
          </a:p>
        </p:txBody>
      </p:sp>
      <p:sp>
        <p:nvSpPr>
          <p:cNvPr id="4" name="Slide Number Placeholder 3">
            <a:extLst>
              <a:ext uri="{FF2B5EF4-FFF2-40B4-BE49-F238E27FC236}">
                <a16:creationId xmlns:a16="http://schemas.microsoft.com/office/drawing/2014/main" id="{A7549E1F-1011-3196-2B97-FD9D27E96FCA}"/>
              </a:ext>
            </a:extLst>
          </p:cNvPr>
          <p:cNvSpPr>
            <a:spLocks noGrp="1"/>
          </p:cNvSpPr>
          <p:nvPr>
            <p:ph type="sldNum" sz="quarter" idx="5"/>
          </p:nvPr>
        </p:nvSpPr>
        <p:spPr/>
        <p:txBody>
          <a:bodyPr/>
          <a:lstStyle/>
          <a:p>
            <a:fld id="{B13E9903-5D7C-4E9F-99F7-A2F1CB18E559}" type="slidenum">
              <a:rPr lang="en-US" smtClean="0"/>
              <a:t>50</a:t>
            </a:fld>
            <a:endParaRPr lang="en-US"/>
          </a:p>
        </p:txBody>
      </p:sp>
    </p:spTree>
    <p:extLst>
      <p:ext uri="{BB962C8B-B14F-4D97-AF65-F5344CB8AC3E}">
        <p14:creationId xmlns:p14="http://schemas.microsoft.com/office/powerpoint/2010/main" val="3035804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300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3E9903-5D7C-4E9F-99F7-A2F1CB18E559}" type="slidenum">
              <a:rPr lang="en-US" smtClean="0"/>
              <a:pPr/>
              <a:t>52</a:t>
            </a:fld>
            <a:endParaRPr lang="en-US" dirty="0"/>
          </a:p>
        </p:txBody>
      </p:sp>
    </p:spTree>
    <p:extLst>
      <p:ext uri="{BB962C8B-B14F-4D97-AF65-F5344CB8AC3E}">
        <p14:creationId xmlns:p14="http://schemas.microsoft.com/office/powerpoint/2010/main" val="3583418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300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3E9903-5D7C-4E9F-99F7-A2F1CB18E559}" type="slidenum">
              <a:rPr lang="en-US" smtClean="0"/>
              <a:pPr/>
              <a:t>53</a:t>
            </a:fld>
            <a:endParaRPr lang="en-US" dirty="0"/>
          </a:p>
        </p:txBody>
      </p:sp>
    </p:spTree>
    <p:extLst>
      <p:ext uri="{BB962C8B-B14F-4D97-AF65-F5344CB8AC3E}">
        <p14:creationId xmlns:p14="http://schemas.microsoft.com/office/powerpoint/2010/main" val="223312158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Slide-Master-1">
    <p:spTree>
      <p:nvGrpSpPr>
        <p:cNvPr id="1" name=""/>
        <p:cNvGrpSpPr/>
        <p:nvPr/>
      </p:nvGrpSpPr>
      <p:grpSpPr>
        <a:xfrm>
          <a:off x="0" y="0"/>
          <a:ext cx="0" cy="0"/>
          <a:chOff x="0" y="0"/>
          <a:chExt cx="0" cy="0"/>
        </a:xfrm>
      </p:grpSpPr>
      <p:pic>
        <p:nvPicPr>
          <p:cNvPr id="12" name="Picture Placeholder 2"/>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761" b="776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591621"/>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userDrawn="1"/>
        </p:nvCxnSpPr>
        <p:spPr>
          <a:xfrm>
            <a:off x="1033382" y="2243673"/>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1" hasCustomPrompt="1"/>
          </p:nvPr>
        </p:nvSpPr>
        <p:spPr>
          <a:xfrm>
            <a:off x="1033382" y="2389876"/>
            <a:ext cx="9091693" cy="1175706"/>
          </a:xfrm>
          <a:noFill/>
        </p:spPr>
        <p:txBody>
          <a:bodyPr wrap="square" rtlCol="0">
            <a:spAutoFit/>
          </a:bodyPr>
          <a:lstStyle>
            <a:lvl1pPr marL="0" indent="0">
              <a:buNone/>
              <a:defRPr lang="en-US" sz="4400" b="1" baseline="0" dirty="0" smtClean="0">
                <a:solidFill>
                  <a:schemeClr val="bg1"/>
                </a:solidFill>
                <a:latin typeface="+mj-lt"/>
                <a:ea typeface="Montserrat ExtraBold" charset="0"/>
                <a:cs typeface="Montserrat ExtraBold" charset="0"/>
              </a:defRPr>
            </a:lvl1pPr>
          </a:lstStyle>
          <a:p>
            <a:pPr marL="0" lvl="0">
              <a:lnSpc>
                <a:spcPct val="80000"/>
              </a:lnSpc>
            </a:pPr>
            <a:r>
              <a:rPr lang="en-US" dirty="0"/>
              <a:t>Edit Master text styles</a:t>
            </a:r>
            <a:br>
              <a:rPr lang="en-US" dirty="0"/>
            </a:br>
            <a:r>
              <a:rPr lang="en-US" dirty="0"/>
              <a:t>to edit title presentation</a:t>
            </a:r>
          </a:p>
        </p:txBody>
      </p:sp>
      <p:sp>
        <p:nvSpPr>
          <p:cNvPr id="21" name="Text Placeholder 2"/>
          <p:cNvSpPr>
            <a:spLocks noGrp="1"/>
          </p:cNvSpPr>
          <p:nvPr>
            <p:ph type="body" sz="quarter" idx="12" hasCustomPrompt="1"/>
          </p:nvPr>
        </p:nvSpPr>
        <p:spPr>
          <a:xfrm>
            <a:off x="1033382" y="3892946"/>
            <a:ext cx="7553325" cy="535531"/>
          </a:xfrm>
          <a:noFill/>
        </p:spPr>
        <p:txBody>
          <a:bodyPr wrap="square" rtlCol="0">
            <a:spAutoFit/>
          </a:bodyPr>
          <a:lstStyle>
            <a:lvl1pPr marL="0" indent="0">
              <a:buNone/>
              <a:defRPr lang="en-US" sz="3200" b="1" dirty="0" smtClean="0">
                <a:solidFill>
                  <a:schemeClr val="accent1"/>
                </a:solidFill>
                <a:ea typeface="Montserrat SemiBold" charset="0"/>
                <a:cs typeface="Montserrat SemiBold" charset="0"/>
              </a:defRPr>
            </a:lvl1pPr>
          </a:lstStyle>
          <a:p>
            <a:pPr marL="0" lvl="0"/>
            <a:r>
              <a:rPr lang="en-US" dirty="0"/>
              <a:t>Edit Presenter Name and Title</a:t>
            </a:r>
          </a:p>
        </p:txBody>
      </p:sp>
      <p:sp>
        <p:nvSpPr>
          <p:cNvPr id="22" name="Text Placeholder 2"/>
          <p:cNvSpPr>
            <a:spLocks noGrp="1"/>
          </p:cNvSpPr>
          <p:nvPr>
            <p:ph type="body" sz="quarter" idx="13" hasCustomPrompt="1"/>
          </p:nvPr>
        </p:nvSpPr>
        <p:spPr>
          <a:xfrm>
            <a:off x="1033382" y="4557245"/>
            <a:ext cx="7553325" cy="535531"/>
          </a:xfrm>
          <a:noFill/>
        </p:spPr>
        <p:txBody>
          <a:bodyPr wrap="square" rtlCol="0">
            <a:spAutoFit/>
          </a:bodyPr>
          <a:lstStyle>
            <a:lvl1pPr marL="0" indent="0">
              <a:buNone/>
              <a:defRPr lang="en-US" sz="3200" baseline="0" dirty="0" smtClean="0">
                <a:solidFill>
                  <a:schemeClr val="accent1"/>
                </a:solidFill>
                <a:ea typeface="Montserrat SemiBold" charset="0"/>
                <a:cs typeface="Montserrat SemiBold" charset="0"/>
              </a:defRPr>
            </a:lvl1pPr>
          </a:lstStyle>
          <a:p>
            <a:pPr marL="0" lvl="0"/>
            <a:r>
              <a:rPr lang="en-US" dirty="0"/>
              <a:t>Edit Presentation Date</a:t>
            </a:r>
          </a:p>
        </p:txBody>
      </p: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spTree>
    <p:extLst>
      <p:ext uri="{BB962C8B-B14F-4D97-AF65-F5344CB8AC3E}">
        <p14:creationId xmlns:p14="http://schemas.microsoft.com/office/powerpoint/2010/main" val="2291884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Master-7">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7F40CD-4374-DF4C-9300-EE2CDE8AB94C}"/>
              </a:ext>
            </a:extLst>
          </p:cNvPr>
          <p:cNvSpPr/>
          <p:nvPr userDrawn="1"/>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6D97C06-55CC-0F49-9A97-C747879A9B42}"/>
              </a:ext>
            </a:extLst>
          </p:cNvPr>
          <p:cNvSpPr/>
          <p:nvPr userDrawn="1"/>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18FAFF43-69DA-514A-9856-18B5918F8FD3}"/>
              </a:ext>
            </a:extLst>
          </p:cNvPr>
          <p:cNvSpPr>
            <a:spLocks noGrp="1"/>
          </p:cNvSpPr>
          <p:nvPr>
            <p:ph type="pic" sz="quarter" idx="10"/>
          </p:nvPr>
        </p:nvSpPr>
        <p:spPr>
          <a:xfrm>
            <a:off x="1" y="0"/>
            <a:ext cx="12191999" cy="4064000"/>
          </a:xfrm>
          <a:custGeom>
            <a:avLst/>
            <a:gdLst>
              <a:gd name="connsiteX0" fmla="*/ 0 w 12191999"/>
              <a:gd name="connsiteY0" fmla="*/ 0 h 4064000"/>
              <a:gd name="connsiteX1" fmla="*/ 12191999 w 12191999"/>
              <a:gd name="connsiteY1" fmla="*/ 0 h 4064000"/>
              <a:gd name="connsiteX2" fmla="*/ 12191999 w 12191999"/>
              <a:gd name="connsiteY2" fmla="*/ 2991576 h 4064000"/>
              <a:gd name="connsiteX3" fmla="*/ 12191560 w 12191999"/>
              <a:gd name="connsiteY3" fmla="*/ 2991784 h 4064000"/>
              <a:gd name="connsiteX4" fmla="*/ 6095999 w 12191999"/>
              <a:gd name="connsiteY4" fmla="*/ 4064000 h 4064000"/>
              <a:gd name="connsiteX5" fmla="*/ 438 w 12191999"/>
              <a:gd name="connsiteY5" fmla="*/ 2991784 h 4064000"/>
              <a:gd name="connsiteX6" fmla="*/ 0 w 12191999"/>
              <a:gd name="connsiteY6" fmla="*/ 2991576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4000">
                <a:moveTo>
                  <a:pt x="0" y="0"/>
                </a:moveTo>
                <a:lnTo>
                  <a:pt x="12191999" y="0"/>
                </a:lnTo>
                <a:lnTo>
                  <a:pt x="12191999" y="2991576"/>
                </a:lnTo>
                <a:lnTo>
                  <a:pt x="12191560" y="2991784"/>
                </a:lnTo>
                <a:cubicBezTo>
                  <a:pt x="10742694" y="3646613"/>
                  <a:pt x="8550028" y="4064000"/>
                  <a:pt x="6095999" y="4064000"/>
                </a:cubicBezTo>
                <a:cubicBezTo>
                  <a:pt x="3641970" y="4064000"/>
                  <a:pt x="1449304" y="3646613"/>
                  <a:pt x="438" y="2991784"/>
                </a:cubicBezTo>
                <a:lnTo>
                  <a:pt x="0" y="2991576"/>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574664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5/3/26</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41753486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09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lide-Master-1">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5A5A17-956E-8651-70E4-E5F88479B5DD}"/>
              </a:ext>
            </a:extLst>
          </p:cNvPr>
          <p:cNvPicPr>
            <a:picLocks noChangeArrowheads="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591621"/>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userDrawn="1"/>
        </p:nvCxnSpPr>
        <p:spPr>
          <a:xfrm>
            <a:off x="1033382" y="2243673"/>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1" hasCustomPrompt="1"/>
          </p:nvPr>
        </p:nvSpPr>
        <p:spPr>
          <a:xfrm>
            <a:off x="1033382" y="2389876"/>
            <a:ext cx="9091693" cy="1175706"/>
          </a:xfrm>
          <a:noFill/>
        </p:spPr>
        <p:txBody>
          <a:bodyPr wrap="square" rtlCol="0">
            <a:spAutoFit/>
          </a:bodyPr>
          <a:lstStyle>
            <a:lvl1pPr marL="0" indent="0">
              <a:buNone/>
              <a:defRPr lang="en-US" sz="4400" b="1" baseline="0" dirty="0" smtClean="0">
                <a:solidFill>
                  <a:schemeClr val="bg1"/>
                </a:solidFill>
                <a:latin typeface="+mj-lt"/>
                <a:ea typeface="Montserrat ExtraBold" charset="0"/>
                <a:cs typeface="Montserrat ExtraBold" charset="0"/>
              </a:defRPr>
            </a:lvl1pPr>
          </a:lstStyle>
          <a:p>
            <a:pPr marL="0" lvl="0">
              <a:lnSpc>
                <a:spcPct val="80000"/>
              </a:lnSpc>
            </a:pPr>
            <a:r>
              <a:rPr lang="en-US" dirty="0"/>
              <a:t>Edit Master text styles</a:t>
            </a:r>
            <a:br>
              <a:rPr lang="en-US" dirty="0"/>
            </a:br>
            <a:r>
              <a:rPr lang="en-US" dirty="0"/>
              <a:t>to edit title presentation</a:t>
            </a:r>
          </a:p>
        </p:txBody>
      </p:sp>
      <p:sp>
        <p:nvSpPr>
          <p:cNvPr id="21" name="Text Placeholder 2"/>
          <p:cNvSpPr>
            <a:spLocks noGrp="1"/>
          </p:cNvSpPr>
          <p:nvPr>
            <p:ph type="body" sz="quarter" idx="12" hasCustomPrompt="1"/>
          </p:nvPr>
        </p:nvSpPr>
        <p:spPr>
          <a:xfrm>
            <a:off x="1033382" y="3892946"/>
            <a:ext cx="7553325" cy="535531"/>
          </a:xfrm>
          <a:noFill/>
        </p:spPr>
        <p:txBody>
          <a:bodyPr wrap="square" rtlCol="0">
            <a:spAutoFit/>
          </a:bodyPr>
          <a:lstStyle>
            <a:lvl1pPr marL="0" indent="0">
              <a:buNone/>
              <a:defRPr lang="en-US" sz="3200" b="1" dirty="0" smtClean="0">
                <a:solidFill>
                  <a:schemeClr val="accent1"/>
                </a:solidFill>
                <a:ea typeface="Montserrat SemiBold" charset="0"/>
                <a:cs typeface="Montserrat SemiBold" charset="0"/>
              </a:defRPr>
            </a:lvl1pPr>
          </a:lstStyle>
          <a:p>
            <a:pPr marL="0" lvl="0"/>
            <a:r>
              <a:rPr lang="en-US" dirty="0"/>
              <a:t>Edit Presenter Name and Title</a:t>
            </a:r>
          </a:p>
        </p:txBody>
      </p:sp>
      <p:sp>
        <p:nvSpPr>
          <p:cNvPr id="22" name="Text Placeholder 2"/>
          <p:cNvSpPr>
            <a:spLocks noGrp="1"/>
          </p:cNvSpPr>
          <p:nvPr>
            <p:ph type="body" sz="quarter" idx="13" hasCustomPrompt="1"/>
          </p:nvPr>
        </p:nvSpPr>
        <p:spPr>
          <a:xfrm>
            <a:off x="1033382" y="4557245"/>
            <a:ext cx="7553325" cy="535531"/>
          </a:xfrm>
          <a:noFill/>
        </p:spPr>
        <p:txBody>
          <a:bodyPr wrap="square" rtlCol="0">
            <a:spAutoFit/>
          </a:bodyPr>
          <a:lstStyle>
            <a:lvl1pPr marL="0" indent="0">
              <a:buNone/>
              <a:defRPr lang="en-US" sz="3200" baseline="0" dirty="0" smtClean="0">
                <a:solidFill>
                  <a:schemeClr val="accent1"/>
                </a:solidFill>
                <a:ea typeface="Montserrat SemiBold" charset="0"/>
                <a:cs typeface="Montserrat SemiBold" charset="0"/>
              </a:defRPr>
            </a:lvl1pPr>
          </a:lstStyle>
          <a:p>
            <a:pPr marL="0" lvl="0"/>
            <a:r>
              <a:rPr lang="en-US" dirty="0"/>
              <a:t>Edit Presentation Date</a:t>
            </a:r>
          </a:p>
        </p:txBody>
      </p: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spTree>
    <p:extLst>
      <p:ext uri="{BB962C8B-B14F-4D97-AF65-F5344CB8AC3E}">
        <p14:creationId xmlns:p14="http://schemas.microsoft.com/office/powerpoint/2010/main" val="26541885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Slide-Master-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B6D7F-8605-7B25-5635-569D0CBA0217}"/>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304" y="3471848"/>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userDrawn="1"/>
        </p:nvCxnSpPr>
        <p:spPr>
          <a:xfrm>
            <a:off x="1033382" y="5123900"/>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spTree>
    <p:extLst>
      <p:ext uri="{BB962C8B-B14F-4D97-AF65-F5344CB8AC3E}">
        <p14:creationId xmlns:p14="http://schemas.microsoft.com/office/powerpoint/2010/main" val="838101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3627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3"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12"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3" name="Straight Connector 12">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6514292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4534167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2" name="Rectangle 1">
            <a:extLst>
              <a:ext uri="{FF2B5EF4-FFF2-40B4-BE49-F238E27FC236}">
                <a16:creationId xmlns:a16="http://schemas.microsoft.com/office/drawing/2014/main" id="{8DE0177F-1DFC-F145-F40D-803987C1CB59}"/>
              </a:ext>
            </a:extLst>
          </p:cNvPr>
          <p:cNvSpPr/>
          <p:nvPr userDrawn="1"/>
        </p:nvSpPr>
        <p:spPr>
          <a:xfrm>
            <a:off x="295275" y="6451839"/>
            <a:ext cx="1488549" cy="215444"/>
          </a:xfrm>
          <a:prstGeom prst="rect">
            <a:avLst/>
          </a:prstGeom>
        </p:spPr>
        <p:txBody>
          <a:bodyPr wrap="none" lIns="0" bIns="0">
            <a:spAutoFit/>
          </a:bodyPr>
          <a:lstStyle/>
          <a:p>
            <a:r>
              <a:rPr lang="en-US" sz="1100" dirty="0">
                <a:solidFill>
                  <a:schemeClr val="bg1">
                    <a:lumMod val="65000"/>
                  </a:schemeClr>
                </a:solidFill>
              </a:rPr>
              <a:t>MODULE 5  |  LESSON 3</a:t>
            </a:r>
          </a:p>
        </p:txBody>
      </p:sp>
    </p:spTree>
    <p:extLst>
      <p:ext uri="{BB962C8B-B14F-4D97-AF65-F5344CB8AC3E}">
        <p14:creationId xmlns:p14="http://schemas.microsoft.com/office/powerpoint/2010/main" val="33249960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4" name="Text Placeholder 11"/>
          <p:cNvSpPr>
            <a:spLocks noGrp="1"/>
          </p:cNvSpPr>
          <p:nvPr>
            <p:ph type="body" sz="quarter" idx="10" hasCustomPrompt="1"/>
          </p:nvPr>
        </p:nvSpPr>
        <p:spPr>
          <a:xfrm>
            <a:off x="8153400" y="6432551"/>
            <a:ext cx="3314700" cy="274320"/>
          </a:xfrm>
        </p:spPr>
        <p:txBody>
          <a:bodyPr anchor="ctr">
            <a:normAutofit/>
          </a:bodyPr>
          <a:lstStyle>
            <a:lvl1pPr marL="0" indent="0" algn="r">
              <a:buNone/>
              <a:defRPr sz="1200"/>
            </a:lvl1pPr>
          </a:lstStyle>
          <a:p>
            <a:pPr lvl="0"/>
            <a:r>
              <a:rPr lang="en-US" dirty="0"/>
              <a:t>Reference: XXX</a:t>
            </a:r>
          </a:p>
        </p:txBody>
      </p:sp>
      <p:sp>
        <p:nvSpPr>
          <p:cNvPr id="2" name="Rectangle 1">
            <a:extLst>
              <a:ext uri="{FF2B5EF4-FFF2-40B4-BE49-F238E27FC236}">
                <a16:creationId xmlns:a16="http://schemas.microsoft.com/office/drawing/2014/main" id="{DF489B45-7E77-8943-AC43-0481B0A375AC}"/>
              </a:ext>
            </a:extLst>
          </p:cNvPr>
          <p:cNvSpPr/>
          <p:nvPr userDrawn="1"/>
        </p:nvSpPr>
        <p:spPr>
          <a:xfrm>
            <a:off x="295275" y="6451839"/>
            <a:ext cx="1488549" cy="215444"/>
          </a:xfrm>
          <a:prstGeom prst="rect">
            <a:avLst/>
          </a:prstGeom>
        </p:spPr>
        <p:txBody>
          <a:bodyPr wrap="none" lIns="0" bIns="0">
            <a:spAutoFit/>
          </a:bodyPr>
          <a:lstStyle/>
          <a:p>
            <a:r>
              <a:rPr lang="en-US" sz="1100" dirty="0">
                <a:solidFill>
                  <a:schemeClr val="bg1">
                    <a:lumMod val="65000"/>
                  </a:schemeClr>
                </a:solidFill>
              </a:rPr>
              <a:t>MODULE 5  |  LESSON 3</a:t>
            </a:r>
          </a:p>
        </p:txBody>
      </p:sp>
    </p:spTree>
    <p:extLst>
      <p:ext uri="{BB962C8B-B14F-4D97-AF65-F5344CB8AC3E}">
        <p14:creationId xmlns:p14="http://schemas.microsoft.com/office/powerpoint/2010/main" val="1995662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2"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11"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9530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lide-Master-4">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2381250"/>
            <a:ext cx="12192000" cy="447675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cxnSp>
        <p:nvCxnSpPr>
          <p:cNvPr id="4" name="Straight Connector 3">
            <a:extLst>
              <a:ext uri="{FF2B5EF4-FFF2-40B4-BE49-F238E27FC236}">
                <a16:creationId xmlns:a16="http://schemas.microsoft.com/office/drawing/2014/main" id="{44F6AF0A-A06A-2E4B-80F4-16264C3F7965}"/>
              </a:ext>
            </a:extLst>
          </p:cNvPr>
          <p:cNvCxnSpPr>
            <a:cxnSpLocks/>
          </p:cNvCxnSpPr>
          <p:nvPr userDrawn="1"/>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04800" y="622146"/>
            <a:ext cx="11582400" cy="1182930"/>
            <a:chOff x="743482" y="1174596"/>
            <a:chExt cx="4485874" cy="4557144"/>
          </a:xfrm>
        </p:grpSpPr>
        <p:sp>
          <p:nvSpPr>
            <p:cNvPr id="6" name="Rectangle 5">
              <a:extLst>
                <a:ext uri="{FF2B5EF4-FFF2-40B4-BE49-F238E27FC236}">
                  <a16:creationId xmlns:a16="http://schemas.microsoft.com/office/drawing/2014/main" id="{11AF6A0E-4FFD-9441-AC99-F5083C9461D1}"/>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0" name="Text Placeholder 9"/>
          <p:cNvSpPr>
            <a:spLocks noGrp="1"/>
          </p:cNvSpPr>
          <p:nvPr>
            <p:ph type="body" sz="quarter" idx="11"/>
          </p:nvPr>
        </p:nvSpPr>
        <p:spPr>
          <a:xfrm>
            <a:off x="2428875" y="742950"/>
            <a:ext cx="7334250" cy="800100"/>
          </a:xfrm>
        </p:spPr>
        <p:txBody>
          <a:bodyPr anchor="ctr">
            <a:normAutofit/>
          </a:bodyPr>
          <a:lstStyle>
            <a:lvl1pPr marL="0" indent="0" algn="ctr">
              <a:buFont typeface="Arial" panose="020B0604020202020204" pitchFamily="34" charset="0"/>
              <a:buNone/>
              <a:defRPr sz="4400" b="1" cap="all" baseline="0">
                <a:solidFill>
                  <a:schemeClr val="bg1"/>
                </a:solidFill>
              </a:defRPr>
            </a:lvl1pPr>
            <a:lvl2pPr marL="0" indent="0" algn="ctr">
              <a:buFont typeface="Arial" panose="020B0604020202020204" pitchFamily="34" charset="0"/>
              <a:buNone/>
              <a:defRPr cap="all" baseline="0">
                <a:solidFill>
                  <a:schemeClr val="bg1"/>
                </a:solidFill>
              </a:defRPr>
            </a:lvl2pPr>
            <a:lvl3pPr marL="0" indent="0" algn="ctr">
              <a:buFont typeface="Arial" panose="020B0604020202020204" pitchFamily="34" charset="0"/>
              <a:buNone/>
              <a:defRPr cap="all" baseline="0">
                <a:solidFill>
                  <a:schemeClr val="bg1"/>
                </a:solidFill>
              </a:defRPr>
            </a:lvl3pPr>
            <a:lvl4pPr marL="0" indent="0" algn="ctr">
              <a:buFont typeface="Arial" panose="020B0604020202020204" pitchFamily="34" charset="0"/>
              <a:buNone/>
              <a:defRPr cap="all" baseline="0">
                <a:solidFill>
                  <a:schemeClr val="bg1"/>
                </a:solidFill>
              </a:defRPr>
            </a:lvl4pPr>
            <a:lvl5pPr marL="0" indent="0" algn="ctr">
              <a:buFont typeface="Arial" panose="020B0604020202020204" pitchFamily="34" charset="0"/>
              <a:buNone/>
              <a:defRPr cap="all"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652375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Master-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FED38-6423-4F48-A200-095E24AEF1F7}"/>
              </a:ext>
            </a:extLst>
          </p:cNvPr>
          <p:cNvSpPr/>
          <p:nvPr userDrawn="1"/>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7750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lide-Master-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272C781-3049-6844-A8C4-23F9F505CC32}"/>
              </a:ext>
            </a:extLst>
          </p:cNvPr>
          <p:cNvSpPr>
            <a:spLocks noGrp="1"/>
          </p:cNvSpPr>
          <p:nvPr>
            <p:ph type="pic" sz="quarter" idx="10"/>
          </p:nvPr>
        </p:nvSpPr>
        <p:spPr>
          <a:xfrm>
            <a:off x="5582652" y="0"/>
            <a:ext cx="6609348" cy="331152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3">
            <a:extLst>
              <a:ext uri="{FF2B5EF4-FFF2-40B4-BE49-F238E27FC236}">
                <a16:creationId xmlns:a16="http://schemas.microsoft.com/office/drawing/2014/main" id="{41679B47-6369-BA4B-9A29-09A6D2247E6E}"/>
              </a:ext>
            </a:extLst>
          </p:cNvPr>
          <p:cNvSpPr>
            <a:spLocks noGrp="1"/>
          </p:cNvSpPr>
          <p:nvPr>
            <p:ph type="pic" sz="quarter" idx="11"/>
          </p:nvPr>
        </p:nvSpPr>
        <p:spPr>
          <a:xfrm>
            <a:off x="5582652"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Picture Placeholder 3">
            <a:extLst>
              <a:ext uri="{FF2B5EF4-FFF2-40B4-BE49-F238E27FC236}">
                <a16:creationId xmlns:a16="http://schemas.microsoft.com/office/drawing/2014/main" id="{22587FD3-70D5-6D4C-843C-23B9C09000DF}"/>
              </a:ext>
            </a:extLst>
          </p:cNvPr>
          <p:cNvSpPr>
            <a:spLocks noGrp="1"/>
          </p:cNvSpPr>
          <p:nvPr>
            <p:ph type="pic" sz="quarter" idx="12"/>
          </p:nvPr>
        </p:nvSpPr>
        <p:spPr>
          <a:xfrm>
            <a:off x="8995088"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60C781F4-0A67-FD48-B047-A76110C6BD0B}"/>
              </a:ext>
            </a:extLst>
          </p:cNvPr>
          <p:cNvSpPr/>
          <p:nvPr userDrawn="1"/>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F50544F9-8EC6-014C-BC4B-69E1439D7B68}"/>
              </a:ext>
            </a:extLst>
          </p:cNvPr>
          <p:cNvSpPr/>
          <p:nvPr userDrawn="1"/>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7"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26097713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lide-Master-6">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23DC278-23ED-7F4B-A0CB-70C7593BC18B}"/>
              </a:ext>
            </a:extLst>
          </p:cNvPr>
          <p:cNvSpPr>
            <a:spLocks noGrp="1"/>
          </p:cNvSpPr>
          <p:nvPr>
            <p:ph type="pic" sz="quarter" idx="10"/>
          </p:nvPr>
        </p:nvSpPr>
        <p:spPr>
          <a:xfrm>
            <a:off x="8437766" y="0"/>
            <a:ext cx="375423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4"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27357350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lide-Master-7">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7F40CD-4374-DF4C-9300-EE2CDE8AB94C}"/>
              </a:ext>
            </a:extLst>
          </p:cNvPr>
          <p:cNvSpPr/>
          <p:nvPr userDrawn="1"/>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6D97C06-55CC-0F49-9A97-C747879A9B42}"/>
              </a:ext>
            </a:extLst>
          </p:cNvPr>
          <p:cNvSpPr/>
          <p:nvPr userDrawn="1"/>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18FAFF43-69DA-514A-9856-18B5918F8FD3}"/>
              </a:ext>
            </a:extLst>
          </p:cNvPr>
          <p:cNvSpPr>
            <a:spLocks noGrp="1"/>
          </p:cNvSpPr>
          <p:nvPr>
            <p:ph type="pic" sz="quarter" idx="10"/>
          </p:nvPr>
        </p:nvSpPr>
        <p:spPr>
          <a:xfrm>
            <a:off x="1" y="0"/>
            <a:ext cx="12191999" cy="4064000"/>
          </a:xfrm>
          <a:custGeom>
            <a:avLst/>
            <a:gdLst>
              <a:gd name="connsiteX0" fmla="*/ 0 w 12191999"/>
              <a:gd name="connsiteY0" fmla="*/ 0 h 4064000"/>
              <a:gd name="connsiteX1" fmla="*/ 12191999 w 12191999"/>
              <a:gd name="connsiteY1" fmla="*/ 0 h 4064000"/>
              <a:gd name="connsiteX2" fmla="*/ 12191999 w 12191999"/>
              <a:gd name="connsiteY2" fmla="*/ 2991576 h 4064000"/>
              <a:gd name="connsiteX3" fmla="*/ 12191560 w 12191999"/>
              <a:gd name="connsiteY3" fmla="*/ 2991784 h 4064000"/>
              <a:gd name="connsiteX4" fmla="*/ 6095999 w 12191999"/>
              <a:gd name="connsiteY4" fmla="*/ 4064000 h 4064000"/>
              <a:gd name="connsiteX5" fmla="*/ 438 w 12191999"/>
              <a:gd name="connsiteY5" fmla="*/ 2991784 h 4064000"/>
              <a:gd name="connsiteX6" fmla="*/ 0 w 12191999"/>
              <a:gd name="connsiteY6" fmla="*/ 2991576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4000">
                <a:moveTo>
                  <a:pt x="0" y="0"/>
                </a:moveTo>
                <a:lnTo>
                  <a:pt x="12191999" y="0"/>
                </a:lnTo>
                <a:lnTo>
                  <a:pt x="12191999" y="2991576"/>
                </a:lnTo>
                <a:lnTo>
                  <a:pt x="12191560" y="2991784"/>
                </a:lnTo>
                <a:cubicBezTo>
                  <a:pt x="10742694" y="3646613"/>
                  <a:pt x="8550028" y="4064000"/>
                  <a:pt x="6095999" y="4064000"/>
                </a:cubicBezTo>
                <a:cubicBezTo>
                  <a:pt x="3641970" y="4064000"/>
                  <a:pt x="1449304" y="3646613"/>
                  <a:pt x="438" y="2991784"/>
                </a:cubicBezTo>
                <a:lnTo>
                  <a:pt x="0" y="2991576"/>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989507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lide-Master-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FED38-6423-4F48-A200-095E24AEF1F7}"/>
              </a:ext>
            </a:extLst>
          </p:cNvPr>
          <p:cNvSpPr/>
          <p:nvPr userDrawn="1"/>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9595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ide-Master-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E86A5-AE81-4669-8B67-417BF853B0C4}"/>
              </a:ext>
            </a:extLst>
          </p:cNvPr>
          <p:cNvSpPr>
            <a:spLocks noGrp="1"/>
          </p:cNvSpPr>
          <p:nvPr>
            <p:ph type="pic" sz="quarter" idx="10"/>
          </p:nvPr>
        </p:nvSpPr>
        <p:spPr>
          <a:xfrm>
            <a:off x="4343400" y="0"/>
            <a:ext cx="7848600" cy="3429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1072F672-FC9F-D742-AA2C-D3CB403CA475}"/>
              </a:ext>
            </a:extLst>
          </p:cNvPr>
          <p:cNvSpPr/>
          <p:nvPr userDrawn="1"/>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6062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lide-Master-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8CA62-38AF-2643-A71C-B53B4A05A1ED}"/>
              </a:ext>
            </a:extLst>
          </p:cNvPr>
          <p:cNvSpPr/>
          <p:nvPr userDrawn="1"/>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38CF9D8-60E2-9246-91F7-D5753D808DF3}"/>
              </a:ext>
            </a:extLst>
          </p:cNvPr>
          <p:cNvSpPr/>
          <p:nvPr userDrawn="1"/>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465EB3E0-F1B1-A747-A3F1-5339875150F7}"/>
              </a:ext>
            </a:extLst>
          </p:cNvPr>
          <p:cNvSpPr>
            <a:spLocks noGrp="1"/>
          </p:cNvSpPr>
          <p:nvPr>
            <p:ph type="pic" sz="quarter" idx="10"/>
          </p:nvPr>
        </p:nvSpPr>
        <p:spPr>
          <a:xfrm>
            <a:off x="0" y="0"/>
            <a:ext cx="5752211" cy="5656521"/>
          </a:xfrm>
          <a:custGeom>
            <a:avLst/>
            <a:gdLst>
              <a:gd name="connsiteX0" fmla="*/ 0 w 5752211"/>
              <a:gd name="connsiteY0" fmla="*/ 0 h 5656521"/>
              <a:gd name="connsiteX1" fmla="*/ 5388645 w 5752211"/>
              <a:gd name="connsiteY1" fmla="*/ 0 h 5656521"/>
              <a:gd name="connsiteX2" fmla="*/ 5438041 w 5752211"/>
              <a:gd name="connsiteY2" fmla="*/ 102540 h 5656521"/>
              <a:gd name="connsiteX3" fmla="*/ 5752211 w 5752211"/>
              <a:gd name="connsiteY3" fmla="*/ 1658680 h 5656521"/>
              <a:gd name="connsiteX4" fmla="*/ 1754370 w 5752211"/>
              <a:gd name="connsiteY4" fmla="*/ 5656521 h 5656521"/>
              <a:gd name="connsiteX5" fmla="*/ 21141 w 5752211"/>
              <a:gd name="connsiteY5" fmla="*/ 5262291 h 5656521"/>
              <a:gd name="connsiteX6" fmla="*/ 0 w 5752211"/>
              <a:gd name="connsiteY6" fmla="*/ 5251464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0" y="0"/>
                </a:moveTo>
                <a:lnTo>
                  <a:pt x="5388645" y="0"/>
                </a:lnTo>
                <a:lnTo>
                  <a:pt x="5438041" y="102540"/>
                </a:lnTo>
                <a:cubicBezTo>
                  <a:pt x="5640343" y="580835"/>
                  <a:pt x="5752211" y="1106693"/>
                  <a:pt x="5752211" y="1658680"/>
                </a:cubicBezTo>
                <a:cubicBezTo>
                  <a:pt x="5752211" y="3866627"/>
                  <a:pt x="3962317" y="5656521"/>
                  <a:pt x="1754370" y="5656521"/>
                </a:cubicBezTo>
                <a:cubicBezTo>
                  <a:pt x="1133385" y="5656521"/>
                  <a:pt x="545469" y="5514938"/>
                  <a:pt x="21141" y="5262291"/>
                </a:cubicBezTo>
                <a:lnTo>
                  <a:pt x="0" y="5251464"/>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4566676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lide-Master-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6DCBF6-2A93-F34C-8EA8-E1D9A3661230}"/>
              </a:ext>
            </a:extLst>
          </p:cNvPr>
          <p:cNvSpPr>
            <a:spLocks noGrp="1"/>
          </p:cNvSpPr>
          <p:nvPr>
            <p:ph type="pic" sz="quarter" idx="10"/>
          </p:nvPr>
        </p:nvSpPr>
        <p:spPr>
          <a:xfrm>
            <a:off x="5887453" y="1"/>
            <a:ext cx="6304547" cy="6475117"/>
          </a:xfrm>
          <a:custGeom>
            <a:avLst/>
            <a:gdLst>
              <a:gd name="connsiteX0" fmla="*/ 2697321 w 6304547"/>
              <a:gd name="connsiteY0" fmla="*/ 0 h 6475117"/>
              <a:gd name="connsiteX1" fmla="*/ 6304547 w 6304547"/>
              <a:gd name="connsiteY1" fmla="*/ 0 h 6475117"/>
              <a:gd name="connsiteX2" fmla="*/ 6304547 w 6304547"/>
              <a:gd name="connsiteY2" fmla="*/ 3948367 h 6475117"/>
              <a:gd name="connsiteX3" fmla="*/ 4560205 w 6304547"/>
              <a:gd name="connsiteY3" fmla="*/ 5692709 h 6475117"/>
              <a:gd name="connsiteX4" fmla="*/ 2671306 w 6304547"/>
              <a:gd name="connsiteY4" fmla="*/ 6475117 h 6475117"/>
              <a:gd name="connsiteX5" fmla="*/ 782408 w 6304547"/>
              <a:gd name="connsiteY5" fmla="*/ 5692709 h 6475117"/>
              <a:gd name="connsiteX6" fmla="*/ 782408 w 6304547"/>
              <a:gd name="connsiteY6" fmla="*/ 5692710 h 6475117"/>
              <a:gd name="connsiteX7" fmla="*/ 782408 w 6304547"/>
              <a:gd name="connsiteY7" fmla="*/ 1914913 h 6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4547" h="6475117">
                <a:moveTo>
                  <a:pt x="2697321" y="0"/>
                </a:moveTo>
                <a:lnTo>
                  <a:pt x="6304547" y="0"/>
                </a:lnTo>
                <a:lnTo>
                  <a:pt x="6304547" y="3948367"/>
                </a:lnTo>
                <a:lnTo>
                  <a:pt x="4560205" y="5692709"/>
                </a:lnTo>
                <a:cubicBezTo>
                  <a:pt x="4038599" y="6214315"/>
                  <a:pt x="3354952" y="6475117"/>
                  <a:pt x="2671306" y="6475117"/>
                </a:cubicBezTo>
                <a:cubicBezTo>
                  <a:pt x="1987659" y="6475117"/>
                  <a:pt x="1304012" y="6214315"/>
                  <a:pt x="782408" y="5692709"/>
                </a:cubicBezTo>
                <a:lnTo>
                  <a:pt x="782408" y="5692710"/>
                </a:lnTo>
                <a:cubicBezTo>
                  <a:pt x="-260802" y="4649500"/>
                  <a:pt x="-260802" y="2958122"/>
                  <a:pt x="782408" y="1914913"/>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3" name="Freeform 2">
            <a:extLst>
              <a:ext uri="{FF2B5EF4-FFF2-40B4-BE49-F238E27FC236}">
                <a16:creationId xmlns:a16="http://schemas.microsoft.com/office/drawing/2014/main" id="{235038D9-6B74-AF42-AAC0-FC3AC4C98071}"/>
              </a:ext>
            </a:extLst>
          </p:cNvPr>
          <p:cNvSpPr/>
          <p:nvPr userDrawn="1"/>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090063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lide-Master-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CCA91F-16C7-6844-9BB2-F31E4C447396}"/>
              </a:ext>
            </a:extLst>
          </p:cNvPr>
          <p:cNvSpPr/>
          <p:nvPr userDrawn="1"/>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4722614D-DBBA-BF4E-82C2-6A6FF7BABBBD}"/>
              </a:ext>
            </a:extLst>
          </p:cNvPr>
          <p:cNvSpPr/>
          <p:nvPr userDrawn="1"/>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4B8EDD1C-18A7-6645-AB52-D7AF7936A43D}"/>
              </a:ext>
            </a:extLst>
          </p:cNvPr>
          <p:cNvSpPr>
            <a:spLocks noGrp="1"/>
          </p:cNvSpPr>
          <p:nvPr>
            <p:ph type="pic" sz="quarter" idx="10"/>
          </p:nvPr>
        </p:nvSpPr>
        <p:spPr>
          <a:xfrm>
            <a:off x="6439790" y="4"/>
            <a:ext cx="5752211" cy="5656521"/>
          </a:xfrm>
          <a:custGeom>
            <a:avLst/>
            <a:gdLst>
              <a:gd name="connsiteX0" fmla="*/ 363566 w 5752211"/>
              <a:gd name="connsiteY0" fmla="*/ 0 h 5656521"/>
              <a:gd name="connsiteX1" fmla="*/ 5752211 w 5752211"/>
              <a:gd name="connsiteY1" fmla="*/ 0 h 5656521"/>
              <a:gd name="connsiteX2" fmla="*/ 5752211 w 5752211"/>
              <a:gd name="connsiteY2" fmla="*/ 5251464 h 5656521"/>
              <a:gd name="connsiteX3" fmla="*/ 5731070 w 5752211"/>
              <a:gd name="connsiteY3" fmla="*/ 5262291 h 5656521"/>
              <a:gd name="connsiteX4" fmla="*/ 3997841 w 5752211"/>
              <a:gd name="connsiteY4" fmla="*/ 5656521 h 5656521"/>
              <a:gd name="connsiteX5" fmla="*/ 0 w 5752211"/>
              <a:gd name="connsiteY5" fmla="*/ 1658680 h 5656521"/>
              <a:gd name="connsiteX6" fmla="*/ 314170 w 5752211"/>
              <a:gd name="connsiteY6" fmla="*/ 102540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363566" y="0"/>
                </a:moveTo>
                <a:lnTo>
                  <a:pt x="5752211" y="0"/>
                </a:lnTo>
                <a:lnTo>
                  <a:pt x="5752211" y="5251464"/>
                </a:lnTo>
                <a:lnTo>
                  <a:pt x="5731070" y="5262291"/>
                </a:lnTo>
                <a:cubicBezTo>
                  <a:pt x="5206742" y="5514938"/>
                  <a:pt x="4618826" y="5656521"/>
                  <a:pt x="3997841" y="5656521"/>
                </a:cubicBezTo>
                <a:cubicBezTo>
                  <a:pt x="1789894" y="5656521"/>
                  <a:pt x="0" y="3866627"/>
                  <a:pt x="0" y="1658680"/>
                </a:cubicBezTo>
                <a:cubicBezTo>
                  <a:pt x="0" y="1106693"/>
                  <a:pt x="111868" y="580835"/>
                  <a:pt x="314170" y="10254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Text Placeholder 2"/>
          <p:cNvSpPr>
            <a:spLocks noGrp="1"/>
          </p:cNvSpPr>
          <p:nvPr>
            <p:ph type="body" sz="quarter" idx="18"/>
          </p:nvPr>
        </p:nvSpPr>
        <p:spPr>
          <a:xfrm>
            <a:off x="182878" y="1938338"/>
            <a:ext cx="5551171"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0787818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lide-Master-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CDB4B-F72C-BB4F-BA95-23C687DDB879}"/>
              </a:ext>
            </a:extLst>
          </p:cNvPr>
          <p:cNvSpPr/>
          <p:nvPr userDrawn="1"/>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06D6CD-495F-1640-988D-32C19C06BBAE}"/>
              </a:ext>
            </a:extLst>
          </p:cNvPr>
          <p:cNvSpPr/>
          <p:nvPr userDrawn="1"/>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4D91A89A-E372-694A-B7B3-CE06279B8E29}"/>
              </a:ext>
            </a:extLst>
          </p:cNvPr>
          <p:cNvSpPr>
            <a:spLocks noGrp="1"/>
          </p:cNvSpPr>
          <p:nvPr>
            <p:ph type="pic" sz="quarter" idx="10"/>
          </p:nvPr>
        </p:nvSpPr>
        <p:spPr>
          <a:xfrm>
            <a:off x="4742122" y="0"/>
            <a:ext cx="655674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Text Placeholder 2"/>
          <p:cNvSpPr>
            <a:spLocks noGrp="1"/>
          </p:cNvSpPr>
          <p:nvPr>
            <p:ph type="body" sz="quarter" idx="18"/>
          </p:nvPr>
        </p:nvSpPr>
        <p:spPr>
          <a:xfrm>
            <a:off x="182879" y="1938338"/>
            <a:ext cx="426529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5164736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lide-Master-1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D8DE8DF-5521-214B-A77D-019561126A68}"/>
              </a:ext>
            </a:extLst>
          </p:cNvPr>
          <p:cNvSpPr/>
          <p:nvPr userDrawn="1"/>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E126C6AA-D080-8944-993D-D7F9CE617BFA}"/>
              </a:ext>
            </a:extLst>
          </p:cNvPr>
          <p:cNvSpPr>
            <a:spLocks noGrp="1"/>
          </p:cNvSpPr>
          <p:nvPr>
            <p:ph type="pic" sz="quarter" idx="10"/>
          </p:nvPr>
        </p:nvSpPr>
        <p:spPr>
          <a:xfrm>
            <a:off x="6964748" y="1"/>
            <a:ext cx="4174750" cy="6522497"/>
          </a:xfrm>
          <a:custGeom>
            <a:avLst/>
            <a:gdLst>
              <a:gd name="connsiteX0" fmla="*/ 0 w 4174750"/>
              <a:gd name="connsiteY0" fmla="*/ 0 h 6522497"/>
              <a:gd name="connsiteX1" fmla="*/ 4174750 w 4174750"/>
              <a:gd name="connsiteY1" fmla="*/ 0 h 6522497"/>
              <a:gd name="connsiteX2" fmla="*/ 4174748 w 4174750"/>
              <a:gd name="connsiteY2" fmla="*/ 4435120 h 6522497"/>
              <a:gd name="connsiteX3" fmla="*/ 2087371 w 4174750"/>
              <a:gd name="connsiteY3" fmla="*/ 6522497 h 6522497"/>
              <a:gd name="connsiteX4" fmla="*/ 2087376 w 4174750"/>
              <a:gd name="connsiteY4" fmla="*/ 6522492 h 6522497"/>
              <a:gd name="connsiteX5" fmla="*/ 0 w 4174750"/>
              <a:gd name="connsiteY5" fmla="*/ 4435115 h 65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750" h="6522497">
                <a:moveTo>
                  <a:pt x="0" y="0"/>
                </a:moveTo>
                <a:lnTo>
                  <a:pt x="4174750" y="0"/>
                </a:lnTo>
                <a:lnTo>
                  <a:pt x="4174748" y="4435120"/>
                </a:lnTo>
                <a:cubicBezTo>
                  <a:pt x="4174748" y="5587945"/>
                  <a:pt x="3240196" y="6522497"/>
                  <a:pt x="2087371" y="6522497"/>
                </a:cubicBezTo>
                <a:lnTo>
                  <a:pt x="2087376" y="6522492"/>
                </a:lnTo>
                <a:cubicBezTo>
                  <a:pt x="934552" y="6522492"/>
                  <a:pt x="0" y="5587940"/>
                  <a:pt x="0" y="4435115"/>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679544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Master-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E86A5-AE81-4669-8B67-417BF853B0C4}"/>
              </a:ext>
            </a:extLst>
          </p:cNvPr>
          <p:cNvSpPr>
            <a:spLocks noGrp="1"/>
          </p:cNvSpPr>
          <p:nvPr>
            <p:ph type="pic" sz="quarter" idx="10"/>
          </p:nvPr>
        </p:nvSpPr>
        <p:spPr>
          <a:xfrm>
            <a:off x="4343400" y="0"/>
            <a:ext cx="7848600" cy="3429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1072F672-FC9F-D742-AA2C-D3CB403CA475}"/>
              </a:ext>
            </a:extLst>
          </p:cNvPr>
          <p:cNvSpPr/>
          <p:nvPr userDrawn="1"/>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88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lide-Master-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90642D-D5AF-4A1F-AB2A-4E8567CC9DDC}"/>
              </a:ext>
            </a:extLst>
          </p:cNvPr>
          <p:cNvSpPr>
            <a:spLocks noGrp="1"/>
          </p:cNvSpPr>
          <p:nvPr>
            <p:ph type="pic" sz="quarter" idx="10"/>
          </p:nvPr>
        </p:nvSpPr>
        <p:spPr>
          <a:xfrm>
            <a:off x="4689228" y="-1"/>
            <a:ext cx="3751385" cy="5789477"/>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3B96BF7C-9B57-0945-9E1A-A5865FA5B4D6}"/>
              </a:ext>
            </a:extLst>
          </p:cNvPr>
          <p:cNvSpPr>
            <a:spLocks noGrp="1"/>
          </p:cNvSpPr>
          <p:nvPr>
            <p:ph type="pic" sz="quarter" idx="11"/>
          </p:nvPr>
        </p:nvSpPr>
        <p:spPr>
          <a:xfrm>
            <a:off x="9570965" y="597224"/>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FF744C72-19DE-8D4B-88F1-3C5288F4DD87}"/>
              </a:ext>
            </a:extLst>
          </p:cNvPr>
          <p:cNvSpPr>
            <a:spLocks noGrp="1"/>
          </p:cNvSpPr>
          <p:nvPr>
            <p:ph type="pic" sz="quarter" idx="12"/>
          </p:nvPr>
        </p:nvSpPr>
        <p:spPr>
          <a:xfrm>
            <a:off x="9570965" y="3727663"/>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Text Placeholder 2"/>
          <p:cNvSpPr>
            <a:spLocks noGrp="1"/>
          </p:cNvSpPr>
          <p:nvPr>
            <p:ph type="body" sz="quarter" idx="16"/>
          </p:nvPr>
        </p:nvSpPr>
        <p:spPr>
          <a:xfrm>
            <a:off x="240028" y="296026"/>
            <a:ext cx="4179571" cy="2981325"/>
          </a:xfrm>
        </p:spPr>
        <p:txBody>
          <a:bodyPr anchor="t">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4605964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lide-Master-16">
    <p:spTree>
      <p:nvGrpSpPr>
        <p:cNvPr id="1" name=""/>
        <p:cNvGrpSpPr/>
        <p:nvPr/>
      </p:nvGrpSpPr>
      <p:grpSpPr>
        <a:xfrm>
          <a:off x="0" y="0"/>
          <a:ext cx="0" cy="0"/>
          <a:chOff x="0" y="0"/>
          <a:chExt cx="0" cy="0"/>
        </a:xfrm>
      </p:grpSpPr>
      <p:cxnSp>
        <p:nvCxnSpPr>
          <p:cNvPr id="7" name="Straight Connector 6"/>
          <p:cNvCxnSpPr/>
          <p:nvPr userDrawn="1"/>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552CF0A-9F87-BB44-9183-14E07EB6A92A}"/>
              </a:ext>
            </a:extLst>
          </p:cNvPr>
          <p:cNvSpPr/>
          <p:nvPr userDrawn="1"/>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743752F-78C4-7643-B429-B69282B0C05F}"/>
              </a:ext>
            </a:extLst>
          </p:cNvPr>
          <p:cNvSpPr>
            <a:spLocks noGrp="1"/>
          </p:cNvSpPr>
          <p:nvPr>
            <p:ph type="pic" sz="quarter" idx="10"/>
          </p:nvPr>
        </p:nvSpPr>
        <p:spPr>
          <a:xfrm>
            <a:off x="3403426" y="663987"/>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66C0302A-A940-4644-82E6-5C12DF928146}"/>
              </a:ext>
            </a:extLst>
          </p:cNvPr>
          <p:cNvSpPr>
            <a:spLocks noGrp="1"/>
          </p:cNvSpPr>
          <p:nvPr>
            <p:ph type="pic" sz="quarter" idx="11"/>
          </p:nvPr>
        </p:nvSpPr>
        <p:spPr>
          <a:xfrm>
            <a:off x="3403426" y="2192826"/>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3" name="Picture Placeholder 12">
            <a:extLst>
              <a:ext uri="{FF2B5EF4-FFF2-40B4-BE49-F238E27FC236}">
                <a16:creationId xmlns:a16="http://schemas.microsoft.com/office/drawing/2014/main" id="{3C3CE78B-1942-2440-A002-B2D5B69FB556}"/>
              </a:ext>
            </a:extLst>
          </p:cNvPr>
          <p:cNvSpPr>
            <a:spLocks noGrp="1"/>
          </p:cNvSpPr>
          <p:nvPr>
            <p:ph type="pic" sz="quarter" idx="12"/>
          </p:nvPr>
        </p:nvSpPr>
        <p:spPr>
          <a:xfrm>
            <a:off x="3403426" y="3721665"/>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6" name="Picture Placeholder 12">
            <a:extLst>
              <a:ext uri="{FF2B5EF4-FFF2-40B4-BE49-F238E27FC236}">
                <a16:creationId xmlns:a16="http://schemas.microsoft.com/office/drawing/2014/main" id="{3C3CE78B-1942-2440-A002-B2D5B69FB556}"/>
              </a:ext>
            </a:extLst>
          </p:cNvPr>
          <p:cNvSpPr>
            <a:spLocks noGrp="1"/>
          </p:cNvSpPr>
          <p:nvPr>
            <p:ph type="pic" sz="quarter" idx="13"/>
          </p:nvPr>
        </p:nvSpPr>
        <p:spPr>
          <a:xfrm>
            <a:off x="3403426" y="5250504"/>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3" name="Text Placeholder 2"/>
          <p:cNvSpPr>
            <a:spLocks noGrp="1"/>
          </p:cNvSpPr>
          <p:nvPr>
            <p:ph type="body" sz="quarter" idx="14" hasCustomPrompt="1"/>
          </p:nvPr>
        </p:nvSpPr>
        <p:spPr>
          <a:xfrm>
            <a:off x="4829175" y="781050"/>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0" name="Text Placeholder 2"/>
          <p:cNvSpPr>
            <a:spLocks noGrp="1"/>
          </p:cNvSpPr>
          <p:nvPr>
            <p:ph type="body" sz="quarter" idx="15" hasCustomPrompt="1"/>
          </p:nvPr>
        </p:nvSpPr>
        <p:spPr>
          <a:xfrm>
            <a:off x="4829175" y="2339511"/>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4" name="Text Placeholder 2"/>
          <p:cNvSpPr>
            <a:spLocks noGrp="1"/>
          </p:cNvSpPr>
          <p:nvPr>
            <p:ph type="body" sz="quarter" idx="16" hasCustomPrompt="1"/>
          </p:nvPr>
        </p:nvSpPr>
        <p:spPr>
          <a:xfrm>
            <a:off x="4829175" y="3721665"/>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5" name="Text Placeholder 2"/>
          <p:cNvSpPr>
            <a:spLocks noGrp="1"/>
          </p:cNvSpPr>
          <p:nvPr>
            <p:ph type="body" sz="quarter" idx="17" hasCustomPrompt="1"/>
          </p:nvPr>
        </p:nvSpPr>
        <p:spPr>
          <a:xfrm>
            <a:off x="4829175" y="5280126"/>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6" name="Text Placeholder 2"/>
          <p:cNvSpPr>
            <a:spLocks noGrp="1"/>
          </p:cNvSpPr>
          <p:nvPr>
            <p:ph type="body" sz="quarter" idx="18"/>
          </p:nvPr>
        </p:nvSpPr>
        <p:spPr>
          <a:xfrm>
            <a:off x="182879" y="1938338"/>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
        <p:nvSpPr>
          <p:cNvPr id="18" name="Text Placeholder 2"/>
          <p:cNvSpPr>
            <a:spLocks noGrp="1"/>
          </p:cNvSpPr>
          <p:nvPr>
            <p:ph type="body" sz="quarter" idx="19" hasCustomPrompt="1"/>
          </p:nvPr>
        </p:nvSpPr>
        <p:spPr>
          <a:xfrm>
            <a:off x="4829175" y="1320800"/>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19" name="Text Placeholder 2"/>
          <p:cNvSpPr>
            <a:spLocks noGrp="1"/>
          </p:cNvSpPr>
          <p:nvPr>
            <p:ph type="body" sz="quarter" idx="20" hasCustomPrompt="1"/>
          </p:nvPr>
        </p:nvSpPr>
        <p:spPr>
          <a:xfrm>
            <a:off x="4829175" y="2879261"/>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0" name="Text Placeholder 2"/>
          <p:cNvSpPr>
            <a:spLocks noGrp="1"/>
          </p:cNvSpPr>
          <p:nvPr>
            <p:ph type="body" sz="quarter" idx="21" hasCustomPrompt="1"/>
          </p:nvPr>
        </p:nvSpPr>
        <p:spPr>
          <a:xfrm>
            <a:off x="4829175" y="4261415"/>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1" name="Text Placeholder 2"/>
          <p:cNvSpPr>
            <a:spLocks noGrp="1"/>
          </p:cNvSpPr>
          <p:nvPr>
            <p:ph type="body" sz="quarter" idx="22" hasCustomPrompt="1"/>
          </p:nvPr>
        </p:nvSpPr>
        <p:spPr>
          <a:xfrm>
            <a:off x="4829175" y="5819876"/>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Tree>
    <p:extLst>
      <p:ext uri="{BB962C8B-B14F-4D97-AF65-F5344CB8AC3E}">
        <p14:creationId xmlns:p14="http://schemas.microsoft.com/office/powerpoint/2010/main" val="7110708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lide-Master-1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8B9D9-EAAF-8B43-92A4-D9755D91A46A}"/>
              </a:ext>
            </a:extLst>
          </p:cNvPr>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D31509-1C87-EA4C-AACC-37A0158B6EBF}"/>
              </a:ext>
            </a:extLst>
          </p:cNvPr>
          <p:cNvSpPr/>
          <p:nvPr userDrawn="1"/>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D7CEFA-9F8B-4A41-9717-7E74813F7281}"/>
              </a:ext>
            </a:extLst>
          </p:cNvPr>
          <p:cNvSpPr/>
          <p:nvPr userDrawn="1"/>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524A90-766A-154D-B604-4C19A508A538}"/>
              </a:ext>
            </a:extLst>
          </p:cNvPr>
          <p:cNvSpPr/>
          <p:nvPr userDrawn="1"/>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EE3335D-C469-4FE0-AD7E-0CAB9860E413}"/>
              </a:ext>
            </a:extLst>
          </p:cNvPr>
          <p:cNvSpPr>
            <a:spLocks noGrp="1"/>
          </p:cNvSpPr>
          <p:nvPr>
            <p:ph type="pic" sz="quarter" idx="12"/>
          </p:nvPr>
        </p:nvSpPr>
        <p:spPr>
          <a:xfrm>
            <a:off x="9425918" y="220577"/>
            <a:ext cx="2766082"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A9235618-85BC-4B08-AC9E-81D5498B2726}"/>
              </a:ext>
            </a:extLst>
          </p:cNvPr>
          <p:cNvSpPr>
            <a:spLocks noGrp="1"/>
          </p:cNvSpPr>
          <p:nvPr>
            <p:ph type="pic" sz="quarter" idx="11"/>
          </p:nvPr>
        </p:nvSpPr>
        <p:spPr>
          <a:xfrm>
            <a:off x="6453527"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E7398F2B-3F76-4903-9FC4-FFD3DA800728}"/>
              </a:ext>
            </a:extLst>
          </p:cNvPr>
          <p:cNvSpPr>
            <a:spLocks noGrp="1"/>
          </p:cNvSpPr>
          <p:nvPr>
            <p:ph type="pic" sz="quarter" idx="10"/>
          </p:nvPr>
        </p:nvSpPr>
        <p:spPr>
          <a:xfrm>
            <a:off x="3481136"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Text Placeholder 2"/>
          <p:cNvSpPr>
            <a:spLocks noGrp="1"/>
          </p:cNvSpPr>
          <p:nvPr>
            <p:ph type="body" sz="quarter" idx="16"/>
          </p:nvPr>
        </p:nvSpPr>
        <p:spPr>
          <a:xfrm>
            <a:off x="182879" y="3610726"/>
            <a:ext cx="30919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3" name="Text Placeholder 2"/>
          <p:cNvSpPr>
            <a:spLocks noGrp="1"/>
          </p:cNvSpPr>
          <p:nvPr>
            <p:ph type="body" sz="quarter" idx="17"/>
          </p:nvPr>
        </p:nvSpPr>
        <p:spPr>
          <a:xfrm>
            <a:off x="201929" y="233363"/>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7684879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lide-Master-1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DCF1F-012D-1942-A496-F0D5CF0B64F2}"/>
              </a:ext>
            </a:extLst>
          </p:cNvPr>
          <p:cNvSpPr/>
          <p:nvPr userDrawn="1"/>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CEAAF0-09B7-D34D-9E67-D6F94E15FE80}"/>
              </a:ext>
            </a:extLst>
          </p:cNvPr>
          <p:cNvSpPr/>
          <p:nvPr userDrawn="1"/>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E724751D-E259-4D7C-AF2A-56FEFBE7500B}"/>
              </a:ext>
            </a:extLst>
          </p:cNvPr>
          <p:cNvSpPr>
            <a:spLocks noGrp="1"/>
          </p:cNvSpPr>
          <p:nvPr>
            <p:ph type="pic" sz="quarter" idx="11"/>
          </p:nvPr>
        </p:nvSpPr>
        <p:spPr>
          <a:xfrm>
            <a:off x="412527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0DF2EBD4-D916-4236-A8F7-8772EED55770}"/>
              </a:ext>
            </a:extLst>
          </p:cNvPr>
          <p:cNvSpPr>
            <a:spLocks noGrp="1"/>
          </p:cNvSpPr>
          <p:nvPr>
            <p:ph type="pic" sz="quarter" idx="10"/>
          </p:nvPr>
        </p:nvSpPr>
        <p:spPr>
          <a:xfrm>
            <a:off x="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7" name="Picture Placeholder 16">
            <a:extLst>
              <a:ext uri="{FF2B5EF4-FFF2-40B4-BE49-F238E27FC236}">
                <a16:creationId xmlns:a16="http://schemas.microsoft.com/office/drawing/2014/main" id="{7A26F71A-4B60-A34D-81FF-F0C8D2463032}"/>
              </a:ext>
            </a:extLst>
          </p:cNvPr>
          <p:cNvSpPr>
            <a:spLocks noGrp="1"/>
          </p:cNvSpPr>
          <p:nvPr>
            <p:ph type="pic" sz="quarter" idx="13"/>
          </p:nvPr>
        </p:nvSpPr>
        <p:spPr>
          <a:xfrm>
            <a:off x="8250551"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3" name="Text Placeholder 2"/>
          <p:cNvSpPr>
            <a:spLocks noGrp="1"/>
          </p:cNvSpPr>
          <p:nvPr>
            <p:ph type="body" sz="quarter" idx="14"/>
          </p:nvPr>
        </p:nvSpPr>
        <p:spPr>
          <a:xfrm>
            <a:off x="85725" y="104775"/>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0" name="Text Placeholder 2"/>
          <p:cNvSpPr>
            <a:spLocks noGrp="1"/>
          </p:cNvSpPr>
          <p:nvPr>
            <p:ph type="body" sz="quarter" idx="15"/>
          </p:nvPr>
        </p:nvSpPr>
        <p:spPr>
          <a:xfrm>
            <a:off x="4262434" y="3674982"/>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8301880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lide-Master-19">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2A02FFC-3CA1-0642-93AF-5074F249E082}"/>
              </a:ext>
            </a:extLst>
          </p:cNvPr>
          <p:cNvSpPr>
            <a:spLocks noGrp="1"/>
          </p:cNvSpPr>
          <p:nvPr>
            <p:ph type="pic" sz="quarter" idx="11"/>
          </p:nvPr>
        </p:nvSpPr>
        <p:spPr>
          <a:xfrm>
            <a:off x="825055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6">
            <a:extLst>
              <a:ext uri="{FF2B5EF4-FFF2-40B4-BE49-F238E27FC236}">
                <a16:creationId xmlns:a16="http://schemas.microsoft.com/office/drawing/2014/main" id="{3386296A-239B-4D4A-B64C-ACE349820A04}"/>
              </a:ext>
            </a:extLst>
          </p:cNvPr>
          <p:cNvSpPr>
            <a:spLocks noGrp="1"/>
          </p:cNvSpPr>
          <p:nvPr>
            <p:ph type="pic" sz="quarter" idx="10"/>
          </p:nvPr>
        </p:nvSpPr>
        <p:spPr>
          <a:xfrm>
            <a:off x="412528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3" name="Picture Placeholder 12">
            <a:extLst>
              <a:ext uri="{FF2B5EF4-FFF2-40B4-BE49-F238E27FC236}">
                <a16:creationId xmlns:a16="http://schemas.microsoft.com/office/drawing/2014/main" id="{B487FE34-EE58-D443-950F-3BA11093A2ED}"/>
              </a:ext>
            </a:extLst>
          </p:cNvPr>
          <p:cNvSpPr>
            <a:spLocks noGrp="1"/>
          </p:cNvSpPr>
          <p:nvPr>
            <p:ph type="pic" sz="quarter" idx="13"/>
          </p:nvPr>
        </p:nvSpPr>
        <p:spPr>
          <a:xfrm>
            <a:off x="0"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4FB11D1B-23D9-914B-B4DF-C1A18D4099AC}"/>
              </a:ext>
            </a:extLst>
          </p:cNvPr>
          <p:cNvSpPr/>
          <p:nvPr userDrawn="1"/>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5"/>
          </p:nvPr>
        </p:nvSpPr>
        <p:spPr>
          <a:xfrm>
            <a:off x="4262438" y="154066"/>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7" name="Text Placeholder 2"/>
          <p:cNvSpPr>
            <a:spLocks noGrp="1"/>
          </p:cNvSpPr>
          <p:nvPr>
            <p:ph type="body" sz="quarter" idx="16"/>
          </p:nvPr>
        </p:nvSpPr>
        <p:spPr>
          <a:xfrm>
            <a:off x="8250554" y="3686175"/>
            <a:ext cx="39414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2667047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lide-Master-20">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0EC363-6CF4-DD49-9484-692008658916}"/>
              </a:ext>
            </a:extLst>
          </p:cNvPr>
          <p:cNvSpPr>
            <a:spLocks noGrp="1"/>
          </p:cNvSpPr>
          <p:nvPr>
            <p:ph type="pic" sz="quarter" idx="10"/>
          </p:nvPr>
        </p:nvSpPr>
        <p:spPr>
          <a:xfrm>
            <a:off x="309371" y="4756480"/>
            <a:ext cx="2658631" cy="210151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Picture Placeholder 6">
            <a:extLst>
              <a:ext uri="{FF2B5EF4-FFF2-40B4-BE49-F238E27FC236}">
                <a16:creationId xmlns:a16="http://schemas.microsoft.com/office/drawing/2014/main" id="{D4593450-55F2-D44E-804E-12FAD4A366CD}"/>
              </a:ext>
            </a:extLst>
          </p:cNvPr>
          <p:cNvSpPr>
            <a:spLocks noGrp="1"/>
          </p:cNvSpPr>
          <p:nvPr>
            <p:ph type="pic" sz="quarter" idx="14"/>
          </p:nvPr>
        </p:nvSpPr>
        <p:spPr>
          <a:xfrm>
            <a:off x="309371" y="237824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6">
            <a:extLst>
              <a:ext uri="{FF2B5EF4-FFF2-40B4-BE49-F238E27FC236}">
                <a16:creationId xmlns:a16="http://schemas.microsoft.com/office/drawing/2014/main" id="{F96EAECF-2A78-E044-922F-388205B0447E}"/>
              </a:ext>
            </a:extLst>
          </p:cNvPr>
          <p:cNvSpPr>
            <a:spLocks noGrp="1"/>
          </p:cNvSpPr>
          <p:nvPr>
            <p:ph type="pic" sz="quarter" idx="15"/>
          </p:nvPr>
        </p:nvSpPr>
        <p:spPr>
          <a:xfrm>
            <a:off x="309371" y="-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B6F40A56-A169-3F4A-9F0A-6E8D6FE7BB22}"/>
              </a:ext>
            </a:extLst>
          </p:cNvPr>
          <p:cNvSpPr>
            <a:spLocks noGrp="1"/>
          </p:cNvSpPr>
          <p:nvPr>
            <p:ph type="pic" sz="quarter" idx="13"/>
          </p:nvPr>
        </p:nvSpPr>
        <p:spPr>
          <a:xfrm>
            <a:off x="7502065" y="0"/>
            <a:ext cx="3796800"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6" name="Rectangle 5">
            <a:extLst>
              <a:ext uri="{FF2B5EF4-FFF2-40B4-BE49-F238E27FC236}">
                <a16:creationId xmlns:a16="http://schemas.microsoft.com/office/drawing/2014/main" id="{287DF07B-EB24-0440-8559-2D0CF8D3E2F7}"/>
              </a:ext>
            </a:extLst>
          </p:cNvPr>
          <p:cNvSpPr/>
          <p:nvPr userDrawn="1"/>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7190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lide-Master-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6226812-9524-6544-A218-1A7ADCDDA26B}"/>
              </a:ext>
            </a:extLst>
          </p:cNvPr>
          <p:cNvSpPr>
            <a:spLocks noGrp="1"/>
          </p:cNvSpPr>
          <p:nvPr>
            <p:ph type="pic" sz="quarter" idx="15"/>
          </p:nvPr>
        </p:nvSpPr>
        <p:spPr>
          <a:xfrm>
            <a:off x="417093" y="-1"/>
            <a:ext cx="3513221"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6">
            <a:extLst>
              <a:ext uri="{FF2B5EF4-FFF2-40B4-BE49-F238E27FC236}">
                <a16:creationId xmlns:a16="http://schemas.microsoft.com/office/drawing/2014/main" id="{5DF98DDB-2993-D94B-BB3D-90A6AA3A18C0}"/>
              </a:ext>
            </a:extLst>
          </p:cNvPr>
          <p:cNvSpPr>
            <a:spLocks noGrp="1"/>
          </p:cNvSpPr>
          <p:nvPr>
            <p:ph type="pic" sz="quarter" idx="16"/>
          </p:nvPr>
        </p:nvSpPr>
        <p:spPr>
          <a:xfrm>
            <a:off x="4299284" y="-1"/>
            <a:ext cx="7892716"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Picture Placeholder 9">
            <a:extLst>
              <a:ext uri="{FF2B5EF4-FFF2-40B4-BE49-F238E27FC236}">
                <a16:creationId xmlns:a16="http://schemas.microsoft.com/office/drawing/2014/main" id="{B1AEB6DD-4F26-2342-B8BC-C69D0ADF9033}"/>
              </a:ext>
            </a:extLst>
          </p:cNvPr>
          <p:cNvSpPr>
            <a:spLocks noGrp="1"/>
          </p:cNvSpPr>
          <p:nvPr>
            <p:ph type="pic" sz="quarter" idx="17"/>
          </p:nvPr>
        </p:nvSpPr>
        <p:spPr>
          <a:xfrm>
            <a:off x="4609222" y="4332173"/>
            <a:ext cx="1728678" cy="1728678"/>
          </a:xfrm>
          <a:custGeom>
            <a:avLst/>
            <a:gdLst>
              <a:gd name="connsiteX0" fmla="*/ 864339 w 1728678"/>
              <a:gd name="connsiteY0" fmla="*/ 0 h 1728678"/>
              <a:gd name="connsiteX1" fmla="*/ 1728678 w 1728678"/>
              <a:gd name="connsiteY1" fmla="*/ 864339 h 1728678"/>
              <a:gd name="connsiteX2" fmla="*/ 864339 w 1728678"/>
              <a:gd name="connsiteY2" fmla="*/ 1728678 h 1728678"/>
              <a:gd name="connsiteX3" fmla="*/ 0 w 1728678"/>
              <a:gd name="connsiteY3" fmla="*/ 864339 h 1728678"/>
              <a:gd name="connsiteX4" fmla="*/ 864339 w 1728678"/>
              <a:gd name="connsiteY4" fmla="*/ 0 h 172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678" h="1728678">
                <a:moveTo>
                  <a:pt x="864339" y="0"/>
                </a:moveTo>
                <a:cubicBezTo>
                  <a:pt x="1341700" y="0"/>
                  <a:pt x="1728678" y="386978"/>
                  <a:pt x="1728678" y="864339"/>
                </a:cubicBezTo>
                <a:cubicBezTo>
                  <a:pt x="1728678" y="1341700"/>
                  <a:pt x="1341700" y="1728678"/>
                  <a:pt x="864339" y="1728678"/>
                </a:cubicBezTo>
                <a:cubicBezTo>
                  <a:pt x="386978" y="1728678"/>
                  <a:pt x="0" y="1341700"/>
                  <a:pt x="0" y="864339"/>
                </a:cubicBezTo>
                <a:cubicBezTo>
                  <a:pt x="0" y="386978"/>
                  <a:pt x="386978" y="0"/>
                  <a:pt x="864339"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D91ACB8E-CA30-3540-8A16-910E921BF86E}"/>
              </a:ext>
            </a:extLst>
          </p:cNvPr>
          <p:cNvSpPr/>
          <p:nvPr userDrawn="1"/>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8"/>
          </p:nvPr>
        </p:nvSpPr>
        <p:spPr>
          <a:xfrm>
            <a:off x="609600" y="3629026"/>
            <a:ext cx="3143250"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1278969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Master-2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B08AF-4F26-4542-A14E-28003ACB4253}"/>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B11EC6F-D88B-CE4B-8BA1-9C5C35FE998E}"/>
              </a:ext>
            </a:extLst>
          </p:cNvPr>
          <p:cNvSpPr>
            <a:spLocks noGrp="1"/>
          </p:cNvSpPr>
          <p:nvPr>
            <p:ph type="pic" sz="quarter" idx="11"/>
          </p:nvPr>
        </p:nvSpPr>
        <p:spPr>
          <a:xfrm>
            <a:off x="9437867" y="757644"/>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7">
            <a:extLst>
              <a:ext uri="{FF2B5EF4-FFF2-40B4-BE49-F238E27FC236}">
                <a16:creationId xmlns:a16="http://schemas.microsoft.com/office/drawing/2014/main" id="{12059850-4696-374A-A782-C23B9AEA28E8}"/>
              </a:ext>
            </a:extLst>
          </p:cNvPr>
          <p:cNvSpPr>
            <a:spLocks noGrp="1"/>
          </p:cNvSpPr>
          <p:nvPr>
            <p:ph type="pic" sz="quarter" idx="12"/>
          </p:nvPr>
        </p:nvSpPr>
        <p:spPr>
          <a:xfrm>
            <a:off x="9436960" y="3631411"/>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Picture Placeholder 4">
            <a:extLst>
              <a:ext uri="{FF2B5EF4-FFF2-40B4-BE49-F238E27FC236}">
                <a16:creationId xmlns:a16="http://schemas.microsoft.com/office/drawing/2014/main" id="{15A36E1E-FD44-8341-8BBF-C62ED101262A}"/>
              </a:ext>
            </a:extLst>
          </p:cNvPr>
          <p:cNvSpPr>
            <a:spLocks noGrp="1"/>
          </p:cNvSpPr>
          <p:nvPr>
            <p:ph type="pic" sz="quarter" idx="10"/>
          </p:nvPr>
        </p:nvSpPr>
        <p:spPr>
          <a:xfrm>
            <a:off x="5312190" y="671805"/>
            <a:ext cx="2547257" cy="5514392"/>
          </a:xfrm>
          <a:custGeom>
            <a:avLst/>
            <a:gdLst>
              <a:gd name="connsiteX0" fmla="*/ 265934 w 2547257"/>
              <a:gd name="connsiteY0" fmla="*/ 0 h 5514392"/>
              <a:gd name="connsiteX1" fmla="*/ 2281323 w 2547257"/>
              <a:gd name="connsiteY1" fmla="*/ 0 h 5514392"/>
              <a:gd name="connsiteX2" fmla="*/ 2547257 w 2547257"/>
              <a:gd name="connsiteY2" fmla="*/ 265934 h 5514392"/>
              <a:gd name="connsiteX3" fmla="*/ 2547257 w 2547257"/>
              <a:gd name="connsiteY3" fmla="*/ 5248458 h 5514392"/>
              <a:gd name="connsiteX4" fmla="*/ 2281323 w 2547257"/>
              <a:gd name="connsiteY4" fmla="*/ 5514392 h 5514392"/>
              <a:gd name="connsiteX5" fmla="*/ 265934 w 2547257"/>
              <a:gd name="connsiteY5" fmla="*/ 5514392 h 5514392"/>
              <a:gd name="connsiteX6" fmla="*/ 0 w 2547257"/>
              <a:gd name="connsiteY6" fmla="*/ 5248458 h 5514392"/>
              <a:gd name="connsiteX7" fmla="*/ 0 w 2547257"/>
              <a:gd name="connsiteY7" fmla="*/ 265934 h 5514392"/>
              <a:gd name="connsiteX8" fmla="*/ 265934 w 2547257"/>
              <a:gd name="connsiteY8" fmla="*/ 0 h 55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7257" h="5514392">
                <a:moveTo>
                  <a:pt x="265934" y="0"/>
                </a:moveTo>
                <a:lnTo>
                  <a:pt x="2281323" y="0"/>
                </a:lnTo>
                <a:cubicBezTo>
                  <a:pt x="2428194" y="0"/>
                  <a:pt x="2547257" y="119063"/>
                  <a:pt x="2547257" y="265934"/>
                </a:cubicBezTo>
                <a:lnTo>
                  <a:pt x="2547257" y="5248458"/>
                </a:lnTo>
                <a:cubicBezTo>
                  <a:pt x="2547257" y="5395329"/>
                  <a:pt x="2428194" y="5514392"/>
                  <a:pt x="2281323" y="5514392"/>
                </a:cubicBezTo>
                <a:lnTo>
                  <a:pt x="265934" y="5514392"/>
                </a:lnTo>
                <a:cubicBezTo>
                  <a:pt x="119063" y="5514392"/>
                  <a:pt x="0" y="5395329"/>
                  <a:pt x="0" y="5248458"/>
                </a:cubicBezTo>
                <a:lnTo>
                  <a:pt x="0" y="265934"/>
                </a:lnTo>
                <a:cubicBezTo>
                  <a:pt x="0" y="119063"/>
                  <a:pt x="119063" y="0"/>
                  <a:pt x="265934" y="0"/>
                </a:cubicBezTo>
                <a:close/>
              </a:path>
            </a:pathLst>
          </a:custGeom>
          <a:pattFill prst="pct5">
            <a:fgClr>
              <a:srgbClr val="00B0F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707642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Master-2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C40AC-5A67-D743-A4C5-0DDBE614A6A5}"/>
              </a:ext>
            </a:extLst>
          </p:cNvPr>
          <p:cNvSpPr/>
          <p:nvPr userDrawn="1"/>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36B72A3-CE02-4B1C-A478-94F08E2D685C}"/>
              </a:ext>
            </a:extLst>
          </p:cNvPr>
          <p:cNvSpPr>
            <a:spLocks noGrp="1"/>
          </p:cNvSpPr>
          <p:nvPr>
            <p:ph type="pic" sz="quarter" idx="10"/>
          </p:nvPr>
        </p:nvSpPr>
        <p:spPr>
          <a:xfrm>
            <a:off x="6955953" y="2245490"/>
            <a:ext cx="4003566" cy="2502000"/>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4742343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Tree>
    <p:extLst>
      <p:ext uri="{BB962C8B-B14F-4D97-AF65-F5344CB8AC3E}">
        <p14:creationId xmlns:p14="http://schemas.microsoft.com/office/powerpoint/2010/main" val="381262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Master-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8CA62-38AF-2643-A71C-B53B4A05A1ED}"/>
              </a:ext>
            </a:extLst>
          </p:cNvPr>
          <p:cNvSpPr/>
          <p:nvPr userDrawn="1"/>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38CF9D8-60E2-9246-91F7-D5753D808DF3}"/>
              </a:ext>
            </a:extLst>
          </p:cNvPr>
          <p:cNvSpPr/>
          <p:nvPr userDrawn="1"/>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465EB3E0-F1B1-A747-A3F1-5339875150F7}"/>
              </a:ext>
            </a:extLst>
          </p:cNvPr>
          <p:cNvSpPr>
            <a:spLocks noGrp="1"/>
          </p:cNvSpPr>
          <p:nvPr>
            <p:ph type="pic" sz="quarter" idx="10"/>
          </p:nvPr>
        </p:nvSpPr>
        <p:spPr>
          <a:xfrm>
            <a:off x="0" y="0"/>
            <a:ext cx="5752211" cy="5656521"/>
          </a:xfrm>
          <a:custGeom>
            <a:avLst/>
            <a:gdLst>
              <a:gd name="connsiteX0" fmla="*/ 0 w 5752211"/>
              <a:gd name="connsiteY0" fmla="*/ 0 h 5656521"/>
              <a:gd name="connsiteX1" fmla="*/ 5388645 w 5752211"/>
              <a:gd name="connsiteY1" fmla="*/ 0 h 5656521"/>
              <a:gd name="connsiteX2" fmla="*/ 5438041 w 5752211"/>
              <a:gd name="connsiteY2" fmla="*/ 102540 h 5656521"/>
              <a:gd name="connsiteX3" fmla="*/ 5752211 w 5752211"/>
              <a:gd name="connsiteY3" fmla="*/ 1658680 h 5656521"/>
              <a:gd name="connsiteX4" fmla="*/ 1754370 w 5752211"/>
              <a:gd name="connsiteY4" fmla="*/ 5656521 h 5656521"/>
              <a:gd name="connsiteX5" fmla="*/ 21141 w 5752211"/>
              <a:gd name="connsiteY5" fmla="*/ 5262291 h 5656521"/>
              <a:gd name="connsiteX6" fmla="*/ 0 w 5752211"/>
              <a:gd name="connsiteY6" fmla="*/ 5251464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0" y="0"/>
                </a:moveTo>
                <a:lnTo>
                  <a:pt x="5388645" y="0"/>
                </a:lnTo>
                <a:lnTo>
                  <a:pt x="5438041" y="102540"/>
                </a:lnTo>
                <a:cubicBezTo>
                  <a:pt x="5640343" y="580835"/>
                  <a:pt x="5752211" y="1106693"/>
                  <a:pt x="5752211" y="1658680"/>
                </a:cubicBezTo>
                <a:cubicBezTo>
                  <a:pt x="5752211" y="3866627"/>
                  <a:pt x="3962317" y="5656521"/>
                  <a:pt x="1754370" y="5656521"/>
                </a:cubicBezTo>
                <a:cubicBezTo>
                  <a:pt x="1133385" y="5656521"/>
                  <a:pt x="545469" y="5514938"/>
                  <a:pt x="21141" y="5262291"/>
                </a:cubicBezTo>
                <a:lnTo>
                  <a:pt x="0" y="5251464"/>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5038787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lide-Master-2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76C30-2E22-E244-9877-10A190B996D3}"/>
              </a:ext>
            </a:extLst>
          </p:cNvPr>
          <p:cNvSpPr/>
          <p:nvPr userDrawn="1"/>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4D6E1F8-4480-4324-8BDD-3FA0FE575879}"/>
              </a:ext>
            </a:extLst>
          </p:cNvPr>
          <p:cNvSpPr>
            <a:spLocks noGrp="1"/>
          </p:cNvSpPr>
          <p:nvPr>
            <p:ph type="pic" sz="quarter" idx="10"/>
          </p:nvPr>
        </p:nvSpPr>
        <p:spPr>
          <a:xfrm>
            <a:off x="1126345" y="2306864"/>
            <a:ext cx="4886895" cy="276136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393167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lide-Master-2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48D30-BD84-AC43-9246-454A75A78D9B}"/>
              </a:ext>
            </a:extLst>
          </p:cNvPr>
          <p:cNvSpPr/>
          <p:nvPr userDrawn="1"/>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89CF6244-BEE3-4641-BB0C-47733C3DD3E9}"/>
              </a:ext>
            </a:extLst>
          </p:cNvPr>
          <p:cNvSpPr>
            <a:spLocks noGrp="1"/>
          </p:cNvSpPr>
          <p:nvPr>
            <p:ph type="pic" sz="quarter" idx="10"/>
          </p:nvPr>
        </p:nvSpPr>
        <p:spPr>
          <a:xfrm>
            <a:off x="893136" y="0"/>
            <a:ext cx="638396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Rectangle 9">
            <a:extLst>
              <a:ext uri="{FF2B5EF4-FFF2-40B4-BE49-F238E27FC236}">
                <a16:creationId xmlns:a16="http://schemas.microsoft.com/office/drawing/2014/main" id="{A9A8C7FE-83DD-1C41-BDF1-184A793C1145}"/>
              </a:ext>
            </a:extLst>
          </p:cNvPr>
          <p:cNvSpPr/>
          <p:nvPr userDrawn="1"/>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075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Master-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6DCBF6-2A93-F34C-8EA8-E1D9A3661230}"/>
              </a:ext>
            </a:extLst>
          </p:cNvPr>
          <p:cNvSpPr>
            <a:spLocks noGrp="1"/>
          </p:cNvSpPr>
          <p:nvPr>
            <p:ph type="pic" sz="quarter" idx="10"/>
          </p:nvPr>
        </p:nvSpPr>
        <p:spPr>
          <a:xfrm>
            <a:off x="5887453" y="1"/>
            <a:ext cx="6304547" cy="6475117"/>
          </a:xfrm>
          <a:custGeom>
            <a:avLst/>
            <a:gdLst>
              <a:gd name="connsiteX0" fmla="*/ 2697321 w 6304547"/>
              <a:gd name="connsiteY0" fmla="*/ 0 h 6475117"/>
              <a:gd name="connsiteX1" fmla="*/ 6304547 w 6304547"/>
              <a:gd name="connsiteY1" fmla="*/ 0 h 6475117"/>
              <a:gd name="connsiteX2" fmla="*/ 6304547 w 6304547"/>
              <a:gd name="connsiteY2" fmla="*/ 3948367 h 6475117"/>
              <a:gd name="connsiteX3" fmla="*/ 4560205 w 6304547"/>
              <a:gd name="connsiteY3" fmla="*/ 5692709 h 6475117"/>
              <a:gd name="connsiteX4" fmla="*/ 2671306 w 6304547"/>
              <a:gd name="connsiteY4" fmla="*/ 6475117 h 6475117"/>
              <a:gd name="connsiteX5" fmla="*/ 782408 w 6304547"/>
              <a:gd name="connsiteY5" fmla="*/ 5692709 h 6475117"/>
              <a:gd name="connsiteX6" fmla="*/ 782408 w 6304547"/>
              <a:gd name="connsiteY6" fmla="*/ 5692710 h 6475117"/>
              <a:gd name="connsiteX7" fmla="*/ 782408 w 6304547"/>
              <a:gd name="connsiteY7" fmla="*/ 1914913 h 6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4547" h="6475117">
                <a:moveTo>
                  <a:pt x="2697321" y="0"/>
                </a:moveTo>
                <a:lnTo>
                  <a:pt x="6304547" y="0"/>
                </a:lnTo>
                <a:lnTo>
                  <a:pt x="6304547" y="3948367"/>
                </a:lnTo>
                <a:lnTo>
                  <a:pt x="4560205" y="5692709"/>
                </a:lnTo>
                <a:cubicBezTo>
                  <a:pt x="4038599" y="6214315"/>
                  <a:pt x="3354952" y="6475117"/>
                  <a:pt x="2671306" y="6475117"/>
                </a:cubicBezTo>
                <a:cubicBezTo>
                  <a:pt x="1987659" y="6475117"/>
                  <a:pt x="1304012" y="6214315"/>
                  <a:pt x="782408" y="5692709"/>
                </a:cubicBezTo>
                <a:lnTo>
                  <a:pt x="782408" y="5692710"/>
                </a:lnTo>
                <a:cubicBezTo>
                  <a:pt x="-260802" y="4649500"/>
                  <a:pt x="-260802" y="2958122"/>
                  <a:pt x="782408" y="1914913"/>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Freeform 2">
            <a:extLst>
              <a:ext uri="{FF2B5EF4-FFF2-40B4-BE49-F238E27FC236}">
                <a16:creationId xmlns:a16="http://schemas.microsoft.com/office/drawing/2014/main" id="{235038D9-6B74-AF42-AAC0-FC3AC4C98071}"/>
              </a:ext>
            </a:extLst>
          </p:cNvPr>
          <p:cNvSpPr/>
          <p:nvPr userDrawn="1"/>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06812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Master-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CCA91F-16C7-6844-9BB2-F31E4C447396}"/>
              </a:ext>
            </a:extLst>
          </p:cNvPr>
          <p:cNvSpPr/>
          <p:nvPr userDrawn="1"/>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4722614D-DBBA-BF4E-82C2-6A6FF7BABBBD}"/>
              </a:ext>
            </a:extLst>
          </p:cNvPr>
          <p:cNvSpPr/>
          <p:nvPr userDrawn="1"/>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4B8EDD1C-18A7-6645-AB52-D7AF7936A43D}"/>
              </a:ext>
            </a:extLst>
          </p:cNvPr>
          <p:cNvSpPr>
            <a:spLocks noGrp="1"/>
          </p:cNvSpPr>
          <p:nvPr>
            <p:ph type="pic" sz="quarter" idx="10"/>
          </p:nvPr>
        </p:nvSpPr>
        <p:spPr>
          <a:xfrm>
            <a:off x="6439790" y="4"/>
            <a:ext cx="5752211" cy="5656521"/>
          </a:xfrm>
          <a:custGeom>
            <a:avLst/>
            <a:gdLst>
              <a:gd name="connsiteX0" fmla="*/ 363566 w 5752211"/>
              <a:gd name="connsiteY0" fmla="*/ 0 h 5656521"/>
              <a:gd name="connsiteX1" fmla="*/ 5752211 w 5752211"/>
              <a:gd name="connsiteY1" fmla="*/ 0 h 5656521"/>
              <a:gd name="connsiteX2" fmla="*/ 5752211 w 5752211"/>
              <a:gd name="connsiteY2" fmla="*/ 5251464 h 5656521"/>
              <a:gd name="connsiteX3" fmla="*/ 5731070 w 5752211"/>
              <a:gd name="connsiteY3" fmla="*/ 5262291 h 5656521"/>
              <a:gd name="connsiteX4" fmla="*/ 3997841 w 5752211"/>
              <a:gd name="connsiteY4" fmla="*/ 5656521 h 5656521"/>
              <a:gd name="connsiteX5" fmla="*/ 0 w 5752211"/>
              <a:gd name="connsiteY5" fmla="*/ 1658680 h 5656521"/>
              <a:gd name="connsiteX6" fmla="*/ 314170 w 5752211"/>
              <a:gd name="connsiteY6" fmla="*/ 102540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363566" y="0"/>
                </a:moveTo>
                <a:lnTo>
                  <a:pt x="5752211" y="0"/>
                </a:lnTo>
                <a:lnTo>
                  <a:pt x="5752211" y="5251464"/>
                </a:lnTo>
                <a:lnTo>
                  <a:pt x="5731070" y="5262291"/>
                </a:lnTo>
                <a:cubicBezTo>
                  <a:pt x="5206742" y="5514938"/>
                  <a:pt x="4618826" y="5656521"/>
                  <a:pt x="3997841" y="5656521"/>
                </a:cubicBezTo>
                <a:cubicBezTo>
                  <a:pt x="1789894" y="5656521"/>
                  <a:pt x="0" y="3866627"/>
                  <a:pt x="0" y="1658680"/>
                </a:cubicBezTo>
                <a:cubicBezTo>
                  <a:pt x="0" y="1106693"/>
                  <a:pt x="111868" y="580835"/>
                  <a:pt x="314170" y="10254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8"/>
          </p:nvPr>
        </p:nvSpPr>
        <p:spPr>
          <a:xfrm>
            <a:off x="182878" y="1938338"/>
            <a:ext cx="5551171"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9785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Master-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CDB4B-F72C-BB4F-BA95-23C687DDB879}"/>
              </a:ext>
            </a:extLst>
          </p:cNvPr>
          <p:cNvSpPr/>
          <p:nvPr userDrawn="1"/>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06D6CD-495F-1640-988D-32C19C06BBAE}"/>
              </a:ext>
            </a:extLst>
          </p:cNvPr>
          <p:cNvSpPr/>
          <p:nvPr userDrawn="1"/>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4D91A89A-E372-694A-B7B3-CE06279B8E29}"/>
              </a:ext>
            </a:extLst>
          </p:cNvPr>
          <p:cNvSpPr>
            <a:spLocks noGrp="1"/>
          </p:cNvSpPr>
          <p:nvPr>
            <p:ph type="pic" sz="quarter" idx="10"/>
          </p:nvPr>
        </p:nvSpPr>
        <p:spPr>
          <a:xfrm>
            <a:off x="4742122" y="0"/>
            <a:ext cx="655674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8"/>
          </p:nvPr>
        </p:nvSpPr>
        <p:spPr>
          <a:xfrm>
            <a:off x="182879" y="1938338"/>
            <a:ext cx="426529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77230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Master-1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D8DE8DF-5521-214B-A77D-019561126A68}"/>
              </a:ext>
            </a:extLst>
          </p:cNvPr>
          <p:cNvSpPr/>
          <p:nvPr userDrawn="1"/>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E126C6AA-D080-8944-993D-D7F9CE617BFA}"/>
              </a:ext>
            </a:extLst>
          </p:cNvPr>
          <p:cNvSpPr>
            <a:spLocks noGrp="1"/>
          </p:cNvSpPr>
          <p:nvPr>
            <p:ph type="pic" sz="quarter" idx="10"/>
          </p:nvPr>
        </p:nvSpPr>
        <p:spPr>
          <a:xfrm>
            <a:off x="6964748" y="1"/>
            <a:ext cx="4174750" cy="6522497"/>
          </a:xfrm>
          <a:custGeom>
            <a:avLst/>
            <a:gdLst>
              <a:gd name="connsiteX0" fmla="*/ 0 w 4174750"/>
              <a:gd name="connsiteY0" fmla="*/ 0 h 6522497"/>
              <a:gd name="connsiteX1" fmla="*/ 4174750 w 4174750"/>
              <a:gd name="connsiteY1" fmla="*/ 0 h 6522497"/>
              <a:gd name="connsiteX2" fmla="*/ 4174748 w 4174750"/>
              <a:gd name="connsiteY2" fmla="*/ 4435120 h 6522497"/>
              <a:gd name="connsiteX3" fmla="*/ 2087371 w 4174750"/>
              <a:gd name="connsiteY3" fmla="*/ 6522497 h 6522497"/>
              <a:gd name="connsiteX4" fmla="*/ 2087376 w 4174750"/>
              <a:gd name="connsiteY4" fmla="*/ 6522492 h 6522497"/>
              <a:gd name="connsiteX5" fmla="*/ 0 w 4174750"/>
              <a:gd name="connsiteY5" fmla="*/ 4435115 h 65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750" h="6522497">
                <a:moveTo>
                  <a:pt x="0" y="0"/>
                </a:moveTo>
                <a:lnTo>
                  <a:pt x="4174750" y="0"/>
                </a:lnTo>
                <a:lnTo>
                  <a:pt x="4174748" y="4435120"/>
                </a:lnTo>
                <a:cubicBezTo>
                  <a:pt x="4174748" y="5587945"/>
                  <a:pt x="3240196" y="6522497"/>
                  <a:pt x="2087371" y="6522497"/>
                </a:cubicBezTo>
                <a:lnTo>
                  <a:pt x="2087376" y="6522492"/>
                </a:lnTo>
                <a:cubicBezTo>
                  <a:pt x="934552" y="6522492"/>
                  <a:pt x="0" y="5587940"/>
                  <a:pt x="0" y="4435115"/>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673833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Master-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90642D-D5AF-4A1F-AB2A-4E8567CC9DDC}"/>
              </a:ext>
            </a:extLst>
          </p:cNvPr>
          <p:cNvSpPr>
            <a:spLocks noGrp="1"/>
          </p:cNvSpPr>
          <p:nvPr>
            <p:ph type="pic" sz="quarter" idx="10"/>
          </p:nvPr>
        </p:nvSpPr>
        <p:spPr>
          <a:xfrm>
            <a:off x="4689228" y="-1"/>
            <a:ext cx="3751385" cy="5789477"/>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3B96BF7C-9B57-0945-9E1A-A5865FA5B4D6}"/>
              </a:ext>
            </a:extLst>
          </p:cNvPr>
          <p:cNvSpPr>
            <a:spLocks noGrp="1"/>
          </p:cNvSpPr>
          <p:nvPr>
            <p:ph type="pic" sz="quarter" idx="11"/>
          </p:nvPr>
        </p:nvSpPr>
        <p:spPr>
          <a:xfrm>
            <a:off x="9570965" y="597224"/>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8">
            <a:extLst>
              <a:ext uri="{FF2B5EF4-FFF2-40B4-BE49-F238E27FC236}">
                <a16:creationId xmlns:a16="http://schemas.microsoft.com/office/drawing/2014/main" id="{FF744C72-19DE-8D4B-88F1-3C5288F4DD87}"/>
              </a:ext>
            </a:extLst>
          </p:cNvPr>
          <p:cNvSpPr>
            <a:spLocks noGrp="1"/>
          </p:cNvSpPr>
          <p:nvPr>
            <p:ph type="pic" sz="quarter" idx="12"/>
          </p:nvPr>
        </p:nvSpPr>
        <p:spPr>
          <a:xfrm>
            <a:off x="9570965" y="3727663"/>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6"/>
          </p:nvPr>
        </p:nvSpPr>
        <p:spPr>
          <a:xfrm>
            <a:off x="240028" y="296026"/>
            <a:ext cx="4179571" cy="2981325"/>
          </a:xfrm>
        </p:spPr>
        <p:txBody>
          <a:bodyPr anchor="t">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847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Master-16">
    <p:spTree>
      <p:nvGrpSpPr>
        <p:cNvPr id="1" name=""/>
        <p:cNvGrpSpPr/>
        <p:nvPr/>
      </p:nvGrpSpPr>
      <p:grpSpPr>
        <a:xfrm>
          <a:off x="0" y="0"/>
          <a:ext cx="0" cy="0"/>
          <a:chOff x="0" y="0"/>
          <a:chExt cx="0" cy="0"/>
        </a:xfrm>
      </p:grpSpPr>
      <p:cxnSp>
        <p:nvCxnSpPr>
          <p:cNvPr id="7" name="Straight Connector 6"/>
          <p:cNvCxnSpPr/>
          <p:nvPr userDrawn="1"/>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552CF0A-9F87-BB44-9183-14E07EB6A92A}"/>
              </a:ext>
            </a:extLst>
          </p:cNvPr>
          <p:cNvSpPr/>
          <p:nvPr userDrawn="1"/>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743752F-78C4-7643-B429-B69282B0C05F}"/>
              </a:ext>
            </a:extLst>
          </p:cNvPr>
          <p:cNvSpPr>
            <a:spLocks noGrp="1"/>
          </p:cNvSpPr>
          <p:nvPr>
            <p:ph type="pic" sz="quarter" idx="10"/>
          </p:nvPr>
        </p:nvSpPr>
        <p:spPr>
          <a:xfrm>
            <a:off x="3403426" y="663987"/>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11">
            <a:extLst>
              <a:ext uri="{FF2B5EF4-FFF2-40B4-BE49-F238E27FC236}">
                <a16:creationId xmlns:a16="http://schemas.microsoft.com/office/drawing/2014/main" id="{66C0302A-A940-4644-82E6-5C12DF928146}"/>
              </a:ext>
            </a:extLst>
          </p:cNvPr>
          <p:cNvSpPr>
            <a:spLocks noGrp="1"/>
          </p:cNvSpPr>
          <p:nvPr>
            <p:ph type="pic" sz="quarter" idx="11"/>
          </p:nvPr>
        </p:nvSpPr>
        <p:spPr>
          <a:xfrm>
            <a:off x="3403426" y="2192826"/>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12">
            <a:extLst>
              <a:ext uri="{FF2B5EF4-FFF2-40B4-BE49-F238E27FC236}">
                <a16:creationId xmlns:a16="http://schemas.microsoft.com/office/drawing/2014/main" id="{3C3CE78B-1942-2440-A002-B2D5B69FB556}"/>
              </a:ext>
            </a:extLst>
          </p:cNvPr>
          <p:cNvSpPr>
            <a:spLocks noGrp="1"/>
          </p:cNvSpPr>
          <p:nvPr>
            <p:ph type="pic" sz="quarter" idx="12"/>
          </p:nvPr>
        </p:nvSpPr>
        <p:spPr>
          <a:xfrm>
            <a:off x="3403426" y="3721665"/>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12">
            <a:extLst>
              <a:ext uri="{FF2B5EF4-FFF2-40B4-BE49-F238E27FC236}">
                <a16:creationId xmlns:a16="http://schemas.microsoft.com/office/drawing/2014/main" id="{3C3CE78B-1942-2440-A002-B2D5B69FB556}"/>
              </a:ext>
            </a:extLst>
          </p:cNvPr>
          <p:cNvSpPr>
            <a:spLocks noGrp="1"/>
          </p:cNvSpPr>
          <p:nvPr>
            <p:ph type="pic" sz="quarter" idx="13"/>
          </p:nvPr>
        </p:nvSpPr>
        <p:spPr>
          <a:xfrm>
            <a:off x="3403426" y="5250504"/>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sz="quarter" idx="14" hasCustomPrompt="1"/>
          </p:nvPr>
        </p:nvSpPr>
        <p:spPr>
          <a:xfrm>
            <a:off x="4829175" y="781050"/>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0" name="Text Placeholder 2"/>
          <p:cNvSpPr>
            <a:spLocks noGrp="1"/>
          </p:cNvSpPr>
          <p:nvPr>
            <p:ph type="body" sz="quarter" idx="15" hasCustomPrompt="1"/>
          </p:nvPr>
        </p:nvSpPr>
        <p:spPr>
          <a:xfrm>
            <a:off x="4829175" y="2339511"/>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4" name="Text Placeholder 2"/>
          <p:cNvSpPr>
            <a:spLocks noGrp="1"/>
          </p:cNvSpPr>
          <p:nvPr>
            <p:ph type="body" sz="quarter" idx="16" hasCustomPrompt="1"/>
          </p:nvPr>
        </p:nvSpPr>
        <p:spPr>
          <a:xfrm>
            <a:off x="4829175" y="3721665"/>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5" name="Text Placeholder 2"/>
          <p:cNvSpPr>
            <a:spLocks noGrp="1"/>
          </p:cNvSpPr>
          <p:nvPr>
            <p:ph type="body" sz="quarter" idx="17" hasCustomPrompt="1"/>
          </p:nvPr>
        </p:nvSpPr>
        <p:spPr>
          <a:xfrm>
            <a:off x="4829175" y="5280126"/>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6" name="Text Placeholder 2"/>
          <p:cNvSpPr>
            <a:spLocks noGrp="1"/>
          </p:cNvSpPr>
          <p:nvPr>
            <p:ph type="body" sz="quarter" idx="18"/>
          </p:nvPr>
        </p:nvSpPr>
        <p:spPr>
          <a:xfrm>
            <a:off x="182879" y="1938338"/>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
        <p:nvSpPr>
          <p:cNvPr id="18" name="Text Placeholder 2"/>
          <p:cNvSpPr>
            <a:spLocks noGrp="1"/>
          </p:cNvSpPr>
          <p:nvPr>
            <p:ph type="body" sz="quarter" idx="19" hasCustomPrompt="1"/>
          </p:nvPr>
        </p:nvSpPr>
        <p:spPr>
          <a:xfrm>
            <a:off x="4829175" y="1320800"/>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19" name="Text Placeholder 2"/>
          <p:cNvSpPr>
            <a:spLocks noGrp="1"/>
          </p:cNvSpPr>
          <p:nvPr>
            <p:ph type="body" sz="quarter" idx="20" hasCustomPrompt="1"/>
          </p:nvPr>
        </p:nvSpPr>
        <p:spPr>
          <a:xfrm>
            <a:off x="4829175" y="2879261"/>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0" name="Text Placeholder 2"/>
          <p:cNvSpPr>
            <a:spLocks noGrp="1"/>
          </p:cNvSpPr>
          <p:nvPr>
            <p:ph type="body" sz="quarter" idx="21" hasCustomPrompt="1"/>
          </p:nvPr>
        </p:nvSpPr>
        <p:spPr>
          <a:xfrm>
            <a:off x="4829175" y="4261415"/>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1" name="Text Placeholder 2"/>
          <p:cNvSpPr>
            <a:spLocks noGrp="1"/>
          </p:cNvSpPr>
          <p:nvPr>
            <p:ph type="body" sz="quarter" idx="22" hasCustomPrompt="1"/>
          </p:nvPr>
        </p:nvSpPr>
        <p:spPr>
          <a:xfrm>
            <a:off x="4829175" y="5819876"/>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Tree>
    <p:extLst>
      <p:ext uri="{BB962C8B-B14F-4D97-AF65-F5344CB8AC3E}">
        <p14:creationId xmlns:p14="http://schemas.microsoft.com/office/powerpoint/2010/main" val="267421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3627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3"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a:t>Click to edit Master text styles</a:t>
            </a:r>
          </a:p>
        </p:txBody>
      </p:sp>
      <p:sp>
        <p:nvSpPr>
          <p:cNvPr id="12"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a:t>Click to edit Master text styles</a:t>
            </a:r>
          </a:p>
        </p:txBody>
      </p:sp>
      <p:cxnSp>
        <p:nvCxnSpPr>
          <p:cNvPr id="13" name="Straight Connector 12">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2756529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Master-1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8B9D9-EAAF-8B43-92A4-D9755D91A46A}"/>
              </a:ext>
            </a:extLst>
          </p:cNvPr>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D31509-1C87-EA4C-AACC-37A0158B6EBF}"/>
              </a:ext>
            </a:extLst>
          </p:cNvPr>
          <p:cNvSpPr/>
          <p:nvPr userDrawn="1"/>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D7CEFA-9F8B-4A41-9717-7E74813F7281}"/>
              </a:ext>
            </a:extLst>
          </p:cNvPr>
          <p:cNvSpPr/>
          <p:nvPr userDrawn="1"/>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524A90-766A-154D-B604-4C19A508A538}"/>
              </a:ext>
            </a:extLst>
          </p:cNvPr>
          <p:cNvSpPr/>
          <p:nvPr userDrawn="1"/>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EE3335D-C469-4FE0-AD7E-0CAB9860E413}"/>
              </a:ext>
            </a:extLst>
          </p:cNvPr>
          <p:cNvSpPr>
            <a:spLocks noGrp="1"/>
          </p:cNvSpPr>
          <p:nvPr>
            <p:ph type="pic" sz="quarter" idx="12"/>
          </p:nvPr>
        </p:nvSpPr>
        <p:spPr>
          <a:xfrm>
            <a:off x="9425918" y="220577"/>
            <a:ext cx="2766082"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A9235618-85BC-4B08-AC9E-81D5498B2726}"/>
              </a:ext>
            </a:extLst>
          </p:cNvPr>
          <p:cNvSpPr>
            <a:spLocks noGrp="1"/>
          </p:cNvSpPr>
          <p:nvPr>
            <p:ph type="pic" sz="quarter" idx="11"/>
          </p:nvPr>
        </p:nvSpPr>
        <p:spPr>
          <a:xfrm>
            <a:off x="6453527"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Picture Placeholder 5">
            <a:extLst>
              <a:ext uri="{FF2B5EF4-FFF2-40B4-BE49-F238E27FC236}">
                <a16:creationId xmlns:a16="http://schemas.microsoft.com/office/drawing/2014/main" id="{E7398F2B-3F76-4903-9FC4-FFD3DA800728}"/>
              </a:ext>
            </a:extLst>
          </p:cNvPr>
          <p:cNvSpPr>
            <a:spLocks noGrp="1"/>
          </p:cNvSpPr>
          <p:nvPr>
            <p:ph type="pic" sz="quarter" idx="10"/>
          </p:nvPr>
        </p:nvSpPr>
        <p:spPr>
          <a:xfrm>
            <a:off x="3481136"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2" name="Text Placeholder 2"/>
          <p:cNvSpPr>
            <a:spLocks noGrp="1"/>
          </p:cNvSpPr>
          <p:nvPr>
            <p:ph type="body" sz="quarter" idx="16"/>
          </p:nvPr>
        </p:nvSpPr>
        <p:spPr>
          <a:xfrm>
            <a:off x="182879" y="3610726"/>
            <a:ext cx="30919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13" name="Text Placeholder 2"/>
          <p:cNvSpPr>
            <a:spLocks noGrp="1"/>
          </p:cNvSpPr>
          <p:nvPr>
            <p:ph type="body" sz="quarter" idx="17"/>
          </p:nvPr>
        </p:nvSpPr>
        <p:spPr>
          <a:xfrm>
            <a:off x="201929" y="233363"/>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19880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Master-1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DCF1F-012D-1942-A496-F0D5CF0B64F2}"/>
              </a:ext>
            </a:extLst>
          </p:cNvPr>
          <p:cNvSpPr/>
          <p:nvPr userDrawn="1"/>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CEAAF0-09B7-D34D-9E67-D6F94E15FE80}"/>
              </a:ext>
            </a:extLst>
          </p:cNvPr>
          <p:cNvSpPr/>
          <p:nvPr userDrawn="1"/>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E724751D-E259-4D7C-AF2A-56FEFBE7500B}"/>
              </a:ext>
            </a:extLst>
          </p:cNvPr>
          <p:cNvSpPr>
            <a:spLocks noGrp="1"/>
          </p:cNvSpPr>
          <p:nvPr>
            <p:ph type="pic" sz="quarter" idx="11"/>
          </p:nvPr>
        </p:nvSpPr>
        <p:spPr>
          <a:xfrm>
            <a:off x="412527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6">
            <a:extLst>
              <a:ext uri="{FF2B5EF4-FFF2-40B4-BE49-F238E27FC236}">
                <a16:creationId xmlns:a16="http://schemas.microsoft.com/office/drawing/2014/main" id="{0DF2EBD4-D916-4236-A8F7-8772EED55770}"/>
              </a:ext>
            </a:extLst>
          </p:cNvPr>
          <p:cNvSpPr>
            <a:spLocks noGrp="1"/>
          </p:cNvSpPr>
          <p:nvPr>
            <p:ph type="pic" sz="quarter" idx="10"/>
          </p:nvPr>
        </p:nvSpPr>
        <p:spPr>
          <a:xfrm>
            <a:off x="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7A26F71A-4B60-A34D-81FF-F0C8D2463032}"/>
              </a:ext>
            </a:extLst>
          </p:cNvPr>
          <p:cNvSpPr>
            <a:spLocks noGrp="1"/>
          </p:cNvSpPr>
          <p:nvPr>
            <p:ph type="pic" sz="quarter" idx="13"/>
          </p:nvPr>
        </p:nvSpPr>
        <p:spPr>
          <a:xfrm>
            <a:off x="8250551"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sz="quarter" idx="14"/>
          </p:nvPr>
        </p:nvSpPr>
        <p:spPr>
          <a:xfrm>
            <a:off x="85725" y="104775"/>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10" name="Text Placeholder 2"/>
          <p:cNvSpPr>
            <a:spLocks noGrp="1"/>
          </p:cNvSpPr>
          <p:nvPr>
            <p:ph type="body" sz="quarter" idx="15"/>
          </p:nvPr>
        </p:nvSpPr>
        <p:spPr>
          <a:xfrm>
            <a:off x="4262434" y="3674982"/>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22439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Master-19">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2A02FFC-3CA1-0642-93AF-5074F249E082}"/>
              </a:ext>
            </a:extLst>
          </p:cNvPr>
          <p:cNvSpPr>
            <a:spLocks noGrp="1"/>
          </p:cNvSpPr>
          <p:nvPr>
            <p:ph type="pic" sz="quarter" idx="11"/>
          </p:nvPr>
        </p:nvSpPr>
        <p:spPr>
          <a:xfrm>
            <a:off x="825055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6">
            <a:extLst>
              <a:ext uri="{FF2B5EF4-FFF2-40B4-BE49-F238E27FC236}">
                <a16:creationId xmlns:a16="http://schemas.microsoft.com/office/drawing/2014/main" id="{3386296A-239B-4D4A-B64C-ACE349820A04}"/>
              </a:ext>
            </a:extLst>
          </p:cNvPr>
          <p:cNvSpPr>
            <a:spLocks noGrp="1"/>
          </p:cNvSpPr>
          <p:nvPr>
            <p:ph type="pic" sz="quarter" idx="10"/>
          </p:nvPr>
        </p:nvSpPr>
        <p:spPr>
          <a:xfrm>
            <a:off x="412528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12">
            <a:extLst>
              <a:ext uri="{FF2B5EF4-FFF2-40B4-BE49-F238E27FC236}">
                <a16:creationId xmlns:a16="http://schemas.microsoft.com/office/drawing/2014/main" id="{B487FE34-EE58-D443-950F-3BA11093A2ED}"/>
              </a:ext>
            </a:extLst>
          </p:cNvPr>
          <p:cNvSpPr>
            <a:spLocks noGrp="1"/>
          </p:cNvSpPr>
          <p:nvPr>
            <p:ph type="pic" sz="quarter" idx="13"/>
          </p:nvPr>
        </p:nvSpPr>
        <p:spPr>
          <a:xfrm>
            <a:off x="0"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4FB11D1B-23D9-914B-B4DF-C1A18D4099AC}"/>
              </a:ext>
            </a:extLst>
          </p:cNvPr>
          <p:cNvSpPr/>
          <p:nvPr userDrawn="1"/>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5"/>
          </p:nvPr>
        </p:nvSpPr>
        <p:spPr>
          <a:xfrm>
            <a:off x="4262438" y="154066"/>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7" name="Text Placeholder 2"/>
          <p:cNvSpPr>
            <a:spLocks noGrp="1"/>
          </p:cNvSpPr>
          <p:nvPr>
            <p:ph type="body" sz="quarter" idx="16"/>
          </p:nvPr>
        </p:nvSpPr>
        <p:spPr>
          <a:xfrm>
            <a:off x="8250554" y="3686175"/>
            <a:ext cx="39414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06358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Master-20">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0EC363-6CF4-DD49-9484-692008658916}"/>
              </a:ext>
            </a:extLst>
          </p:cNvPr>
          <p:cNvSpPr>
            <a:spLocks noGrp="1"/>
          </p:cNvSpPr>
          <p:nvPr>
            <p:ph type="pic" sz="quarter" idx="10"/>
          </p:nvPr>
        </p:nvSpPr>
        <p:spPr>
          <a:xfrm>
            <a:off x="309371" y="4756480"/>
            <a:ext cx="2658631" cy="210151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6">
            <a:extLst>
              <a:ext uri="{FF2B5EF4-FFF2-40B4-BE49-F238E27FC236}">
                <a16:creationId xmlns:a16="http://schemas.microsoft.com/office/drawing/2014/main" id="{D4593450-55F2-D44E-804E-12FAD4A366CD}"/>
              </a:ext>
            </a:extLst>
          </p:cNvPr>
          <p:cNvSpPr>
            <a:spLocks noGrp="1"/>
          </p:cNvSpPr>
          <p:nvPr>
            <p:ph type="pic" sz="quarter" idx="14"/>
          </p:nvPr>
        </p:nvSpPr>
        <p:spPr>
          <a:xfrm>
            <a:off x="309371" y="237824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6">
            <a:extLst>
              <a:ext uri="{FF2B5EF4-FFF2-40B4-BE49-F238E27FC236}">
                <a16:creationId xmlns:a16="http://schemas.microsoft.com/office/drawing/2014/main" id="{F96EAECF-2A78-E044-922F-388205B0447E}"/>
              </a:ext>
            </a:extLst>
          </p:cNvPr>
          <p:cNvSpPr>
            <a:spLocks noGrp="1"/>
          </p:cNvSpPr>
          <p:nvPr>
            <p:ph type="pic" sz="quarter" idx="15"/>
          </p:nvPr>
        </p:nvSpPr>
        <p:spPr>
          <a:xfrm>
            <a:off x="309371" y="-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B6F40A56-A169-3F4A-9F0A-6E8D6FE7BB22}"/>
              </a:ext>
            </a:extLst>
          </p:cNvPr>
          <p:cNvSpPr>
            <a:spLocks noGrp="1"/>
          </p:cNvSpPr>
          <p:nvPr>
            <p:ph type="pic" sz="quarter" idx="13"/>
          </p:nvPr>
        </p:nvSpPr>
        <p:spPr>
          <a:xfrm>
            <a:off x="7502065" y="0"/>
            <a:ext cx="3796800"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6" name="Rectangle 5">
            <a:extLst>
              <a:ext uri="{FF2B5EF4-FFF2-40B4-BE49-F238E27FC236}">
                <a16:creationId xmlns:a16="http://schemas.microsoft.com/office/drawing/2014/main" id="{287DF07B-EB24-0440-8559-2D0CF8D3E2F7}"/>
              </a:ext>
            </a:extLst>
          </p:cNvPr>
          <p:cNvSpPr/>
          <p:nvPr userDrawn="1"/>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904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Master-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6226812-9524-6544-A218-1A7ADCDDA26B}"/>
              </a:ext>
            </a:extLst>
          </p:cNvPr>
          <p:cNvSpPr>
            <a:spLocks noGrp="1"/>
          </p:cNvSpPr>
          <p:nvPr>
            <p:ph type="pic" sz="quarter" idx="15"/>
          </p:nvPr>
        </p:nvSpPr>
        <p:spPr>
          <a:xfrm>
            <a:off x="417093" y="-1"/>
            <a:ext cx="3513221"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6">
            <a:extLst>
              <a:ext uri="{FF2B5EF4-FFF2-40B4-BE49-F238E27FC236}">
                <a16:creationId xmlns:a16="http://schemas.microsoft.com/office/drawing/2014/main" id="{5DF98DDB-2993-D94B-BB3D-90A6AA3A18C0}"/>
              </a:ext>
            </a:extLst>
          </p:cNvPr>
          <p:cNvSpPr>
            <a:spLocks noGrp="1"/>
          </p:cNvSpPr>
          <p:nvPr>
            <p:ph type="pic" sz="quarter" idx="16"/>
          </p:nvPr>
        </p:nvSpPr>
        <p:spPr>
          <a:xfrm>
            <a:off x="4299284" y="-1"/>
            <a:ext cx="7892716"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9">
            <a:extLst>
              <a:ext uri="{FF2B5EF4-FFF2-40B4-BE49-F238E27FC236}">
                <a16:creationId xmlns:a16="http://schemas.microsoft.com/office/drawing/2014/main" id="{B1AEB6DD-4F26-2342-B8BC-C69D0ADF9033}"/>
              </a:ext>
            </a:extLst>
          </p:cNvPr>
          <p:cNvSpPr>
            <a:spLocks noGrp="1"/>
          </p:cNvSpPr>
          <p:nvPr>
            <p:ph type="pic" sz="quarter" idx="17"/>
          </p:nvPr>
        </p:nvSpPr>
        <p:spPr>
          <a:xfrm>
            <a:off x="4609222" y="4332173"/>
            <a:ext cx="1728678" cy="1728678"/>
          </a:xfrm>
          <a:custGeom>
            <a:avLst/>
            <a:gdLst>
              <a:gd name="connsiteX0" fmla="*/ 864339 w 1728678"/>
              <a:gd name="connsiteY0" fmla="*/ 0 h 1728678"/>
              <a:gd name="connsiteX1" fmla="*/ 1728678 w 1728678"/>
              <a:gd name="connsiteY1" fmla="*/ 864339 h 1728678"/>
              <a:gd name="connsiteX2" fmla="*/ 864339 w 1728678"/>
              <a:gd name="connsiteY2" fmla="*/ 1728678 h 1728678"/>
              <a:gd name="connsiteX3" fmla="*/ 0 w 1728678"/>
              <a:gd name="connsiteY3" fmla="*/ 864339 h 1728678"/>
              <a:gd name="connsiteX4" fmla="*/ 864339 w 1728678"/>
              <a:gd name="connsiteY4" fmla="*/ 0 h 172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678" h="1728678">
                <a:moveTo>
                  <a:pt x="864339" y="0"/>
                </a:moveTo>
                <a:cubicBezTo>
                  <a:pt x="1341700" y="0"/>
                  <a:pt x="1728678" y="386978"/>
                  <a:pt x="1728678" y="864339"/>
                </a:cubicBezTo>
                <a:cubicBezTo>
                  <a:pt x="1728678" y="1341700"/>
                  <a:pt x="1341700" y="1728678"/>
                  <a:pt x="864339" y="1728678"/>
                </a:cubicBezTo>
                <a:cubicBezTo>
                  <a:pt x="386978" y="1728678"/>
                  <a:pt x="0" y="1341700"/>
                  <a:pt x="0" y="864339"/>
                </a:cubicBezTo>
                <a:cubicBezTo>
                  <a:pt x="0" y="386978"/>
                  <a:pt x="386978" y="0"/>
                  <a:pt x="864339"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D91ACB8E-CA30-3540-8A16-910E921BF86E}"/>
              </a:ext>
            </a:extLst>
          </p:cNvPr>
          <p:cNvSpPr/>
          <p:nvPr userDrawn="1"/>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8"/>
          </p:nvPr>
        </p:nvSpPr>
        <p:spPr>
          <a:xfrm>
            <a:off x="609600" y="3629026"/>
            <a:ext cx="3143250"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94097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Master-2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B08AF-4F26-4542-A14E-28003ACB4253}"/>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B11EC6F-D88B-CE4B-8BA1-9C5C35FE998E}"/>
              </a:ext>
            </a:extLst>
          </p:cNvPr>
          <p:cNvSpPr>
            <a:spLocks noGrp="1"/>
          </p:cNvSpPr>
          <p:nvPr>
            <p:ph type="pic" sz="quarter" idx="11"/>
          </p:nvPr>
        </p:nvSpPr>
        <p:spPr>
          <a:xfrm>
            <a:off x="9437867" y="757644"/>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7">
            <a:extLst>
              <a:ext uri="{FF2B5EF4-FFF2-40B4-BE49-F238E27FC236}">
                <a16:creationId xmlns:a16="http://schemas.microsoft.com/office/drawing/2014/main" id="{12059850-4696-374A-A782-C23B9AEA28E8}"/>
              </a:ext>
            </a:extLst>
          </p:cNvPr>
          <p:cNvSpPr>
            <a:spLocks noGrp="1"/>
          </p:cNvSpPr>
          <p:nvPr>
            <p:ph type="pic" sz="quarter" idx="12"/>
          </p:nvPr>
        </p:nvSpPr>
        <p:spPr>
          <a:xfrm>
            <a:off x="9436960" y="3631411"/>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Picture Placeholder 4">
            <a:extLst>
              <a:ext uri="{FF2B5EF4-FFF2-40B4-BE49-F238E27FC236}">
                <a16:creationId xmlns:a16="http://schemas.microsoft.com/office/drawing/2014/main" id="{15A36E1E-FD44-8341-8BBF-C62ED101262A}"/>
              </a:ext>
            </a:extLst>
          </p:cNvPr>
          <p:cNvSpPr>
            <a:spLocks noGrp="1"/>
          </p:cNvSpPr>
          <p:nvPr>
            <p:ph type="pic" sz="quarter" idx="10"/>
          </p:nvPr>
        </p:nvSpPr>
        <p:spPr>
          <a:xfrm>
            <a:off x="5312190" y="671805"/>
            <a:ext cx="2547257" cy="5514392"/>
          </a:xfrm>
          <a:custGeom>
            <a:avLst/>
            <a:gdLst>
              <a:gd name="connsiteX0" fmla="*/ 265934 w 2547257"/>
              <a:gd name="connsiteY0" fmla="*/ 0 h 5514392"/>
              <a:gd name="connsiteX1" fmla="*/ 2281323 w 2547257"/>
              <a:gd name="connsiteY1" fmla="*/ 0 h 5514392"/>
              <a:gd name="connsiteX2" fmla="*/ 2547257 w 2547257"/>
              <a:gd name="connsiteY2" fmla="*/ 265934 h 5514392"/>
              <a:gd name="connsiteX3" fmla="*/ 2547257 w 2547257"/>
              <a:gd name="connsiteY3" fmla="*/ 5248458 h 5514392"/>
              <a:gd name="connsiteX4" fmla="*/ 2281323 w 2547257"/>
              <a:gd name="connsiteY4" fmla="*/ 5514392 h 5514392"/>
              <a:gd name="connsiteX5" fmla="*/ 265934 w 2547257"/>
              <a:gd name="connsiteY5" fmla="*/ 5514392 h 5514392"/>
              <a:gd name="connsiteX6" fmla="*/ 0 w 2547257"/>
              <a:gd name="connsiteY6" fmla="*/ 5248458 h 5514392"/>
              <a:gd name="connsiteX7" fmla="*/ 0 w 2547257"/>
              <a:gd name="connsiteY7" fmla="*/ 265934 h 5514392"/>
              <a:gd name="connsiteX8" fmla="*/ 265934 w 2547257"/>
              <a:gd name="connsiteY8" fmla="*/ 0 h 55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7257" h="5514392">
                <a:moveTo>
                  <a:pt x="265934" y="0"/>
                </a:moveTo>
                <a:lnTo>
                  <a:pt x="2281323" y="0"/>
                </a:lnTo>
                <a:cubicBezTo>
                  <a:pt x="2428194" y="0"/>
                  <a:pt x="2547257" y="119063"/>
                  <a:pt x="2547257" y="265934"/>
                </a:cubicBezTo>
                <a:lnTo>
                  <a:pt x="2547257" y="5248458"/>
                </a:lnTo>
                <a:cubicBezTo>
                  <a:pt x="2547257" y="5395329"/>
                  <a:pt x="2428194" y="5514392"/>
                  <a:pt x="2281323" y="5514392"/>
                </a:cubicBezTo>
                <a:lnTo>
                  <a:pt x="265934" y="5514392"/>
                </a:lnTo>
                <a:cubicBezTo>
                  <a:pt x="119063" y="5514392"/>
                  <a:pt x="0" y="5395329"/>
                  <a:pt x="0" y="5248458"/>
                </a:cubicBezTo>
                <a:lnTo>
                  <a:pt x="0" y="265934"/>
                </a:lnTo>
                <a:cubicBezTo>
                  <a:pt x="0" y="119063"/>
                  <a:pt x="119063" y="0"/>
                  <a:pt x="265934" y="0"/>
                </a:cubicBezTo>
                <a:close/>
              </a:path>
            </a:pathLst>
          </a:custGeom>
          <a:pattFill prst="pct5">
            <a:fgClr>
              <a:srgbClr val="00B0F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563709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Master-2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C40AC-5A67-D743-A4C5-0DDBE614A6A5}"/>
              </a:ext>
            </a:extLst>
          </p:cNvPr>
          <p:cNvSpPr/>
          <p:nvPr userDrawn="1"/>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36B72A3-CE02-4B1C-A478-94F08E2D685C}"/>
              </a:ext>
            </a:extLst>
          </p:cNvPr>
          <p:cNvSpPr>
            <a:spLocks noGrp="1"/>
          </p:cNvSpPr>
          <p:nvPr>
            <p:ph type="pic" sz="quarter" idx="10"/>
          </p:nvPr>
        </p:nvSpPr>
        <p:spPr>
          <a:xfrm>
            <a:off x="6955953" y="2245490"/>
            <a:ext cx="4003566" cy="2502000"/>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393136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Tree>
    <p:extLst>
      <p:ext uri="{BB962C8B-B14F-4D97-AF65-F5344CB8AC3E}">
        <p14:creationId xmlns:p14="http://schemas.microsoft.com/office/powerpoint/2010/main" val="4282898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Master-2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76C30-2E22-E244-9877-10A190B996D3}"/>
              </a:ext>
            </a:extLst>
          </p:cNvPr>
          <p:cNvSpPr/>
          <p:nvPr userDrawn="1"/>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4D6E1F8-4480-4324-8BDD-3FA0FE575879}"/>
              </a:ext>
            </a:extLst>
          </p:cNvPr>
          <p:cNvSpPr>
            <a:spLocks noGrp="1"/>
          </p:cNvSpPr>
          <p:nvPr>
            <p:ph type="pic" sz="quarter" idx="10"/>
          </p:nvPr>
        </p:nvSpPr>
        <p:spPr>
          <a:xfrm>
            <a:off x="1126345" y="2306864"/>
            <a:ext cx="4886895" cy="276136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684060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Master-2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48D30-BD84-AC43-9246-454A75A78D9B}"/>
              </a:ext>
            </a:extLst>
          </p:cNvPr>
          <p:cNvSpPr/>
          <p:nvPr userDrawn="1"/>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89CF6244-BEE3-4641-BB0C-47733C3DD3E9}"/>
              </a:ext>
            </a:extLst>
          </p:cNvPr>
          <p:cNvSpPr>
            <a:spLocks noGrp="1"/>
          </p:cNvSpPr>
          <p:nvPr>
            <p:ph type="pic" sz="quarter" idx="10"/>
          </p:nvPr>
        </p:nvSpPr>
        <p:spPr>
          <a:xfrm>
            <a:off x="893136" y="0"/>
            <a:ext cx="638396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Rectangle 9">
            <a:extLst>
              <a:ext uri="{FF2B5EF4-FFF2-40B4-BE49-F238E27FC236}">
                <a16:creationId xmlns:a16="http://schemas.microsoft.com/office/drawing/2014/main" id="{A9A8C7FE-83DD-1C41-BDF1-184A793C1145}"/>
              </a:ext>
            </a:extLst>
          </p:cNvPr>
          <p:cNvSpPr/>
          <p:nvPr userDrawn="1"/>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09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a:t>Click to 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a:t>Click to 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425268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a:solidFill>
                <a:srgbClr val="231F20"/>
              </a:solidFill>
              <a:latin typeface="Lub Dub Medium" panose="020B0603030403020204" pitchFamily="34" charset="77"/>
            </a:endParaRPr>
          </a:p>
          <a:p>
            <a:pPr eaLnBrk="1" hangingPunct="1">
              <a:lnSpc>
                <a:spcPct val="130000"/>
              </a:lnSpc>
            </a:pPr>
            <a:r>
              <a:rPr lang="en-US" altLang="en-US" sz="1417">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863217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950949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19E8-27C7-274D-C597-A244023B2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D9D14-1C10-3B65-6DD1-51ED1DFCA2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D17A9A-3708-4646-C4E8-1F3C7C99D4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BFCC0F-E4B6-9F2C-DD04-B7CC11BF61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0A0A9-5AE1-3437-FF19-00BBB2D64A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FD64DB-E0DE-28D6-4109-CA8F7E880DA6}"/>
              </a:ext>
            </a:extLst>
          </p:cNvPr>
          <p:cNvSpPr>
            <a:spLocks noGrp="1"/>
          </p:cNvSpPr>
          <p:nvPr>
            <p:ph type="dt" sz="half" idx="10"/>
          </p:nvPr>
        </p:nvSpPr>
        <p:spPr/>
        <p:txBody>
          <a:bodyPr/>
          <a:lstStyle/>
          <a:p>
            <a:fld id="{BB5DE642-C3CB-184C-AB96-89033DC93492}" type="datetimeFigureOut">
              <a:rPr lang="en-US" smtClean="0"/>
              <a:t>5/3/26</a:t>
            </a:fld>
            <a:endParaRPr lang="en-US"/>
          </a:p>
        </p:txBody>
      </p:sp>
      <p:sp>
        <p:nvSpPr>
          <p:cNvPr id="8" name="Footer Placeholder 7">
            <a:extLst>
              <a:ext uri="{FF2B5EF4-FFF2-40B4-BE49-F238E27FC236}">
                <a16:creationId xmlns:a16="http://schemas.microsoft.com/office/drawing/2014/main" id="{39192C68-1B53-D462-B16D-5C5FA3D8B3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0EF36C-0F1E-4F0E-254D-AC61607C4486}"/>
              </a:ext>
            </a:extLst>
          </p:cNvPr>
          <p:cNvSpPr>
            <a:spLocks noGrp="1"/>
          </p:cNvSpPr>
          <p:nvPr>
            <p:ph type="sldNum" sz="quarter" idx="12"/>
          </p:nvPr>
        </p:nvSpPr>
        <p:spPr/>
        <p:txBody>
          <a:bodyPr/>
          <a:lstStyle/>
          <a:p>
            <a:fld id="{FA32081A-D09E-2E45-86BC-DA87A5F1FB9A}" type="slidenum">
              <a:rPr lang="en-US" smtClean="0"/>
              <a:t>‹#›</a:t>
            </a:fld>
            <a:endParaRPr lang="en-US"/>
          </a:p>
        </p:txBody>
      </p:sp>
    </p:spTree>
    <p:extLst>
      <p:ext uri="{BB962C8B-B14F-4D97-AF65-F5344CB8AC3E}">
        <p14:creationId xmlns:p14="http://schemas.microsoft.com/office/powerpoint/2010/main" val="4260833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CAE22-1AD5-7B40-A913-27325FDEE5E2}" type="datetimeFigureOut">
              <a:rPr lang="en-US" smtClean="0"/>
              <a:t>5/3/26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ABAD8-1ED5-5046-8A8B-E1BE9180FD06}" type="slidenum">
              <a:rPr lang="en-US" smtClean="0"/>
              <a:t>‹#›</a:t>
            </a:fld>
            <a:endParaRPr lang="en-US"/>
          </a:p>
        </p:txBody>
      </p:sp>
    </p:spTree>
    <p:extLst>
      <p:ext uri="{BB962C8B-B14F-4D97-AF65-F5344CB8AC3E}">
        <p14:creationId xmlns:p14="http://schemas.microsoft.com/office/powerpoint/2010/main" val="3489764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CAE22-1AD5-7B40-A913-27325FDEE5E2}" type="datetimeFigureOut">
              <a:rPr lang="en-US" smtClean="0"/>
              <a:t>5/3/26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ABAD8-1ED5-5046-8A8B-E1BE9180FD06}" type="slidenum">
              <a:rPr lang="en-US" smtClean="0"/>
              <a:t>‹#›</a:t>
            </a:fld>
            <a:endParaRPr lang="en-US"/>
          </a:p>
        </p:txBody>
      </p:sp>
    </p:spTree>
    <p:extLst>
      <p:ext uri="{BB962C8B-B14F-4D97-AF65-F5344CB8AC3E}">
        <p14:creationId xmlns:p14="http://schemas.microsoft.com/office/powerpoint/2010/main" val="868595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9CAE22-1AD5-7B40-A913-27325FDEE5E2}" type="datetimeFigureOut">
              <a:rPr lang="en-US" smtClean="0"/>
              <a:t>5/3/26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ABAD8-1ED5-5046-8A8B-E1BE9180FD06}" type="slidenum">
              <a:rPr lang="en-US" smtClean="0"/>
              <a:t>‹#›</a:t>
            </a:fld>
            <a:endParaRPr lang="en-US"/>
          </a:p>
        </p:txBody>
      </p:sp>
    </p:spTree>
    <p:extLst>
      <p:ext uri="{BB962C8B-B14F-4D97-AF65-F5344CB8AC3E}">
        <p14:creationId xmlns:p14="http://schemas.microsoft.com/office/powerpoint/2010/main" val="2343236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9CAE22-1AD5-7B40-A913-27325FDEE5E2}" type="datetimeFigureOut">
              <a:rPr lang="en-US" smtClean="0"/>
              <a:t>5/3/26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ABAD8-1ED5-5046-8A8B-E1BE9180FD06}" type="slidenum">
              <a:rPr lang="en-US" smtClean="0"/>
              <a:t>‹#›</a:t>
            </a:fld>
            <a:endParaRPr lang="en-US"/>
          </a:p>
        </p:txBody>
      </p:sp>
    </p:spTree>
    <p:extLst>
      <p:ext uri="{BB962C8B-B14F-4D97-AF65-F5344CB8AC3E}">
        <p14:creationId xmlns:p14="http://schemas.microsoft.com/office/powerpoint/2010/main" val="4032797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4CDCD6-4333-2B3B-39CC-579924520CEF}"/>
              </a:ext>
            </a:extLst>
          </p:cNvPr>
          <p:cNvSpPr/>
          <p:nvPr userDrawn="1"/>
        </p:nvSpPr>
        <p:spPr>
          <a:xfrm>
            <a:off x="0" y="0"/>
            <a:ext cx="12192000" cy="6858000"/>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50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Slide-Master-1">
    <p:spTree>
      <p:nvGrpSpPr>
        <p:cNvPr id="1" name=""/>
        <p:cNvGrpSpPr/>
        <p:nvPr/>
      </p:nvGrpSpPr>
      <p:grpSpPr>
        <a:xfrm>
          <a:off x="0" y="0"/>
          <a:ext cx="0" cy="0"/>
          <a:chOff x="0" y="0"/>
          <a:chExt cx="0" cy="0"/>
        </a:xfrm>
      </p:grpSpPr>
      <p:pic>
        <p:nvPicPr>
          <p:cNvPr id="12" name="Picture Placeholder 2"/>
          <p:cNvPicPr>
            <a:picLocks noChangeAspect="1"/>
          </p:cNvPicPr>
          <p:nvPr/>
        </p:nvPicPr>
        <p:blipFill>
          <a:blip r:embed="rId2" cstate="hqprint">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7808" b="7808"/>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11152FE-A4C6-4E2F-AB2B-794938938916}"/>
              </a:ext>
            </a:extLst>
          </p:cNvPr>
          <p:cNvSpPr/>
          <p:nvPr/>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p:cNvSpPr/>
          <p:nvPr/>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304" y="591621"/>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p:nvCxnSpPr>
        <p:spPr>
          <a:xfrm>
            <a:off x="1033382" y="2243673"/>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1" hasCustomPrompt="1"/>
          </p:nvPr>
        </p:nvSpPr>
        <p:spPr>
          <a:xfrm>
            <a:off x="1033382" y="2389876"/>
            <a:ext cx="9091693" cy="1175706"/>
          </a:xfrm>
          <a:noFill/>
        </p:spPr>
        <p:txBody>
          <a:bodyPr wrap="square" rtlCol="0">
            <a:spAutoFit/>
          </a:bodyPr>
          <a:lstStyle>
            <a:lvl1pPr marL="0" indent="0">
              <a:buNone/>
              <a:defRPr lang="en-US" sz="4400" b="1" baseline="0" dirty="0" smtClean="0">
                <a:solidFill>
                  <a:schemeClr val="bg1"/>
                </a:solidFill>
                <a:latin typeface="+mj-lt"/>
                <a:ea typeface="Montserrat ExtraBold" charset="0"/>
                <a:cs typeface="Montserrat ExtraBold" charset="0"/>
              </a:defRPr>
            </a:lvl1pPr>
          </a:lstStyle>
          <a:p>
            <a:pPr marL="0" lvl="0">
              <a:lnSpc>
                <a:spcPct val="80000"/>
              </a:lnSpc>
            </a:pPr>
            <a:r>
              <a:rPr lang="en-US" dirty="0"/>
              <a:t>Edit Master text styles</a:t>
            </a:r>
            <a:br>
              <a:rPr lang="en-US" dirty="0"/>
            </a:br>
            <a:r>
              <a:rPr lang="en-US" dirty="0"/>
              <a:t>to edit title presentation</a:t>
            </a:r>
          </a:p>
        </p:txBody>
      </p:sp>
      <p:sp>
        <p:nvSpPr>
          <p:cNvPr id="21" name="Text Placeholder 2"/>
          <p:cNvSpPr>
            <a:spLocks noGrp="1"/>
          </p:cNvSpPr>
          <p:nvPr>
            <p:ph type="body" sz="quarter" idx="12" hasCustomPrompt="1"/>
          </p:nvPr>
        </p:nvSpPr>
        <p:spPr>
          <a:xfrm>
            <a:off x="1033382" y="3892946"/>
            <a:ext cx="7553325" cy="535531"/>
          </a:xfrm>
          <a:noFill/>
        </p:spPr>
        <p:txBody>
          <a:bodyPr wrap="square" rtlCol="0">
            <a:spAutoFit/>
          </a:bodyPr>
          <a:lstStyle>
            <a:lvl1pPr marL="0" indent="0">
              <a:buNone/>
              <a:defRPr lang="en-US" sz="3200" b="1" dirty="0" smtClean="0">
                <a:solidFill>
                  <a:schemeClr val="accent1"/>
                </a:solidFill>
                <a:ea typeface="Montserrat SemiBold" charset="0"/>
                <a:cs typeface="Montserrat SemiBold" charset="0"/>
              </a:defRPr>
            </a:lvl1pPr>
          </a:lstStyle>
          <a:p>
            <a:pPr marL="0" lvl="0"/>
            <a:r>
              <a:rPr lang="en-US" dirty="0"/>
              <a:t>Edit Presenter Name and Title</a:t>
            </a:r>
          </a:p>
        </p:txBody>
      </p:sp>
      <p:sp>
        <p:nvSpPr>
          <p:cNvPr id="22" name="Text Placeholder 2"/>
          <p:cNvSpPr>
            <a:spLocks noGrp="1"/>
          </p:cNvSpPr>
          <p:nvPr>
            <p:ph type="body" sz="quarter" idx="13" hasCustomPrompt="1"/>
          </p:nvPr>
        </p:nvSpPr>
        <p:spPr>
          <a:xfrm>
            <a:off x="1033382" y="4557245"/>
            <a:ext cx="7553325" cy="535531"/>
          </a:xfrm>
          <a:noFill/>
        </p:spPr>
        <p:txBody>
          <a:bodyPr wrap="square" rtlCol="0">
            <a:spAutoFit/>
          </a:bodyPr>
          <a:lstStyle>
            <a:lvl1pPr marL="0" indent="0">
              <a:buNone/>
              <a:defRPr lang="en-US" sz="3200" baseline="0" dirty="0" smtClean="0">
                <a:solidFill>
                  <a:schemeClr val="accent1"/>
                </a:solidFill>
                <a:ea typeface="Montserrat SemiBold" charset="0"/>
                <a:cs typeface="Montserrat SemiBold" charset="0"/>
              </a:defRPr>
            </a:lvl1pPr>
          </a:lstStyle>
          <a:p>
            <a:pPr marL="0" lvl="0"/>
            <a:r>
              <a:rPr lang="en-US" dirty="0"/>
              <a:t>Edit Presentation Date</a:t>
            </a:r>
          </a:p>
        </p:txBody>
      </p: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pic>
        <p:nvPicPr>
          <p:cNvPr id="2" name="Picture Placeholder 2">
            <a:extLst>
              <a:ext uri="{FF2B5EF4-FFF2-40B4-BE49-F238E27FC236}">
                <a16:creationId xmlns:a16="http://schemas.microsoft.com/office/drawing/2014/main" id="{10961894-C01B-A00E-6609-DCC3AA191ADC}"/>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7808" b="7808"/>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5F7B3E9-4E7A-772B-BB97-08FEA31FCC49}"/>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4">
            <a:extLst>
              <a:ext uri="{FF2B5EF4-FFF2-40B4-BE49-F238E27FC236}">
                <a16:creationId xmlns:a16="http://schemas.microsoft.com/office/drawing/2014/main" id="{C0270D74-D6D0-B43B-6754-A3D493B6C534}"/>
              </a:ext>
            </a:extLst>
          </p:cNvPr>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397E6FB-E246-15FF-81A7-4E4E0C23B4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591621"/>
            <a:ext cx="1632755" cy="1628492"/>
          </a:xfrm>
          <a:prstGeom prst="rect">
            <a:avLst/>
          </a:prstGeom>
        </p:spPr>
      </p:pic>
      <p:cxnSp>
        <p:nvCxnSpPr>
          <p:cNvPr id="8" name="Straight Connector 7">
            <a:extLst>
              <a:ext uri="{FF2B5EF4-FFF2-40B4-BE49-F238E27FC236}">
                <a16:creationId xmlns:a16="http://schemas.microsoft.com/office/drawing/2014/main" id="{324B7BB2-E134-463D-6027-26BDF90CA388}"/>
              </a:ext>
            </a:extLst>
          </p:cNvPr>
          <p:cNvCxnSpPr>
            <a:cxnSpLocks/>
          </p:cNvCxnSpPr>
          <p:nvPr userDrawn="1"/>
        </p:nvCxnSpPr>
        <p:spPr>
          <a:xfrm>
            <a:off x="1033382" y="2243673"/>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795DA75-D65C-FE9C-DF12-3B128F2EA312}"/>
              </a:ext>
            </a:extLst>
          </p:cNvPr>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113B65-249F-3213-851C-E43EE59ED5E2}"/>
              </a:ext>
            </a:extLst>
          </p:cNvPr>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672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3627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endParaRPr lang="en-US" dirty="0"/>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3"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a:t>Click to edit Master text styles</a:t>
            </a:r>
          </a:p>
        </p:txBody>
      </p:sp>
      <p:sp>
        <p:nvSpPr>
          <p:cNvPr id="12"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a:t>Click to edit Master text styles</a:t>
            </a:r>
          </a:p>
        </p:txBody>
      </p:sp>
      <p:cxnSp>
        <p:nvCxnSpPr>
          <p:cNvPr id="13" name="Straight Connector 12">
            <a:extLst>
              <a:ext uri="{FF2B5EF4-FFF2-40B4-BE49-F238E27FC236}">
                <a16:creationId xmlns:a16="http://schemas.microsoft.com/office/drawing/2014/main" id="{E2FEE4CB-C262-3743-9EF5-996BEA4CAF13}"/>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43A09-8DC7-AB40-8D65-E46647F0C29C}"/>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cxnSp>
        <p:nvCxnSpPr>
          <p:cNvPr id="2" name="Straight Connector 1">
            <a:extLst>
              <a:ext uri="{FF2B5EF4-FFF2-40B4-BE49-F238E27FC236}">
                <a16:creationId xmlns:a16="http://schemas.microsoft.com/office/drawing/2014/main" id="{DEEE30B8-BF01-228F-28A3-0F5EBFFD1BC3}"/>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E909DEC-CC63-DBC4-E9F5-DD87C99DDC8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7B7DAE3-9C80-3FF5-3C01-6F610FDAFFFF}"/>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A7FF421-9418-88F0-0B3C-311076FF548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206827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a:t>Click to edit Master title style</a:t>
            </a:r>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2433556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a:t>Click to 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a:t>Click to 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cxnSp>
        <p:nvCxnSpPr>
          <p:cNvPr id="2" name="Straight Connector 1">
            <a:extLst>
              <a:ext uri="{FF2B5EF4-FFF2-40B4-BE49-F238E27FC236}">
                <a16:creationId xmlns:a16="http://schemas.microsoft.com/office/drawing/2014/main" id="{53D2E6A8-C62F-99C2-0352-5CD26753793A}"/>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45CEDCE-5ED5-2F40-7D64-DD3DBF940326}"/>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182898A-C306-EC13-92AF-A0F7168D84C9}"/>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CFB8683-EED7-0C7B-C1DA-21FE0468C90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366993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a:t>Click to edit Master title style</a:t>
            </a:r>
            <a:endParaRPr lang="en-US" dirty="0"/>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2" name="Rectangle 1">
            <a:extLst>
              <a:ext uri="{FF2B5EF4-FFF2-40B4-BE49-F238E27FC236}">
                <a16:creationId xmlns:a16="http://schemas.microsoft.com/office/drawing/2014/main" id="{20218497-958A-58CC-EF28-24E605F2655B}"/>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7" name="Picture 6">
            <a:extLst>
              <a:ext uri="{FF2B5EF4-FFF2-40B4-BE49-F238E27FC236}">
                <a16:creationId xmlns:a16="http://schemas.microsoft.com/office/drawing/2014/main" id="{07538DE6-60D3-6C46-BC87-F49EA68FB0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cxnSp>
        <p:nvCxnSpPr>
          <p:cNvPr id="8" name="Straight Connector 7">
            <a:extLst>
              <a:ext uri="{FF2B5EF4-FFF2-40B4-BE49-F238E27FC236}">
                <a16:creationId xmlns:a16="http://schemas.microsoft.com/office/drawing/2014/main" id="{9C3C0B6B-F896-D58F-D369-9B022F086821}"/>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891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a:t>Click to edit Master title style</a:t>
            </a:r>
            <a:endParaRPr lang="en-US" dirty="0"/>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4"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2" name="Rectangle 1">
            <a:extLst>
              <a:ext uri="{FF2B5EF4-FFF2-40B4-BE49-F238E27FC236}">
                <a16:creationId xmlns:a16="http://schemas.microsoft.com/office/drawing/2014/main" id="{8EC95760-FE14-0F04-B45C-39F976DF5C07}"/>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7" name="Picture 6">
            <a:extLst>
              <a:ext uri="{FF2B5EF4-FFF2-40B4-BE49-F238E27FC236}">
                <a16:creationId xmlns:a16="http://schemas.microsoft.com/office/drawing/2014/main" id="{74F39B07-CA9A-4622-234D-80A2F1713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cxnSp>
        <p:nvCxnSpPr>
          <p:cNvPr id="8" name="Straight Connector 7">
            <a:extLst>
              <a:ext uri="{FF2B5EF4-FFF2-40B4-BE49-F238E27FC236}">
                <a16:creationId xmlns:a16="http://schemas.microsoft.com/office/drawing/2014/main" id="{F0C4F9F2-0579-FF48-7F3C-5869AB418423}"/>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BD0B7C-2CF4-87AC-7A54-C094986D86DB}"/>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96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a:t>Click to edit Master title style</a:t>
            </a:r>
            <a:endParaRPr lang="en-US" dirty="0"/>
          </a:p>
        </p:txBody>
      </p:sp>
      <p:cxnSp>
        <p:nvCxnSpPr>
          <p:cNvPr id="6" name="Straight Connector 5"/>
          <p:cNvCxnSpPr/>
          <p:nvPr/>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2"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11"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71886388-21F9-3692-5C16-CAA7BDA4E7CF}"/>
              </a:ext>
            </a:extLst>
          </p:cNvPr>
          <p:cNvSpPr/>
          <p:nvPr userDrawn="1"/>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7" name="Picture 6">
            <a:extLst>
              <a:ext uri="{FF2B5EF4-FFF2-40B4-BE49-F238E27FC236}">
                <a16:creationId xmlns:a16="http://schemas.microsoft.com/office/drawing/2014/main" id="{9E2FEA80-6237-3959-DD5C-B4AFC265EE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cxnSp>
        <p:nvCxnSpPr>
          <p:cNvPr id="8" name="Straight Connector 7">
            <a:extLst>
              <a:ext uri="{FF2B5EF4-FFF2-40B4-BE49-F238E27FC236}">
                <a16:creationId xmlns:a16="http://schemas.microsoft.com/office/drawing/2014/main" id="{B6562796-C3E8-F867-DB02-2ADB9DF5E155}"/>
              </a:ext>
            </a:extLst>
          </p:cNvPr>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800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Master-4">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2381250"/>
            <a:ext cx="12192000" cy="447675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cxnSp>
        <p:nvCxnSpPr>
          <p:cNvPr id="4" name="Straight Connector 3">
            <a:extLst>
              <a:ext uri="{FF2B5EF4-FFF2-40B4-BE49-F238E27FC236}">
                <a16:creationId xmlns:a16="http://schemas.microsoft.com/office/drawing/2014/main" id="{44F6AF0A-A06A-2E4B-80F4-16264C3F7965}"/>
              </a:ext>
            </a:extLst>
          </p:cNvPr>
          <p:cNvCxnSpPr>
            <a:cxnSpLocks/>
          </p:cNvCxnSpPr>
          <p:nvPr/>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04800" y="622146"/>
            <a:ext cx="11582400" cy="1182930"/>
            <a:chOff x="743482" y="1174596"/>
            <a:chExt cx="4485874" cy="4557144"/>
          </a:xfrm>
        </p:grpSpPr>
        <p:sp>
          <p:nvSpPr>
            <p:cNvPr id="6" name="Rectangle 5">
              <a:extLst>
                <a:ext uri="{FF2B5EF4-FFF2-40B4-BE49-F238E27FC236}">
                  <a16:creationId xmlns:a16="http://schemas.microsoft.com/office/drawing/2014/main" id="{11AF6A0E-4FFD-9441-AC99-F5083C9461D1}"/>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0" name="Text Placeholder 9"/>
          <p:cNvSpPr>
            <a:spLocks noGrp="1"/>
          </p:cNvSpPr>
          <p:nvPr>
            <p:ph type="body" sz="quarter" idx="11"/>
          </p:nvPr>
        </p:nvSpPr>
        <p:spPr>
          <a:xfrm>
            <a:off x="2428875" y="742950"/>
            <a:ext cx="7334250" cy="800100"/>
          </a:xfrm>
        </p:spPr>
        <p:txBody>
          <a:bodyPr anchor="ctr">
            <a:normAutofit/>
          </a:bodyPr>
          <a:lstStyle>
            <a:lvl1pPr marL="0" indent="0" algn="ctr">
              <a:buFont typeface="Arial" panose="020B0604020202020204" pitchFamily="34" charset="0"/>
              <a:buNone/>
              <a:defRPr sz="4400" b="1" cap="all" baseline="0">
                <a:solidFill>
                  <a:schemeClr val="bg1"/>
                </a:solidFill>
              </a:defRPr>
            </a:lvl1pPr>
            <a:lvl2pPr marL="0" indent="0" algn="ctr">
              <a:buFont typeface="Arial" panose="020B0604020202020204" pitchFamily="34" charset="0"/>
              <a:buNone/>
              <a:defRPr cap="all" baseline="0">
                <a:solidFill>
                  <a:schemeClr val="bg1"/>
                </a:solidFill>
              </a:defRPr>
            </a:lvl2pPr>
            <a:lvl3pPr marL="0" indent="0" algn="ctr">
              <a:buFont typeface="Arial" panose="020B0604020202020204" pitchFamily="34" charset="0"/>
              <a:buNone/>
              <a:defRPr cap="all" baseline="0">
                <a:solidFill>
                  <a:schemeClr val="bg1"/>
                </a:solidFill>
              </a:defRPr>
            </a:lvl3pPr>
            <a:lvl4pPr marL="0" indent="0" algn="ctr">
              <a:buFont typeface="Arial" panose="020B0604020202020204" pitchFamily="34" charset="0"/>
              <a:buNone/>
              <a:defRPr cap="all" baseline="0">
                <a:solidFill>
                  <a:schemeClr val="bg1"/>
                </a:solidFill>
              </a:defRPr>
            </a:lvl4pPr>
            <a:lvl5pPr marL="0" indent="0" algn="ctr">
              <a:buFont typeface="Arial" panose="020B0604020202020204" pitchFamily="34" charset="0"/>
              <a:buNone/>
              <a:defRPr cap="all" baseline="0">
                <a:solidFill>
                  <a:schemeClr val="bg1"/>
                </a:solidFill>
              </a:defRPr>
            </a:lvl5pPr>
          </a:lstStyle>
          <a:p>
            <a:pPr lvl="0"/>
            <a:r>
              <a:rPr lang="en-US"/>
              <a:t>Click to edit Master text styles</a:t>
            </a:r>
          </a:p>
        </p:txBody>
      </p:sp>
      <p:cxnSp>
        <p:nvCxnSpPr>
          <p:cNvPr id="2" name="Straight Connector 1">
            <a:extLst>
              <a:ext uri="{FF2B5EF4-FFF2-40B4-BE49-F238E27FC236}">
                <a16:creationId xmlns:a16="http://schemas.microsoft.com/office/drawing/2014/main" id="{31262E7A-9DFC-691A-A288-2C4B0CC0EBDF}"/>
              </a:ext>
            </a:extLst>
          </p:cNvPr>
          <p:cNvCxnSpPr>
            <a:cxnSpLocks/>
          </p:cNvCxnSpPr>
          <p:nvPr userDrawn="1"/>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8CF2B18-03D1-1022-7CA0-4E21E1E0C194}"/>
              </a:ext>
            </a:extLst>
          </p:cNvPr>
          <p:cNvGrpSpPr/>
          <p:nvPr userDrawn="1"/>
        </p:nvGrpSpPr>
        <p:grpSpPr>
          <a:xfrm>
            <a:off x="304800" y="622146"/>
            <a:ext cx="11582400" cy="1182930"/>
            <a:chOff x="743482" y="1174596"/>
            <a:chExt cx="4485874" cy="4557144"/>
          </a:xfrm>
        </p:grpSpPr>
        <p:sp>
          <p:nvSpPr>
            <p:cNvPr id="11" name="Rectangle 10">
              <a:extLst>
                <a:ext uri="{FF2B5EF4-FFF2-40B4-BE49-F238E27FC236}">
                  <a16:creationId xmlns:a16="http://schemas.microsoft.com/office/drawing/2014/main" id="{44AB4F0C-6A07-2990-C1BA-1518627D4FF5}"/>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ectangle 11">
              <a:extLst>
                <a:ext uri="{FF2B5EF4-FFF2-40B4-BE49-F238E27FC236}">
                  <a16:creationId xmlns:a16="http://schemas.microsoft.com/office/drawing/2014/main" id="{3B11F067-7579-2C60-460A-90C9BCF48A19}"/>
                </a:ext>
              </a:extLst>
            </p:cNvPr>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7663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Master-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272C781-3049-6844-A8C4-23F9F505CC32}"/>
              </a:ext>
            </a:extLst>
          </p:cNvPr>
          <p:cNvSpPr>
            <a:spLocks noGrp="1"/>
          </p:cNvSpPr>
          <p:nvPr>
            <p:ph type="pic" sz="quarter" idx="10"/>
          </p:nvPr>
        </p:nvSpPr>
        <p:spPr>
          <a:xfrm>
            <a:off x="5582652" y="0"/>
            <a:ext cx="6609348" cy="331152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3">
            <a:extLst>
              <a:ext uri="{FF2B5EF4-FFF2-40B4-BE49-F238E27FC236}">
                <a16:creationId xmlns:a16="http://schemas.microsoft.com/office/drawing/2014/main" id="{41679B47-6369-BA4B-9A29-09A6D2247E6E}"/>
              </a:ext>
            </a:extLst>
          </p:cNvPr>
          <p:cNvSpPr>
            <a:spLocks noGrp="1"/>
          </p:cNvSpPr>
          <p:nvPr>
            <p:ph type="pic" sz="quarter" idx="11"/>
          </p:nvPr>
        </p:nvSpPr>
        <p:spPr>
          <a:xfrm>
            <a:off x="5582652"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3">
            <a:extLst>
              <a:ext uri="{FF2B5EF4-FFF2-40B4-BE49-F238E27FC236}">
                <a16:creationId xmlns:a16="http://schemas.microsoft.com/office/drawing/2014/main" id="{22587FD3-70D5-6D4C-843C-23B9C09000DF}"/>
              </a:ext>
            </a:extLst>
          </p:cNvPr>
          <p:cNvSpPr>
            <a:spLocks noGrp="1"/>
          </p:cNvSpPr>
          <p:nvPr>
            <p:ph type="pic" sz="quarter" idx="12"/>
          </p:nvPr>
        </p:nvSpPr>
        <p:spPr>
          <a:xfrm>
            <a:off x="8995088"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60C781F4-0A67-FD48-B047-A76110C6BD0B}"/>
              </a:ext>
            </a:extLst>
          </p:cNvPr>
          <p:cNvSpPr/>
          <p:nvPr/>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F50544F9-8EC6-014C-BC4B-69E1439D7B68}"/>
              </a:ext>
            </a:extLst>
          </p:cNvPr>
          <p:cNvSpPr/>
          <p:nvPr/>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7"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2" name="Rectangle 1">
            <a:extLst>
              <a:ext uri="{FF2B5EF4-FFF2-40B4-BE49-F238E27FC236}">
                <a16:creationId xmlns:a16="http://schemas.microsoft.com/office/drawing/2014/main" id="{7B9B57BA-59D5-9C42-C675-41DBB52BB8A7}"/>
              </a:ext>
            </a:extLst>
          </p:cNvPr>
          <p:cNvSpPr/>
          <p:nvPr userDrawn="1"/>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3" name="Rectangle 2">
            <a:extLst>
              <a:ext uri="{FF2B5EF4-FFF2-40B4-BE49-F238E27FC236}">
                <a16:creationId xmlns:a16="http://schemas.microsoft.com/office/drawing/2014/main" id="{9E25C58A-E049-2228-08EF-1985FD13F615}"/>
              </a:ext>
            </a:extLst>
          </p:cNvPr>
          <p:cNvSpPr/>
          <p:nvPr userDrawn="1"/>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Tree>
    <p:extLst>
      <p:ext uri="{BB962C8B-B14F-4D97-AF65-F5344CB8AC3E}">
        <p14:creationId xmlns:p14="http://schemas.microsoft.com/office/powerpoint/2010/main" val="2317413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Master-6">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23DC278-23ED-7F4B-A0CB-70C7593BC18B}"/>
              </a:ext>
            </a:extLst>
          </p:cNvPr>
          <p:cNvSpPr>
            <a:spLocks noGrp="1"/>
          </p:cNvSpPr>
          <p:nvPr>
            <p:ph type="pic" sz="quarter" idx="10"/>
          </p:nvPr>
        </p:nvSpPr>
        <p:spPr>
          <a:xfrm>
            <a:off x="8437766" y="0"/>
            <a:ext cx="375423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4"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3115514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Master-7">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7F40CD-4374-DF4C-9300-EE2CDE8AB94C}"/>
              </a:ext>
            </a:extLst>
          </p:cNvPr>
          <p:cNvSpPr/>
          <p:nvPr/>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6D97C06-55CC-0F49-9A97-C747879A9B42}"/>
              </a:ext>
            </a:extLst>
          </p:cNvPr>
          <p:cNvSpPr/>
          <p:nvPr/>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18FAFF43-69DA-514A-9856-18B5918F8FD3}"/>
              </a:ext>
            </a:extLst>
          </p:cNvPr>
          <p:cNvSpPr>
            <a:spLocks noGrp="1"/>
          </p:cNvSpPr>
          <p:nvPr>
            <p:ph type="pic" sz="quarter" idx="10"/>
          </p:nvPr>
        </p:nvSpPr>
        <p:spPr>
          <a:xfrm>
            <a:off x="1" y="0"/>
            <a:ext cx="12191999" cy="4064000"/>
          </a:xfrm>
          <a:custGeom>
            <a:avLst/>
            <a:gdLst>
              <a:gd name="connsiteX0" fmla="*/ 0 w 12191999"/>
              <a:gd name="connsiteY0" fmla="*/ 0 h 4064000"/>
              <a:gd name="connsiteX1" fmla="*/ 12191999 w 12191999"/>
              <a:gd name="connsiteY1" fmla="*/ 0 h 4064000"/>
              <a:gd name="connsiteX2" fmla="*/ 12191999 w 12191999"/>
              <a:gd name="connsiteY2" fmla="*/ 2991576 h 4064000"/>
              <a:gd name="connsiteX3" fmla="*/ 12191560 w 12191999"/>
              <a:gd name="connsiteY3" fmla="*/ 2991784 h 4064000"/>
              <a:gd name="connsiteX4" fmla="*/ 6095999 w 12191999"/>
              <a:gd name="connsiteY4" fmla="*/ 4064000 h 4064000"/>
              <a:gd name="connsiteX5" fmla="*/ 438 w 12191999"/>
              <a:gd name="connsiteY5" fmla="*/ 2991784 h 4064000"/>
              <a:gd name="connsiteX6" fmla="*/ 0 w 12191999"/>
              <a:gd name="connsiteY6" fmla="*/ 2991576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4000">
                <a:moveTo>
                  <a:pt x="0" y="0"/>
                </a:moveTo>
                <a:lnTo>
                  <a:pt x="12191999" y="0"/>
                </a:lnTo>
                <a:lnTo>
                  <a:pt x="12191999" y="2991576"/>
                </a:lnTo>
                <a:lnTo>
                  <a:pt x="12191560" y="2991784"/>
                </a:lnTo>
                <a:cubicBezTo>
                  <a:pt x="10742694" y="3646613"/>
                  <a:pt x="8550028" y="4064000"/>
                  <a:pt x="6095999" y="4064000"/>
                </a:cubicBezTo>
                <a:cubicBezTo>
                  <a:pt x="3641970" y="4064000"/>
                  <a:pt x="1449304" y="3646613"/>
                  <a:pt x="438" y="2991784"/>
                </a:cubicBezTo>
                <a:lnTo>
                  <a:pt x="0" y="2991576"/>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Freeform 1">
            <a:extLst>
              <a:ext uri="{FF2B5EF4-FFF2-40B4-BE49-F238E27FC236}">
                <a16:creationId xmlns:a16="http://schemas.microsoft.com/office/drawing/2014/main" id="{098154EC-0983-2DBA-022A-97895532BE3A}"/>
              </a:ext>
            </a:extLst>
          </p:cNvPr>
          <p:cNvSpPr/>
          <p:nvPr userDrawn="1"/>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537A8B7A-0724-3C17-5EA2-E5AAE515CEEA}"/>
              </a:ext>
            </a:extLst>
          </p:cNvPr>
          <p:cNvSpPr/>
          <p:nvPr userDrawn="1"/>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91746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Master-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FED38-6423-4F48-A200-095E24AEF1F7}"/>
              </a:ext>
            </a:extLst>
          </p:cNvPr>
          <p:cNvSpPr/>
          <p:nvPr/>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0D2BF48-AA46-01AF-0858-5449FCCB0891}"/>
              </a:ext>
            </a:extLst>
          </p:cNvPr>
          <p:cNvSpPr/>
          <p:nvPr userDrawn="1"/>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46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Master-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E86A5-AE81-4669-8B67-417BF853B0C4}"/>
              </a:ext>
            </a:extLst>
          </p:cNvPr>
          <p:cNvSpPr>
            <a:spLocks noGrp="1"/>
          </p:cNvSpPr>
          <p:nvPr>
            <p:ph type="pic" sz="quarter" idx="10"/>
          </p:nvPr>
        </p:nvSpPr>
        <p:spPr>
          <a:xfrm>
            <a:off x="4343400" y="0"/>
            <a:ext cx="7848600" cy="3429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1072F672-FC9F-D742-AA2C-D3CB403CA475}"/>
              </a:ext>
            </a:extLst>
          </p:cNvPr>
          <p:cNvSpPr/>
          <p:nvPr/>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AD2DA45-70EE-23EB-FDDB-398652CD9BDF}"/>
              </a:ext>
            </a:extLst>
          </p:cNvPr>
          <p:cNvSpPr/>
          <p:nvPr userDrawn="1"/>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67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a:t>Click to edit Master title style</a:t>
            </a:r>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4"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Tree>
    <p:extLst>
      <p:ext uri="{BB962C8B-B14F-4D97-AF65-F5344CB8AC3E}">
        <p14:creationId xmlns:p14="http://schemas.microsoft.com/office/powerpoint/2010/main" val="3748675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Master-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8CA62-38AF-2643-A71C-B53B4A05A1ED}"/>
              </a:ext>
            </a:extLst>
          </p:cNvPr>
          <p:cNvSpPr/>
          <p:nvPr/>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38CF9D8-60E2-9246-91F7-D5753D808DF3}"/>
              </a:ext>
            </a:extLst>
          </p:cNvPr>
          <p:cNvSpPr/>
          <p:nvPr/>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465EB3E0-F1B1-A747-A3F1-5339875150F7}"/>
              </a:ext>
            </a:extLst>
          </p:cNvPr>
          <p:cNvSpPr>
            <a:spLocks noGrp="1"/>
          </p:cNvSpPr>
          <p:nvPr>
            <p:ph type="pic" sz="quarter" idx="10"/>
          </p:nvPr>
        </p:nvSpPr>
        <p:spPr>
          <a:xfrm>
            <a:off x="0" y="0"/>
            <a:ext cx="5752211" cy="5656521"/>
          </a:xfrm>
          <a:custGeom>
            <a:avLst/>
            <a:gdLst>
              <a:gd name="connsiteX0" fmla="*/ 0 w 5752211"/>
              <a:gd name="connsiteY0" fmla="*/ 0 h 5656521"/>
              <a:gd name="connsiteX1" fmla="*/ 5388645 w 5752211"/>
              <a:gd name="connsiteY1" fmla="*/ 0 h 5656521"/>
              <a:gd name="connsiteX2" fmla="*/ 5438041 w 5752211"/>
              <a:gd name="connsiteY2" fmla="*/ 102540 h 5656521"/>
              <a:gd name="connsiteX3" fmla="*/ 5752211 w 5752211"/>
              <a:gd name="connsiteY3" fmla="*/ 1658680 h 5656521"/>
              <a:gd name="connsiteX4" fmla="*/ 1754370 w 5752211"/>
              <a:gd name="connsiteY4" fmla="*/ 5656521 h 5656521"/>
              <a:gd name="connsiteX5" fmla="*/ 21141 w 5752211"/>
              <a:gd name="connsiteY5" fmla="*/ 5262291 h 5656521"/>
              <a:gd name="connsiteX6" fmla="*/ 0 w 5752211"/>
              <a:gd name="connsiteY6" fmla="*/ 5251464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0" y="0"/>
                </a:moveTo>
                <a:lnTo>
                  <a:pt x="5388645" y="0"/>
                </a:lnTo>
                <a:lnTo>
                  <a:pt x="5438041" y="102540"/>
                </a:lnTo>
                <a:cubicBezTo>
                  <a:pt x="5640343" y="580835"/>
                  <a:pt x="5752211" y="1106693"/>
                  <a:pt x="5752211" y="1658680"/>
                </a:cubicBezTo>
                <a:cubicBezTo>
                  <a:pt x="5752211" y="3866627"/>
                  <a:pt x="3962317" y="5656521"/>
                  <a:pt x="1754370" y="5656521"/>
                </a:cubicBezTo>
                <a:cubicBezTo>
                  <a:pt x="1133385" y="5656521"/>
                  <a:pt x="545469" y="5514938"/>
                  <a:pt x="21141" y="5262291"/>
                </a:cubicBezTo>
                <a:lnTo>
                  <a:pt x="0" y="5251464"/>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B5CF335F-F9FC-08B4-4EE9-2603D47E1CE8}"/>
              </a:ext>
            </a:extLst>
          </p:cNvPr>
          <p:cNvSpPr/>
          <p:nvPr userDrawn="1"/>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E8597D5C-2293-B753-B466-DF9020A7DAF2}"/>
              </a:ext>
            </a:extLst>
          </p:cNvPr>
          <p:cNvSpPr/>
          <p:nvPr userDrawn="1"/>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86301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Master-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6DCBF6-2A93-F34C-8EA8-E1D9A3661230}"/>
              </a:ext>
            </a:extLst>
          </p:cNvPr>
          <p:cNvSpPr>
            <a:spLocks noGrp="1"/>
          </p:cNvSpPr>
          <p:nvPr>
            <p:ph type="pic" sz="quarter" idx="10"/>
          </p:nvPr>
        </p:nvSpPr>
        <p:spPr>
          <a:xfrm>
            <a:off x="5887453" y="1"/>
            <a:ext cx="6304547" cy="6475117"/>
          </a:xfrm>
          <a:custGeom>
            <a:avLst/>
            <a:gdLst>
              <a:gd name="connsiteX0" fmla="*/ 2697321 w 6304547"/>
              <a:gd name="connsiteY0" fmla="*/ 0 h 6475117"/>
              <a:gd name="connsiteX1" fmla="*/ 6304547 w 6304547"/>
              <a:gd name="connsiteY1" fmla="*/ 0 h 6475117"/>
              <a:gd name="connsiteX2" fmla="*/ 6304547 w 6304547"/>
              <a:gd name="connsiteY2" fmla="*/ 3948367 h 6475117"/>
              <a:gd name="connsiteX3" fmla="*/ 4560205 w 6304547"/>
              <a:gd name="connsiteY3" fmla="*/ 5692709 h 6475117"/>
              <a:gd name="connsiteX4" fmla="*/ 2671306 w 6304547"/>
              <a:gd name="connsiteY4" fmla="*/ 6475117 h 6475117"/>
              <a:gd name="connsiteX5" fmla="*/ 782408 w 6304547"/>
              <a:gd name="connsiteY5" fmla="*/ 5692709 h 6475117"/>
              <a:gd name="connsiteX6" fmla="*/ 782408 w 6304547"/>
              <a:gd name="connsiteY6" fmla="*/ 5692710 h 6475117"/>
              <a:gd name="connsiteX7" fmla="*/ 782408 w 6304547"/>
              <a:gd name="connsiteY7" fmla="*/ 1914913 h 6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4547" h="6475117">
                <a:moveTo>
                  <a:pt x="2697321" y="0"/>
                </a:moveTo>
                <a:lnTo>
                  <a:pt x="6304547" y="0"/>
                </a:lnTo>
                <a:lnTo>
                  <a:pt x="6304547" y="3948367"/>
                </a:lnTo>
                <a:lnTo>
                  <a:pt x="4560205" y="5692709"/>
                </a:lnTo>
                <a:cubicBezTo>
                  <a:pt x="4038599" y="6214315"/>
                  <a:pt x="3354952" y="6475117"/>
                  <a:pt x="2671306" y="6475117"/>
                </a:cubicBezTo>
                <a:cubicBezTo>
                  <a:pt x="1987659" y="6475117"/>
                  <a:pt x="1304012" y="6214315"/>
                  <a:pt x="782408" y="5692709"/>
                </a:cubicBezTo>
                <a:lnTo>
                  <a:pt x="782408" y="5692710"/>
                </a:lnTo>
                <a:cubicBezTo>
                  <a:pt x="-260802" y="4649500"/>
                  <a:pt x="-260802" y="2958122"/>
                  <a:pt x="782408" y="1914913"/>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Freeform 2">
            <a:extLst>
              <a:ext uri="{FF2B5EF4-FFF2-40B4-BE49-F238E27FC236}">
                <a16:creationId xmlns:a16="http://schemas.microsoft.com/office/drawing/2014/main" id="{235038D9-6B74-AF42-AAC0-FC3AC4C98071}"/>
              </a:ext>
            </a:extLst>
          </p:cNvPr>
          <p:cNvSpPr/>
          <p:nvPr/>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D2D39027-C0B8-F9E0-27A5-14F13FDD71CB}"/>
              </a:ext>
            </a:extLst>
          </p:cNvPr>
          <p:cNvSpPr/>
          <p:nvPr userDrawn="1"/>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12111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Master-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CCA91F-16C7-6844-9BB2-F31E4C447396}"/>
              </a:ext>
            </a:extLst>
          </p:cNvPr>
          <p:cNvSpPr/>
          <p:nvPr/>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4722614D-DBBA-BF4E-82C2-6A6FF7BABBBD}"/>
              </a:ext>
            </a:extLst>
          </p:cNvPr>
          <p:cNvSpPr/>
          <p:nvPr/>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4B8EDD1C-18A7-6645-AB52-D7AF7936A43D}"/>
              </a:ext>
            </a:extLst>
          </p:cNvPr>
          <p:cNvSpPr>
            <a:spLocks noGrp="1"/>
          </p:cNvSpPr>
          <p:nvPr>
            <p:ph type="pic" sz="quarter" idx="10"/>
          </p:nvPr>
        </p:nvSpPr>
        <p:spPr>
          <a:xfrm>
            <a:off x="6439790" y="4"/>
            <a:ext cx="5752211" cy="5656521"/>
          </a:xfrm>
          <a:custGeom>
            <a:avLst/>
            <a:gdLst>
              <a:gd name="connsiteX0" fmla="*/ 363566 w 5752211"/>
              <a:gd name="connsiteY0" fmla="*/ 0 h 5656521"/>
              <a:gd name="connsiteX1" fmla="*/ 5752211 w 5752211"/>
              <a:gd name="connsiteY1" fmla="*/ 0 h 5656521"/>
              <a:gd name="connsiteX2" fmla="*/ 5752211 w 5752211"/>
              <a:gd name="connsiteY2" fmla="*/ 5251464 h 5656521"/>
              <a:gd name="connsiteX3" fmla="*/ 5731070 w 5752211"/>
              <a:gd name="connsiteY3" fmla="*/ 5262291 h 5656521"/>
              <a:gd name="connsiteX4" fmla="*/ 3997841 w 5752211"/>
              <a:gd name="connsiteY4" fmla="*/ 5656521 h 5656521"/>
              <a:gd name="connsiteX5" fmla="*/ 0 w 5752211"/>
              <a:gd name="connsiteY5" fmla="*/ 1658680 h 5656521"/>
              <a:gd name="connsiteX6" fmla="*/ 314170 w 5752211"/>
              <a:gd name="connsiteY6" fmla="*/ 102540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363566" y="0"/>
                </a:moveTo>
                <a:lnTo>
                  <a:pt x="5752211" y="0"/>
                </a:lnTo>
                <a:lnTo>
                  <a:pt x="5752211" y="5251464"/>
                </a:lnTo>
                <a:lnTo>
                  <a:pt x="5731070" y="5262291"/>
                </a:lnTo>
                <a:cubicBezTo>
                  <a:pt x="5206742" y="5514938"/>
                  <a:pt x="4618826" y="5656521"/>
                  <a:pt x="3997841" y="5656521"/>
                </a:cubicBezTo>
                <a:cubicBezTo>
                  <a:pt x="1789894" y="5656521"/>
                  <a:pt x="0" y="3866627"/>
                  <a:pt x="0" y="1658680"/>
                </a:cubicBezTo>
                <a:cubicBezTo>
                  <a:pt x="0" y="1106693"/>
                  <a:pt x="111868" y="580835"/>
                  <a:pt x="314170" y="10254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8"/>
          </p:nvPr>
        </p:nvSpPr>
        <p:spPr>
          <a:xfrm>
            <a:off x="182878" y="1938338"/>
            <a:ext cx="5551171"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41330655-D3CA-3A3D-7A0C-D02AF0E0F259}"/>
              </a:ext>
            </a:extLst>
          </p:cNvPr>
          <p:cNvSpPr/>
          <p:nvPr userDrawn="1"/>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4AB1C289-1A7C-935B-7A64-5CE219AE87F8}"/>
              </a:ext>
            </a:extLst>
          </p:cNvPr>
          <p:cNvSpPr/>
          <p:nvPr userDrawn="1"/>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27109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Master-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CDB4B-F72C-BB4F-BA95-23C687DDB879}"/>
              </a:ext>
            </a:extLst>
          </p:cNvPr>
          <p:cNvSpPr/>
          <p:nvPr/>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06D6CD-495F-1640-988D-32C19C06BBAE}"/>
              </a:ext>
            </a:extLst>
          </p:cNvPr>
          <p:cNvSpPr/>
          <p:nvPr/>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4D91A89A-E372-694A-B7B3-CE06279B8E29}"/>
              </a:ext>
            </a:extLst>
          </p:cNvPr>
          <p:cNvSpPr>
            <a:spLocks noGrp="1"/>
          </p:cNvSpPr>
          <p:nvPr>
            <p:ph type="pic" sz="quarter" idx="10"/>
          </p:nvPr>
        </p:nvSpPr>
        <p:spPr>
          <a:xfrm>
            <a:off x="4742122" y="0"/>
            <a:ext cx="655674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8"/>
          </p:nvPr>
        </p:nvSpPr>
        <p:spPr>
          <a:xfrm>
            <a:off x="182879" y="1938338"/>
            <a:ext cx="426529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B2CDAC7E-4775-24AE-A182-F4D0A645DC59}"/>
              </a:ext>
            </a:extLst>
          </p:cNvPr>
          <p:cNvSpPr/>
          <p:nvPr userDrawn="1"/>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3534C8-483B-F06D-8305-E79BBDA985E0}"/>
              </a:ext>
            </a:extLst>
          </p:cNvPr>
          <p:cNvSpPr/>
          <p:nvPr userDrawn="1"/>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724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Master-1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D8DE8DF-5521-214B-A77D-019561126A68}"/>
              </a:ext>
            </a:extLst>
          </p:cNvPr>
          <p:cNvSpPr/>
          <p:nvPr/>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E126C6AA-D080-8944-993D-D7F9CE617BFA}"/>
              </a:ext>
            </a:extLst>
          </p:cNvPr>
          <p:cNvSpPr>
            <a:spLocks noGrp="1"/>
          </p:cNvSpPr>
          <p:nvPr>
            <p:ph type="pic" sz="quarter" idx="10"/>
          </p:nvPr>
        </p:nvSpPr>
        <p:spPr>
          <a:xfrm>
            <a:off x="6964748" y="1"/>
            <a:ext cx="4174750" cy="6522497"/>
          </a:xfrm>
          <a:custGeom>
            <a:avLst/>
            <a:gdLst>
              <a:gd name="connsiteX0" fmla="*/ 0 w 4174750"/>
              <a:gd name="connsiteY0" fmla="*/ 0 h 6522497"/>
              <a:gd name="connsiteX1" fmla="*/ 4174750 w 4174750"/>
              <a:gd name="connsiteY1" fmla="*/ 0 h 6522497"/>
              <a:gd name="connsiteX2" fmla="*/ 4174748 w 4174750"/>
              <a:gd name="connsiteY2" fmla="*/ 4435120 h 6522497"/>
              <a:gd name="connsiteX3" fmla="*/ 2087371 w 4174750"/>
              <a:gd name="connsiteY3" fmla="*/ 6522497 h 6522497"/>
              <a:gd name="connsiteX4" fmla="*/ 2087376 w 4174750"/>
              <a:gd name="connsiteY4" fmla="*/ 6522492 h 6522497"/>
              <a:gd name="connsiteX5" fmla="*/ 0 w 4174750"/>
              <a:gd name="connsiteY5" fmla="*/ 4435115 h 65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750" h="6522497">
                <a:moveTo>
                  <a:pt x="0" y="0"/>
                </a:moveTo>
                <a:lnTo>
                  <a:pt x="4174750" y="0"/>
                </a:lnTo>
                <a:lnTo>
                  <a:pt x="4174748" y="4435120"/>
                </a:lnTo>
                <a:cubicBezTo>
                  <a:pt x="4174748" y="5587945"/>
                  <a:pt x="3240196" y="6522497"/>
                  <a:pt x="2087371" y="6522497"/>
                </a:cubicBezTo>
                <a:lnTo>
                  <a:pt x="2087376" y="6522492"/>
                </a:lnTo>
                <a:cubicBezTo>
                  <a:pt x="934552" y="6522492"/>
                  <a:pt x="0" y="5587940"/>
                  <a:pt x="0" y="4435115"/>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Freeform 1">
            <a:extLst>
              <a:ext uri="{FF2B5EF4-FFF2-40B4-BE49-F238E27FC236}">
                <a16:creationId xmlns:a16="http://schemas.microsoft.com/office/drawing/2014/main" id="{AC568171-4235-4FE1-C7AC-24B2F914CFB9}"/>
              </a:ext>
            </a:extLst>
          </p:cNvPr>
          <p:cNvSpPr/>
          <p:nvPr userDrawn="1"/>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57233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Master-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90642D-D5AF-4A1F-AB2A-4E8567CC9DDC}"/>
              </a:ext>
            </a:extLst>
          </p:cNvPr>
          <p:cNvSpPr>
            <a:spLocks noGrp="1"/>
          </p:cNvSpPr>
          <p:nvPr>
            <p:ph type="pic" sz="quarter" idx="10"/>
          </p:nvPr>
        </p:nvSpPr>
        <p:spPr>
          <a:xfrm>
            <a:off x="4689228" y="-1"/>
            <a:ext cx="3751385" cy="5789477"/>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3B96BF7C-9B57-0945-9E1A-A5865FA5B4D6}"/>
              </a:ext>
            </a:extLst>
          </p:cNvPr>
          <p:cNvSpPr>
            <a:spLocks noGrp="1"/>
          </p:cNvSpPr>
          <p:nvPr>
            <p:ph type="pic" sz="quarter" idx="11"/>
          </p:nvPr>
        </p:nvSpPr>
        <p:spPr>
          <a:xfrm>
            <a:off x="9570965" y="597224"/>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8">
            <a:extLst>
              <a:ext uri="{FF2B5EF4-FFF2-40B4-BE49-F238E27FC236}">
                <a16:creationId xmlns:a16="http://schemas.microsoft.com/office/drawing/2014/main" id="{FF744C72-19DE-8D4B-88F1-3C5288F4DD87}"/>
              </a:ext>
            </a:extLst>
          </p:cNvPr>
          <p:cNvSpPr>
            <a:spLocks noGrp="1"/>
          </p:cNvSpPr>
          <p:nvPr>
            <p:ph type="pic" sz="quarter" idx="12"/>
          </p:nvPr>
        </p:nvSpPr>
        <p:spPr>
          <a:xfrm>
            <a:off x="9570965" y="3727663"/>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6"/>
          </p:nvPr>
        </p:nvSpPr>
        <p:spPr>
          <a:xfrm>
            <a:off x="240028" y="296026"/>
            <a:ext cx="4179571" cy="2981325"/>
          </a:xfrm>
        </p:spPr>
        <p:txBody>
          <a:bodyPr anchor="t">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0105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Master-16">
    <p:spTree>
      <p:nvGrpSpPr>
        <p:cNvPr id="1" name=""/>
        <p:cNvGrpSpPr/>
        <p:nvPr/>
      </p:nvGrpSpPr>
      <p:grpSpPr>
        <a:xfrm>
          <a:off x="0" y="0"/>
          <a:ext cx="0" cy="0"/>
          <a:chOff x="0" y="0"/>
          <a:chExt cx="0" cy="0"/>
        </a:xfrm>
      </p:grpSpPr>
      <p:cxnSp>
        <p:nvCxnSpPr>
          <p:cNvPr id="7" name="Straight Connector 6"/>
          <p:cNvCxnSpPr/>
          <p:nvPr/>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552CF0A-9F87-BB44-9183-14E07EB6A92A}"/>
              </a:ext>
            </a:extLst>
          </p:cNvPr>
          <p:cNvSpPr/>
          <p:nvPr/>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743752F-78C4-7643-B429-B69282B0C05F}"/>
              </a:ext>
            </a:extLst>
          </p:cNvPr>
          <p:cNvSpPr>
            <a:spLocks noGrp="1"/>
          </p:cNvSpPr>
          <p:nvPr>
            <p:ph type="pic" sz="quarter" idx="10"/>
          </p:nvPr>
        </p:nvSpPr>
        <p:spPr>
          <a:xfrm>
            <a:off x="3403426" y="663987"/>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11">
            <a:extLst>
              <a:ext uri="{FF2B5EF4-FFF2-40B4-BE49-F238E27FC236}">
                <a16:creationId xmlns:a16="http://schemas.microsoft.com/office/drawing/2014/main" id="{66C0302A-A940-4644-82E6-5C12DF928146}"/>
              </a:ext>
            </a:extLst>
          </p:cNvPr>
          <p:cNvSpPr>
            <a:spLocks noGrp="1"/>
          </p:cNvSpPr>
          <p:nvPr>
            <p:ph type="pic" sz="quarter" idx="11"/>
          </p:nvPr>
        </p:nvSpPr>
        <p:spPr>
          <a:xfrm>
            <a:off x="3403426" y="2192826"/>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12">
            <a:extLst>
              <a:ext uri="{FF2B5EF4-FFF2-40B4-BE49-F238E27FC236}">
                <a16:creationId xmlns:a16="http://schemas.microsoft.com/office/drawing/2014/main" id="{3C3CE78B-1942-2440-A002-B2D5B69FB556}"/>
              </a:ext>
            </a:extLst>
          </p:cNvPr>
          <p:cNvSpPr>
            <a:spLocks noGrp="1"/>
          </p:cNvSpPr>
          <p:nvPr>
            <p:ph type="pic" sz="quarter" idx="12"/>
          </p:nvPr>
        </p:nvSpPr>
        <p:spPr>
          <a:xfrm>
            <a:off x="3403426" y="3721665"/>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12">
            <a:extLst>
              <a:ext uri="{FF2B5EF4-FFF2-40B4-BE49-F238E27FC236}">
                <a16:creationId xmlns:a16="http://schemas.microsoft.com/office/drawing/2014/main" id="{3C3CE78B-1942-2440-A002-B2D5B69FB556}"/>
              </a:ext>
            </a:extLst>
          </p:cNvPr>
          <p:cNvSpPr>
            <a:spLocks noGrp="1"/>
          </p:cNvSpPr>
          <p:nvPr>
            <p:ph type="pic" sz="quarter" idx="13"/>
          </p:nvPr>
        </p:nvSpPr>
        <p:spPr>
          <a:xfrm>
            <a:off x="3403426" y="5250504"/>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sz="quarter" idx="14" hasCustomPrompt="1"/>
          </p:nvPr>
        </p:nvSpPr>
        <p:spPr>
          <a:xfrm>
            <a:off x="4829175" y="781050"/>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0" name="Text Placeholder 2"/>
          <p:cNvSpPr>
            <a:spLocks noGrp="1"/>
          </p:cNvSpPr>
          <p:nvPr>
            <p:ph type="body" sz="quarter" idx="15" hasCustomPrompt="1"/>
          </p:nvPr>
        </p:nvSpPr>
        <p:spPr>
          <a:xfrm>
            <a:off x="4829175" y="2339511"/>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4" name="Text Placeholder 2"/>
          <p:cNvSpPr>
            <a:spLocks noGrp="1"/>
          </p:cNvSpPr>
          <p:nvPr>
            <p:ph type="body" sz="quarter" idx="16" hasCustomPrompt="1"/>
          </p:nvPr>
        </p:nvSpPr>
        <p:spPr>
          <a:xfrm>
            <a:off x="4829175" y="3721665"/>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5" name="Text Placeholder 2"/>
          <p:cNvSpPr>
            <a:spLocks noGrp="1"/>
          </p:cNvSpPr>
          <p:nvPr>
            <p:ph type="body" sz="quarter" idx="17" hasCustomPrompt="1"/>
          </p:nvPr>
        </p:nvSpPr>
        <p:spPr>
          <a:xfrm>
            <a:off x="4829175" y="5280126"/>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6" name="Text Placeholder 2"/>
          <p:cNvSpPr>
            <a:spLocks noGrp="1"/>
          </p:cNvSpPr>
          <p:nvPr>
            <p:ph type="body" sz="quarter" idx="18"/>
          </p:nvPr>
        </p:nvSpPr>
        <p:spPr>
          <a:xfrm>
            <a:off x="182879" y="1938338"/>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
        <p:nvSpPr>
          <p:cNvPr id="18" name="Text Placeholder 2"/>
          <p:cNvSpPr>
            <a:spLocks noGrp="1"/>
          </p:cNvSpPr>
          <p:nvPr>
            <p:ph type="body" sz="quarter" idx="19" hasCustomPrompt="1"/>
          </p:nvPr>
        </p:nvSpPr>
        <p:spPr>
          <a:xfrm>
            <a:off x="4829175" y="1320800"/>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19" name="Text Placeholder 2"/>
          <p:cNvSpPr>
            <a:spLocks noGrp="1"/>
          </p:cNvSpPr>
          <p:nvPr>
            <p:ph type="body" sz="quarter" idx="20" hasCustomPrompt="1"/>
          </p:nvPr>
        </p:nvSpPr>
        <p:spPr>
          <a:xfrm>
            <a:off x="4829175" y="2879261"/>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0" name="Text Placeholder 2"/>
          <p:cNvSpPr>
            <a:spLocks noGrp="1"/>
          </p:cNvSpPr>
          <p:nvPr>
            <p:ph type="body" sz="quarter" idx="21" hasCustomPrompt="1"/>
          </p:nvPr>
        </p:nvSpPr>
        <p:spPr>
          <a:xfrm>
            <a:off x="4829175" y="4261415"/>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1" name="Text Placeholder 2"/>
          <p:cNvSpPr>
            <a:spLocks noGrp="1"/>
          </p:cNvSpPr>
          <p:nvPr>
            <p:ph type="body" sz="quarter" idx="22" hasCustomPrompt="1"/>
          </p:nvPr>
        </p:nvSpPr>
        <p:spPr>
          <a:xfrm>
            <a:off x="4829175" y="5819876"/>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cxnSp>
        <p:nvCxnSpPr>
          <p:cNvPr id="2" name="Straight Connector 1">
            <a:extLst>
              <a:ext uri="{FF2B5EF4-FFF2-40B4-BE49-F238E27FC236}">
                <a16:creationId xmlns:a16="http://schemas.microsoft.com/office/drawing/2014/main" id="{A2523A01-394F-6097-8793-808FC01818D8}"/>
              </a:ext>
            </a:extLst>
          </p:cNvPr>
          <p:cNvCxnSpPr/>
          <p:nvPr userDrawn="1"/>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DE891E1-1A2D-6DA0-670C-2045CE98D95E}"/>
              </a:ext>
            </a:extLst>
          </p:cNvPr>
          <p:cNvSpPr/>
          <p:nvPr userDrawn="1"/>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C566DCA-7B88-0713-91FD-390DA21307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Tree>
    <p:extLst>
      <p:ext uri="{BB962C8B-B14F-4D97-AF65-F5344CB8AC3E}">
        <p14:creationId xmlns:p14="http://schemas.microsoft.com/office/powerpoint/2010/main" val="2779995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Master-1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8B9D9-EAAF-8B43-92A4-D9755D91A46A}"/>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D31509-1C87-EA4C-AACC-37A0158B6EBF}"/>
              </a:ext>
            </a:extLst>
          </p:cNvPr>
          <p:cNvSpPr/>
          <p:nvPr/>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D7CEFA-9F8B-4A41-9717-7E74813F7281}"/>
              </a:ext>
            </a:extLst>
          </p:cNvPr>
          <p:cNvSpPr/>
          <p:nvPr/>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524A90-766A-154D-B604-4C19A508A538}"/>
              </a:ext>
            </a:extLst>
          </p:cNvPr>
          <p:cNvSpPr/>
          <p:nvPr/>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EE3335D-C469-4FE0-AD7E-0CAB9860E413}"/>
              </a:ext>
            </a:extLst>
          </p:cNvPr>
          <p:cNvSpPr>
            <a:spLocks noGrp="1"/>
          </p:cNvSpPr>
          <p:nvPr>
            <p:ph type="pic" sz="quarter" idx="12"/>
          </p:nvPr>
        </p:nvSpPr>
        <p:spPr>
          <a:xfrm>
            <a:off x="9425918" y="220577"/>
            <a:ext cx="2766082"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A9235618-85BC-4B08-AC9E-81D5498B2726}"/>
              </a:ext>
            </a:extLst>
          </p:cNvPr>
          <p:cNvSpPr>
            <a:spLocks noGrp="1"/>
          </p:cNvSpPr>
          <p:nvPr>
            <p:ph type="pic" sz="quarter" idx="11"/>
          </p:nvPr>
        </p:nvSpPr>
        <p:spPr>
          <a:xfrm>
            <a:off x="6453527"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Picture Placeholder 5">
            <a:extLst>
              <a:ext uri="{FF2B5EF4-FFF2-40B4-BE49-F238E27FC236}">
                <a16:creationId xmlns:a16="http://schemas.microsoft.com/office/drawing/2014/main" id="{E7398F2B-3F76-4903-9FC4-FFD3DA800728}"/>
              </a:ext>
            </a:extLst>
          </p:cNvPr>
          <p:cNvSpPr>
            <a:spLocks noGrp="1"/>
          </p:cNvSpPr>
          <p:nvPr>
            <p:ph type="pic" sz="quarter" idx="10"/>
          </p:nvPr>
        </p:nvSpPr>
        <p:spPr>
          <a:xfrm>
            <a:off x="3481136"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2" name="Text Placeholder 2"/>
          <p:cNvSpPr>
            <a:spLocks noGrp="1"/>
          </p:cNvSpPr>
          <p:nvPr>
            <p:ph type="body" sz="quarter" idx="16"/>
          </p:nvPr>
        </p:nvSpPr>
        <p:spPr>
          <a:xfrm>
            <a:off x="182879" y="3610726"/>
            <a:ext cx="30919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13" name="Text Placeholder 2"/>
          <p:cNvSpPr>
            <a:spLocks noGrp="1"/>
          </p:cNvSpPr>
          <p:nvPr>
            <p:ph type="body" sz="quarter" idx="17"/>
          </p:nvPr>
        </p:nvSpPr>
        <p:spPr>
          <a:xfrm>
            <a:off x="201929" y="233363"/>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210DDED0-641A-F393-A46F-4EFE71B81546}"/>
              </a:ext>
            </a:extLst>
          </p:cNvPr>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75EFCFE-4EC6-1065-34C6-6D0BCB7585A4}"/>
              </a:ext>
            </a:extLst>
          </p:cNvPr>
          <p:cNvSpPr/>
          <p:nvPr userDrawn="1"/>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B970AF-71E5-A6FD-2DD3-D4DCEFE50EBD}"/>
              </a:ext>
            </a:extLst>
          </p:cNvPr>
          <p:cNvSpPr/>
          <p:nvPr userDrawn="1"/>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89A765-EB90-0F2D-99FB-11BDA3E8215B}"/>
              </a:ext>
            </a:extLst>
          </p:cNvPr>
          <p:cNvSpPr/>
          <p:nvPr userDrawn="1"/>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655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Master-1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DCF1F-012D-1942-A496-F0D5CF0B64F2}"/>
              </a:ext>
            </a:extLst>
          </p:cNvPr>
          <p:cNvSpPr/>
          <p:nvPr/>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CEAAF0-09B7-D34D-9E67-D6F94E15FE80}"/>
              </a:ext>
            </a:extLst>
          </p:cNvPr>
          <p:cNvSpPr/>
          <p:nvPr/>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E724751D-E259-4D7C-AF2A-56FEFBE7500B}"/>
              </a:ext>
            </a:extLst>
          </p:cNvPr>
          <p:cNvSpPr>
            <a:spLocks noGrp="1"/>
          </p:cNvSpPr>
          <p:nvPr>
            <p:ph type="pic" sz="quarter" idx="11"/>
          </p:nvPr>
        </p:nvSpPr>
        <p:spPr>
          <a:xfrm>
            <a:off x="412527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6">
            <a:extLst>
              <a:ext uri="{FF2B5EF4-FFF2-40B4-BE49-F238E27FC236}">
                <a16:creationId xmlns:a16="http://schemas.microsoft.com/office/drawing/2014/main" id="{0DF2EBD4-D916-4236-A8F7-8772EED55770}"/>
              </a:ext>
            </a:extLst>
          </p:cNvPr>
          <p:cNvSpPr>
            <a:spLocks noGrp="1"/>
          </p:cNvSpPr>
          <p:nvPr>
            <p:ph type="pic" sz="quarter" idx="10"/>
          </p:nvPr>
        </p:nvSpPr>
        <p:spPr>
          <a:xfrm>
            <a:off x="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7A26F71A-4B60-A34D-81FF-F0C8D2463032}"/>
              </a:ext>
            </a:extLst>
          </p:cNvPr>
          <p:cNvSpPr>
            <a:spLocks noGrp="1"/>
          </p:cNvSpPr>
          <p:nvPr>
            <p:ph type="pic" sz="quarter" idx="13"/>
          </p:nvPr>
        </p:nvSpPr>
        <p:spPr>
          <a:xfrm>
            <a:off x="8250551"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Text Placeholder 2"/>
          <p:cNvSpPr>
            <a:spLocks noGrp="1"/>
          </p:cNvSpPr>
          <p:nvPr>
            <p:ph type="body" sz="quarter" idx="14"/>
          </p:nvPr>
        </p:nvSpPr>
        <p:spPr>
          <a:xfrm>
            <a:off x="85725" y="104775"/>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10" name="Text Placeholder 2"/>
          <p:cNvSpPr>
            <a:spLocks noGrp="1"/>
          </p:cNvSpPr>
          <p:nvPr>
            <p:ph type="body" sz="quarter" idx="15"/>
          </p:nvPr>
        </p:nvSpPr>
        <p:spPr>
          <a:xfrm>
            <a:off x="4262434" y="3674982"/>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C7A1F47B-D3B7-F469-37BC-34FE941F3233}"/>
              </a:ext>
            </a:extLst>
          </p:cNvPr>
          <p:cNvSpPr/>
          <p:nvPr userDrawn="1"/>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0B4744-99DE-256D-8BF4-FAA493A51876}"/>
              </a:ext>
            </a:extLst>
          </p:cNvPr>
          <p:cNvSpPr/>
          <p:nvPr userDrawn="1"/>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414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lide-Master-19">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2A02FFC-3CA1-0642-93AF-5074F249E082}"/>
              </a:ext>
            </a:extLst>
          </p:cNvPr>
          <p:cNvSpPr>
            <a:spLocks noGrp="1"/>
          </p:cNvSpPr>
          <p:nvPr>
            <p:ph type="pic" sz="quarter" idx="11"/>
          </p:nvPr>
        </p:nvSpPr>
        <p:spPr>
          <a:xfrm>
            <a:off x="825055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6">
            <a:extLst>
              <a:ext uri="{FF2B5EF4-FFF2-40B4-BE49-F238E27FC236}">
                <a16:creationId xmlns:a16="http://schemas.microsoft.com/office/drawing/2014/main" id="{3386296A-239B-4D4A-B64C-ACE349820A04}"/>
              </a:ext>
            </a:extLst>
          </p:cNvPr>
          <p:cNvSpPr>
            <a:spLocks noGrp="1"/>
          </p:cNvSpPr>
          <p:nvPr>
            <p:ph type="pic" sz="quarter" idx="10"/>
          </p:nvPr>
        </p:nvSpPr>
        <p:spPr>
          <a:xfrm>
            <a:off x="412528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12">
            <a:extLst>
              <a:ext uri="{FF2B5EF4-FFF2-40B4-BE49-F238E27FC236}">
                <a16:creationId xmlns:a16="http://schemas.microsoft.com/office/drawing/2014/main" id="{B487FE34-EE58-D443-950F-3BA11093A2ED}"/>
              </a:ext>
            </a:extLst>
          </p:cNvPr>
          <p:cNvSpPr>
            <a:spLocks noGrp="1"/>
          </p:cNvSpPr>
          <p:nvPr>
            <p:ph type="pic" sz="quarter" idx="13"/>
          </p:nvPr>
        </p:nvSpPr>
        <p:spPr>
          <a:xfrm>
            <a:off x="0"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4FB11D1B-23D9-914B-B4DF-C1A18D4099AC}"/>
              </a:ext>
            </a:extLst>
          </p:cNvPr>
          <p:cNvSpPr/>
          <p:nvPr/>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5"/>
          </p:nvPr>
        </p:nvSpPr>
        <p:spPr>
          <a:xfrm>
            <a:off x="4262438" y="154066"/>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7" name="Text Placeholder 2"/>
          <p:cNvSpPr>
            <a:spLocks noGrp="1"/>
          </p:cNvSpPr>
          <p:nvPr>
            <p:ph type="body" sz="quarter" idx="16"/>
          </p:nvPr>
        </p:nvSpPr>
        <p:spPr>
          <a:xfrm>
            <a:off x="8250554" y="3686175"/>
            <a:ext cx="39414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1881F952-17B1-E2CD-281C-C61482E83579}"/>
              </a:ext>
            </a:extLst>
          </p:cNvPr>
          <p:cNvSpPr/>
          <p:nvPr userDrawn="1"/>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435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a:t>Click to edit Master title style</a:t>
            </a:r>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2"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11"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527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lide-Master-20">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0EC363-6CF4-DD49-9484-692008658916}"/>
              </a:ext>
            </a:extLst>
          </p:cNvPr>
          <p:cNvSpPr>
            <a:spLocks noGrp="1"/>
          </p:cNvSpPr>
          <p:nvPr>
            <p:ph type="pic" sz="quarter" idx="10"/>
          </p:nvPr>
        </p:nvSpPr>
        <p:spPr>
          <a:xfrm>
            <a:off x="309371" y="4756480"/>
            <a:ext cx="2658631" cy="210151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6">
            <a:extLst>
              <a:ext uri="{FF2B5EF4-FFF2-40B4-BE49-F238E27FC236}">
                <a16:creationId xmlns:a16="http://schemas.microsoft.com/office/drawing/2014/main" id="{D4593450-55F2-D44E-804E-12FAD4A366CD}"/>
              </a:ext>
            </a:extLst>
          </p:cNvPr>
          <p:cNvSpPr>
            <a:spLocks noGrp="1"/>
          </p:cNvSpPr>
          <p:nvPr>
            <p:ph type="pic" sz="quarter" idx="14"/>
          </p:nvPr>
        </p:nvSpPr>
        <p:spPr>
          <a:xfrm>
            <a:off x="309371" y="237824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6">
            <a:extLst>
              <a:ext uri="{FF2B5EF4-FFF2-40B4-BE49-F238E27FC236}">
                <a16:creationId xmlns:a16="http://schemas.microsoft.com/office/drawing/2014/main" id="{F96EAECF-2A78-E044-922F-388205B0447E}"/>
              </a:ext>
            </a:extLst>
          </p:cNvPr>
          <p:cNvSpPr>
            <a:spLocks noGrp="1"/>
          </p:cNvSpPr>
          <p:nvPr>
            <p:ph type="pic" sz="quarter" idx="15"/>
          </p:nvPr>
        </p:nvSpPr>
        <p:spPr>
          <a:xfrm>
            <a:off x="309371" y="-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7">
            <a:extLst>
              <a:ext uri="{FF2B5EF4-FFF2-40B4-BE49-F238E27FC236}">
                <a16:creationId xmlns:a16="http://schemas.microsoft.com/office/drawing/2014/main" id="{B6F40A56-A169-3F4A-9F0A-6E8D6FE7BB22}"/>
              </a:ext>
            </a:extLst>
          </p:cNvPr>
          <p:cNvSpPr>
            <a:spLocks noGrp="1"/>
          </p:cNvSpPr>
          <p:nvPr>
            <p:ph type="pic" sz="quarter" idx="13"/>
          </p:nvPr>
        </p:nvSpPr>
        <p:spPr>
          <a:xfrm>
            <a:off x="7502065" y="0"/>
            <a:ext cx="3796800"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6" name="Rectangle 5">
            <a:extLst>
              <a:ext uri="{FF2B5EF4-FFF2-40B4-BE49-F238E27FC236}">
                <a16:creationId xmlns:a16="http://schemas.microsoft.com/office/drawing/2014/main" id="{287DF07B-EB24-0440-8559-2D0CF8D3E2F7}"/>
              </a:ext>
            </a:extLst>
          </p:cNvPr>
          <p:cNvSpPr/>
          <p:nvPr/>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CC93D72-40DA-7F08-A690-0CDCC5107D29}"/>
              </a:ext>
            </a:extLst>
          </p:cNvPr>
          <p:cNvSpPr/>
          <p:nvPr userDrawn="1"/>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726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lide-Master-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6226812-9524-6544-A218-1A7ADCDDA26B}"/>
              </a:ext>
            </a:extLst>
          </p:cNvPr>
          <p:cNvSpPr>
            <a:spLocks noGrp="1"/>
          </p:cNvSpPr>
          <p:nvPr>
            <p:ph type="pic" sz="quarter" idx="15"/>
          </p:nvPr>
        </p:nvSpPr>
        <p:spPr>
          <a:xfrm>
            <a:off x="417093" y="-1"/>
            <a:ext cx="3513221"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6">
            <a:extLst>
              <a:ext uri="{FF2B5EF4-FFF2-40B4-BE49-F238E27FC236}">
                <a16:creationId xmlns:a16="http://schemas.microsoft.com/office/drawing/2014/main" id="{5DF98DDB-2993-D94B-BB3D-90A6AA3A18C0}"/>
              </a:ext>
            </a:extLst>
          </p:cNvPr>
          <p:cNvSpPr>
            <a:spLocks noGrp="1"/>
          </p:cNvSpPr>
          <p:nvPr>
            <p:ph type="pic" sz="quarter" idx="16"/>
          </p:nvPr>
        </p:nvSpPr>
        <p:spPr>
          <a:xfrm>
            <a:off x="4299284" y="-1"/>
            <a:ext cx="7892716"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9">
            <a:extLst>
              <a:ext uri="{FF2B5EF4-FFF2-40B4-BE49-F238E27FC236}">
                <a16:creationId xmlns:a16="http://schemas.microsoft.com/office/drawing/2014/main" id="{B1AEB6DD-4F26-2342-B8BC-C69D0ADF9033}"/>
              </a:ext>
            </a:extLst>
          </p:cNvPr>
          <p:cNvSpPr>
            <a:spLocks noGrp="1"/>
          </p:cNvSpPr>
          <p:nvPr>
            <p:ph type="pic" sz="quarter" idx="17"/>
          </p:nvPr>
        </p:nvSpPr>
        <p:spPr>
          <a:xfrm>
            <a:off x="4609222" y="4332173"/>
            <a:ext cx="1728678" cy="1728678"/>
          </a:xfrm>
          <a:custGeom>
            <a:avLst/>
            <a:gdLst>
              <a:gd name="connsiteX0" fmla="*/ 864339 w 1728678"/>
              <a:gd name="connsiteY0" fmla="*/ 0 h 1728678"/>
              <a:gd name="connsiteX1" fmla="*/ 1728678 w 1728678"/>
              <a:gd name="connsiteY1" fmla="*/ 864339 h 1728678"/>
              <a:gd name="connsiteX2" fmla="*/ 864339 w 1728678"/>
              <a:gd name="connsiteY2" fmla="*/ 1728678 h 1728678"/>
              <a:gd name="connsiteX3" fmla="*/ 0 w 1728678"/>
              <a:gd name="connsiteY3" fmla="*/ 864339 h 1728678"/>
              <a:gd name="connsiteX4" fmla="*/ 864339 w 1728678"/>
              <a:gd name="connsiteY4" fmla="*/ 0 h 172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678" h="1728678">
                <a:moveTo>
                  <a:pt x="864339" y="0"/>
                </a:moveTo>
                <a:cubicBezTo>
                  <a:pt x="1341700" y="0"/>
                  <a:pt x="1728678" y="386978"/>
                  <a:pt x="1728678" y="864339"/>
                </a:cubicBezTo>
                <a:cubicBezTo>
                  <a:pt x="1728678" y="1341700"/>
                  <a:pt x="1341700" y="1728678"/>
                  <a:pt x="864339" y="1728678"/>
                </a:cubicBezTo>
                <a:cubicBezTo>
                  <a:pt x="386978" y="1728678"/>
                  <a:pt x="0" y="1341700"/>
                  <a:pt x="0" y="864339"/>
                </a:cubicBezTo>
                <a:cubicBezTo>
                  <a:pt x="0" y="386978"/>
                  <a:pt x="386978" y="0"/>
                  <a:pt x="864339"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D91ACB8E-CA30-3540-8A16-910E921BF86E}"/>
              </a:ext>
            </a:extLst>
          </p:cNvPr>
          <p:cNvSpPr/>
          <p:nvPr/>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8"/>
          </p:nvPr>
        </p:nvSpPr>
        <p:spPr>
          <a:xfrm>
            <a:off x="609600" y="3629026"/>
            <a:ext cx="3143250"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4A40EAA3-C735-4590-BE17-F635E05AD5F5}"/>
              </a:ext>
            </a:extLst>
          </p:cNvPr>
          <p:cNvSpPr/>
          <p:nvPr userDrawn="1"/>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308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lide-Master-2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B08AF-4F26-4542-A14E-28003ACB4253}"/>
              </a:ext>
            </a:extLst>
          </p:cNvPr>
          <p:cNvSpPr/>
          <p:nvPr/>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B11EC6F-D88B-CE4B-8BA1-9C5C35FE998E}"/>
              </a:ext>
            </a:extLst>
          </p:cNvPr>
          <p:cNvSpPr>
            <a:spLocks noGrp="1"/>
          </p:cNvSpPr>
          <p:nvPr>
            <p:ph type="pic" sz="quarter" idx="11"/>
          </p:nvPr>
        </p:nvSpPr>
        <p:spPr>
          <a:xfrm>
            <a:off x="9437867" y="757644"/>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7">
            <a:extLst>
              <a:ext uri="{FF2B5EF4-FFF2-40B4-BE49-F238E27FC236}">
                <a16:creationId xmlns:a16="http://schemas.microsoft.com/office/drawing/2014/main" id="{12059850-4696-374A-A782-C23B9AEA28E8}"/>
              </a:ext>
            </a:extLst>
          </p:cNvPr>
          <p:cNvSpPr>
            <a:spLocks noGrp="1"/>
          </p:cNvSpPr>
          <p:nvPr>
            <p:ph type="pic" sz="quarter" idx="12"/>
          </p:nvPr>
        </p:nvSpPr>
        <p:spPr>
          <a:xfrm>
            <a:off x="9436960" y="3631411"/>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Picture Placeholder 4">
            <a:extLst>
              <a:ext uri="{FF2B5EF4-FFF2-40B4-BE49-F238E27FC236}">
                <a16:creationId xmlns:a16="http://schemas.microsoft.com/office/drawing/2014/main" id="{15A36E1E-FD44-8341-8BBF-C62ED101262A}"/>
              </a:ext>
            </a:extLst>
          </p:cNvPr>
          <p:cNvSpPr>
            <a:spLocks noGrp="1"/>
          </p:cNvSpPr>
          <p:nvPr>
            <p:ph type="pic" sz="quarter" idx="10"/>
          </p:nvPr>
        </p:nvSpPr>
        <p:spPr>
          <a:xfrm>
            <a:off x="5312190" y="671805"/>
            <a:ext cx="2547257" cy="5514392"/>
          </a:xfrm>
          <a:custGeom>
            <a:avLst/>
            <a:gdLst>
              <a:gd name="connsiteX0" fmla="*/ 265934 w 2547257"/>
              <a:gd name="connsiteY0" fmla="*/ 0 h 5514392"/>
              <a:gd name="connsiteX1" fmla="*/ 2281323 w 2547257"/>
              <a:gd name="connsiteY1" fmla="*/ 0 h 5514392"/>
              <a:gd name="connsiteX2" fmla="*/ 2547257 w 2547257"/>
              <a:gd name="connsiteY2" fmla="*/ 265934 h 5514392"/>
              <a:gd name="connsiteX3" fmla="*/ 2547257 w 2547257"/>
              <a:gd name="connsiteY3" fmla="*/ 5248458 h 5514392"/>
              <a:gd name="connsiteX4" fmla="*/ 2281323 w 2547257"/>
              <a:gd name="connsiteY4" fmla="*/ 5514392 h 5514392"/>
              <a:gd name="connsiteX5" fmla="*/ 265934 w 2547257"/>
              <a:gd name="connsiteY5" fmla="*/ 5514392 h 5514392"/>
              <a:gd name="connsiteX6" fmla="*/ 0 w 2547257"/>
              <a:gd name="connsiteY6" fmla="*/ 5248458 h 5514392"/>
              <a:gd name="connsiteX7" fmla="*/ 0 w 2547257"/>
              <a:gd name="connsiteY7" fmla="*/ 265934 h 5514392"/>
              <a:gd name="connsiteX8" fmla="*/ 265934 w 2547257"/>
              <a:gd name="connsiteY8" fmla="*/ 0 h 55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7257" h="5514392">
                <a:moveTo>
                  <a:pt x="265934" y="0"/>
                </a:moveTo>
                <a:lnTo>
                  <a:pt x="2281323" y="0"/>
                </a:lnTo>
                <a:cubicBezTo>
                  <a:pt x="2428194" y="0"/>
                  <a:pt x="2547257" y="119063"/>
                  <a:pt x="2547257" y="265934"/>
                </a:cubicBezTo>
                <a:lnTo>
                  <a:pt x="2547257" y="5248458"/>
                </a:lnTo>
                <a:cubicBezTo>
                  <a:pt x="2547257" y="5395329"/>
                  <a:pt x="2428194" y="5514392"/>
                  <a:pt x="2281323" y="5514392"/>
                </a:cubicBezTo>
                <a:lnTo>
                  <a:pt x="265934" y="5514392"/>
                </a:lnTo>
                <a:cubicBezTo>
                  <a:pt x="119063" y="5514392"/>
                  <a:pt x="0" y="5395329"/>
                  <a:pt x="0" y="5248458"/>
                </a:cubicBezTo>
                <a:lnTo>
                  <a:pt x="0" y="265934"/>
                </a:lnTo>
                <a:cubicBezTo>
                  <a:pt x="0" y="119063"/>
                  <a:pt x="119063" y="0"/>
                  <a:pt x="265934" y="0"/>
                </a:cubicBezTo>
                <a:close/>
              </a:path>
            </a:pathLst>
          </a:custGeom>
          <a:pattFill prst="pct5">
            <a:fgClr>
              <a:srgbClr val="00B0F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1E8AA2BE-AC66-8ACA-1130-C41702FF6B79}"/>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380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lide-Master-2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C40AC-5A67-D743-A4C5-0DDBE614A6A5}"/>
              </a:ext>
            </a:extLst>
          </p:cNvPr>
          <p:cNvSpPr/>
          <p:nvPr/>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36B72A3-CE02-4B1C-A478-94F08E2D685C}"/>
              </a:ext>
            </a:extLst>
          </p:cNvPr>
          <p:cNvSpPr>
            <a:spLocks noGrp="1"/>
          </p:cNvSpPr>
          <p:nvPr>
            <p:ph type="pic" sz="quarter" idx="10"/>
          </p:nvPr>
        </p:nvSpPr>
        <p:spPr>
          <a:xfrm>
            <a:off x="6955953" y="2245490"/>
            <a:ext cx="4003566" cy="2502000"/>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A766D11C-2EAB-DDBF-7A34-9E174B662EAD}"/>
              </a:ext>
            </a:extLst>
          </p:cNvPr>
          <p:cNvSpPr/>
          <p:nvPr userDrawn="1"/>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8270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a:t>Click to 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
        <p:nvSpPr>
          <p:cNvPr id="2" name="Rectangle 1">
            <a:extLst>
              <a:ext uri="{FF2B5EF4-FFF2-40B4-BE49-F238E27FC236}">
                <a16:creationId xmlns:a16="http://schemas.microsoft.com/office/drawing/2014/main" id="{B2D463D5-8A63-040D-03D8-0AA6020B4803}"/>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798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lide-Master-2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76C30-2E22-E244-9877-10A190B996D3}"/>
              </a:ext>
            </a:extLst>
          </p:cNvPr>
          <p:cNvSpPr/>
          <p:nvPr/>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4D6E1F8-4480-4324-8BDD-3FA0FE575879}"/>
              </a:ext>
            </a:extLst>
          </p:cNvPr>
          <p:cNvSpPr>
            <a:spLocks noGrp="1"/>
          </p:cNvSpPr>
          <p:nvPr>
            <p:ph type="pic" sz="quarter" idx="10"/>
          </p:nvPr>
        </p:nvSpPr>
        <p:spPr>
          <a:xfrm>
            <a:off x="1126345" y="2306864"/>
            <a:ext cx="4886895" cy="276136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390F079F-F74C-F1A2-E4EE-B474E17F66C9}"/>
              </a:ext>
            </a:extLst>
          </p:cNvPr>
          <p:cNvSpPr/>
          <p:nvPr userDrawn="1"/>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2472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lide-Master-2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48D30-BD84-AC43-9246-454A75A78D9B}"/>
              </a:ext>
            </a:extLst>
          </p:cNvPr>
          <p:cNvSpPr/>
          <p:nvPr/>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89CF6244-BEE3-4641-BB0C-47733C3DD3E9}"/>
              </a:ext>
            </a:extLst>
          </p:cNvPr>
          <p:cNvSpPr>
            <a:spLocks noGrp="1"/>
          </p:cNvSpPr>
          <p:nvPr>
            <p:ph type="pic" sz="quarter" idx="10"/>
          </p:nvPr>
        </p:nvSpPr>
        <p:spPr>
          <a:xfrm>
            <a:off x="893136" y="0"/>
            <a:ext cx="638396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Rectangle 9">
            <a:extLst>
              <a:ext uri="{FF2B5EF4-FFF2-40B4-BE49-F238E27FC236}">
                <a16:creationId xmlns:a16="http://schemas.microsoft.com/office/drawing/2014/main" id="{A9A8C7FE-83DD-1C41-BDF1-184A793C1145}"/>
              </a:ext>
            </a:extLst>
          </p:cNvPr>
          <p:cNvSpPr/>
          <p:nvPr/>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0B9E9F4-3B42-38F0-C5D9-0D98F4EB1FD7}"/>
              </a:ext>
            </a:extLst>
          </p:cNvPr>
          <p:cNvSpPr/>
          <p:nvPr userDrawn="1"/>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0495AAE-2648-A745-1EE4-F4089494810D}"/>
              </a:ext>
            </a:extLst>
          </p:cNvPr>
          <p:cNvSpPr/>
          <p:nvPr userDrawn="1"/>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703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01D6B0-3778-833B-EB63-3DFB82331F61}"/>
              </a:ext>
            </a:extLst>
          </p:cNvPr>
          <p:cNvSpPr>
            <a:spLocks noGrp="1"/>
          </p:cNvSpPr>
          <p:nvPr>
            <p:ph type="dt" sz="half" idx="10"/>
          </p:nvPr>
        </p:nvSpPr>
        <p:spPr/>
        <p:txBody>
          <a:bodyPr/>
          <a:lstStyle/>
          <a:p>
            <a:fld id="{FE065B1B-9DE0-3F4F-B7C6-AED7B94D1B66}" type="datetimeFigureOut">
              <a:rPr lang="en-US" smtClean="0"/>
              <a:t>5/3/26</a:t>
            </a:fld>
            <a:endParaRPr lang="en-US"/>
          </a:p>
        </p:txBody>
      </p:sp>
      <p:sp>
        <p:nvSpPr>
          <p:cNvPr id="3" name="Footer Placeholder 2">
            <a:extLst>
              <a:ext uri="{FF2B5EF4-FFF2-40B4-BE49-F238E27FC236}">
                <a16:creationId xmlns:a16="http://schemas.microsoft.com/office/drawing/2014/main" id="{A2176730-CFD2-BFD8-1D10-FCE6AA3F0D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489F34-9310-051A-B08D-4FA9736FA397}"/>
              </a:ext>
            </a:extLst>
          </p:cNvPr>
          <p:cNvSpPr>
            <a:spLocks noGrp="1"/>
          </p:cNvSpPr>
          <p:nvPr>
            <p:ph type="sldNum" sz="quarter" idx="12"/>
          </p:nvPr>
        </p:nvSpPr>
        <p:spPr/>
        <p:txBody>
          <a:bodyPr/>
          <a:lstStyle/>
          <a:p>
            <a:fld id="{B32FC2A2-8B41-3F49-9778-589717688361}" type="slidenum">
              <a:rPr lang="en-US" smtClean="0"/>
              <a:t>‹#›</a:t>
            </a:fld>
            <a:endParaRPr lang="en-US"/>
          </a:p>
        </p:txBody>
      </p:sp>
    </p:spTree>
    <p:extLst>
      <p:ext uri="{BB962C8B-B14F-4D97-AF65-F5344CB8AC3E}">
        <p14:creationId xmlns:p14="http://schemas.microsoft.com/office/powerpoint/2010/main" val="3352674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03E231-2F33-024B-8B0F-D51ED553EB5F}" type="datetimeFigureOut">
              <a:rPr lang="en-US" smtClean="0"/>
              <a:t>5/3/26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7C9AA8-325D-49C9-B846-7B41702E2AD0}" type="slidenum">
              <a:rPr lang="en-US" smtClean="0"/>
              <a:pPr/>
              <a:t>‹#›</a:t>
            </a:fld>
            <a:endParaRPr lang="en-US" dirty="0"/>
          </a:p>
        </p:txBody>
      </p:sp>
    </p:spTree>
    <p:extLst>
      <p:ext uri="{BB962C8B-B14F-4D97-AF65-F5344CB8AC3E}">
        <p14:creationId xmlns:p14="http://schemas.microsoft.com/office/powerpoint/2010/main" val="40694858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Slide-Master-1">
    <p:spTree>
      <p:nvGrpSpPr>
        <p:cNvPr id="1" name=""/>
        <p:cNvGrpSpPr/>
        <p:nvPr/>
      </p:nvGrpSpPr>
      <p:grpSpPr>
        <a:xfrm>
          <a:off x="0" y="0"/>
          <a:ext cx="0" cy="0"/>
          <a:chOff x="0" y="0"/>
          <a:chExt cx="0" cy="0"/>
        </a:xfrm>
      </p:grpSpPr>
      <p:pic>
        <p:nvPicPr>
          <p:cNvPr id="12" name="Picture Placeholder 2"/>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7808" b="7808"/>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11152FE-A4C6-4E2F-AB2B-794938938916}"/>
              </a:ext>
            </a:extLst>
          </p:cNvPr>
          <p:cNvSpPr/>
          <p:nvPr userDrawn="1"/>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p:cNvSpPr/>
          <p:nvPr userDrawn="1"/>
        </p:nvSpPr>
        <p:spPr>
          <a:xfrm>
            <a:off x="0" y="5333122"/>
            <a:ext cx="12192000" cy="1173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6304" y="591621"/>
            <a:ext cx="1632755" cy="1628492"/>
          </a:xfrm>
          <a:prstGeom prst="rect">
            <a:avLst/>
          </a:prstGeom>
        </p:spPr>
      </p:pic>
      <p:cxnSp>
        <p:nvCxnSpPr>
          <p:cNvPr id="18" name="Straight Connector 17">
            <a:extLst>
              <a:ext uri="{FF2B5EF4-FFF2-40B4-BE49-F238E27FC236}">
                <a16:creationId xmlns:a16="http://schemas.microsoft.com/office/drawing/2014/main" id="{325CD4BE-84B2-D648-B8CB-6EFCA72B3E2F}"/>
              </a:ext>
            </a:extLst>
          </p:cNvPr>
          <p:cNvCxnSpPr>
            <a:cxnSpLocks/>
          </p:cNvCxnSpPr>
          <p:nvPr userDrawn="1"/>
        </p:nvCxnSpPr>
        <p:spPr>
          <a:xfrm>
            <a:off x="1033382" y="2243673"/>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0" y="5314072"/>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6496050"/>
            <a:ext cx="12192000" cy="108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1" hasCustomPrompt="1"/>
          </p:nvPr>
        </p:nvSpPr>
        <p:spPr>
          <a:xfrm>
            <a:off x="1033382" y="2389876"/>
            <a:ext cx="9091693" cy="1175706"/>
          </a:xfrm>
          <a:noFill/>
        </p:spPr>
        <p:txBody>
          <a:bodyPr wrap="square" rtlCol="0">
            <a:spAutoFit/>
          </a:bodyPr>
          <a:lstStyle>
            <a:lvl1pPr marL="0" indent="0">
              <a:buNone/>
              <a:defRPr lang="en-US" sz="4400" b="1" baseline="0" dirty="0" smtClean="0">
                <a:solidFill>
                  <a:schemeClr val="bg1"/>
                </a:solidFill>
                <a:latin typeface="+mj-lt"/>
                <a:ea typeface="Montserrat ExtraBold" charset="0"/>
                <a:cs typeface="Montserrat ExtraBold" charset="0"/>
              </a:defRPr>
            </a:lvl1pPr>
          </a:lstStyle>
          <a:p>
            <a:pPr marL="0" lvl="0">
              <a:lnSpc>
                <a:spcPct val="80000"/>
              </a:lnSpc>
            </a:pPr>
            <a:r>
              <a:rPr lang="en-US" dirty="0"/>
              <a:t>Edit Master text styles</a:t>
            </a:r>
            <a:br>
              <a:rPr lang="en-US" dirty="0"/>
            </a:br>
            <a:r>
              <a:rPr lang="en-US" dirty="0"/>
              <a:t>to edit title presentation</a:t>
            </a:r>
          </a:p>
        </p:txBody>
      </p:sp>
      <p:sp>
        <p:nvSpPr>
          <p:cNvPr id="21" name="Text Placeholder 2"/>
          <p:cNvSpPr>
            <a:spLocks noGrp="1"/>
          </p:cNvSpPr>
          <p:nvPr>
            <p:ph type="body" sz="quarter" idx="12" hasCustomPrompt="1"/>
          </p:nvPr>
        </p:nvSpPr>
        <p:spPr>
          <a:xfrm>
            <a:off x="1033382" y="3892946"/>
            <a:ext cx="7553325" cy="535531"/>
          </a:xfrm>
          <a:noFill/>
        </p:spPr>
        <p:txBody>
          <a:bodyPr wrap="square" rtlCol="0">
            <a:spAutoFit/>
          </a:bodyPr>
          <a:lstStyle>
            <a:lvl1pPr marL="0" indent="0">
              <a:buNone/>
              <a:defRPr lang="en-US" sz="3200" b="1" dirty="0" smtClean="0">
                <a:solidFill>
                  <a:schemeClr val="accent1"/>
                </a:solidFill>
                <a:ea typeface="Montserrat SemiBold" charset="0"/>
                <a:cs typeface="Montserrat SemiBold" charset="0"/>
              </a:defRPr>
            </a:lvl1pPr>
          </a:lstStyle>
          <a:p>
            <a:pPr marL="0" lvl="0"/>
            <a:r>
              <a:rPr lang="en-US" dirty="0"/>
              <a:t>Edit Presenter Name and Title</a:t>
            </a:r>
          </a:p>
        </p:txBody>
      </p:sp>
      <p:sp>
        <p:nvSpPr>
          <p:cNvPr id="22" name="Text Placeholder 2"/>
          <p:cNvSpPr>
            <a:spLocks noGrp="1"/>
          </p:cNvSpPr>
          <p:nvPr>
            <p:ph type="body" sz="quarter" idx="13" hasCustomPrompt="1"/>
          </p:nvPr>
        </p:nvSpPr>
        <p:spPr>
          <a:xfrm>
            <a:off x="1033382" y="4557245"/>
            <a:ext cx="7553325" cy="535531"/>
          </a:xfrm>
          <a:noFill/>
        </p:spPr>
        <p:txBody>
          <a:bodyPr wrap="square" rtlCol="0">
            <a:spAutoFit/>
          </a:bodyPr>
          <a:lstStyle>
            <a:lvl1pPr marL="0" indent="0">
              <a:buNone/>
              <a:defRPr lang="en-US" sz="3200" baseline="0" dirty="0" smtClean="0">
                <a:solidFill>
                  <a:schemeClr val="accent1"/>
                </a:solidFill>
                <a:ea typeface="Montserrat SemiBold" charset="0"/>
                <a:cs typeface="Montserrat SemiBold" charset="0"/>
              </a:defRPr>
            </a:lvl1pPr>
          </a:lstStyle>
          <a:p>
            <a:pPr marL="0" lvl="0"/>
            <a:r>
              <a:rPr lang="en-US" dirty="0"/>
              <a:t>Edit Presentation Date</a:t>
            </a:r>
          </a:p>
        </p:txBody>
      </p:sp>
      <p:sp>
        <p:nvSpPr>
          <p:cNvPr id="3" name="Picture Placeholder 2"/>
          <p:cNvSpPr>
            <a:spLocks noGrp="1"/>
          </p:cNvSpPr>
          <p:nvPr>
            <p:ph type="pic" sz="quarter" idx="14" hasCustomPrompt="1"/>
          </p:nvPr>
        </p:nvSpPr>
        <p:spPr>
          <a:xfrm>
            <a:off x="1033463" y="5457825"/>
            <a:ext cx="4052887" cy="973883"/>
          </a:xfrm>
        </p:spPr>
        <p:txBody>
          <a:bodyPr anchor="ctr">
            <a:normAutofit/>
          </a:bodyPr>
          <a:lstStyle>
            <a:lvl1pPr marL="0" indent="0" algn="ctr">
              <a:buNone/>
              <a:defRPr sz="1800">
                <a:solidFill>
                  <a:schemeClr val="bg1">
                    <a:lumMod val="65000"/>
                  </a:schemeClr>
                </a:solidFill>
              </a:defRPr>
            </a:lvl1pPr>
          </a:lstStyle>
          <a:p>
            <a:r>
              <a:rPr lang="en-US" dirty="0"/>
              <a:t>ADD PARTNER LOGO</a:t>
            </a:r>
          </a:p>
        </p:txBody>
      </p:sp>
    </p:spTree>
    <p:extLst>
      <p:ext uri="{BB962C8B-B14F-4D97-AF65-F5344CB8AC3E}">
        <p14:creationId xmlns:p14="http://schemas.microsoft.com/office/powerpoint/2010/main" val="357290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Master-4">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2381250"/>
            <a:ext cx="12192000" cy="447675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cxnSp>
        <p:nvCxnSpPr>
          <p:cNvPr id="4" name="Straight Connector 3">
            <a:extLst>
              <a:ext uri="{FF2B5EF4-FFF2-40B4-BE49-F238E27FC236}">
                <a16:creationId xmlns:a16="http://schemas.microsoft.com/office/drawing/2014/main" id="{44F6AF0A-A06A-2E4B-80F4-16264C3F7965}"/>
              </a:ext>
            </a:extLst>
          </p:cNvPr>
          <p:cNvCxnSpPr>
            <a:cxnSpLocks/>
          </p:cNvCxnSpPr>
          <p:nvPr userDrawn="1"/>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04800" y="622146"/>
            <a:ext cx="11582400" cy="1182930"/>
            <a:chOff x="743482" y="1174596"/>
            <a:chExt cx="4485874" cy="4557144"/>
          </a:xfrm>
        </p:grpSpPr>
        <p:sp>
          <p:nvSpPr>
            <p:cNvPr id="6" name="Rectangle 5">
              <a:extLst>
                <a:ext uri="{FF2B5EF4-FFF2-40B4-BE49-F238E27FC236}">
                  <a16:creationId xmlns:a16="http://schemas.microsoft.com/office/drawing/2014/main" id="{11AF6A0E-4FFD-9441-AC99-F5083C9461D1}"/>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0" name="Text Placeholder 9"/>
          <p:cNvSpPr>
            <a:spLocks noGrp="1"/>
          </p:cNvSpPr>
          <p:nvPr>
            <p:ph type="body" sz="quarter" idx="11"/>
          </p:nvPr>
        </p:nvSpPr>
        <p:spPr>
          <a:xfrm>
            <a:off x="2428875" y="742950"/>
            <a:ext cx="7334250" cy="800100"/>
          </a:xfrm>
        </p:spPr>
        <p:txBody>
          <a:bodyPr anchor="ctr">
            <a:normAutofit/>
          </a:bodyPr>
          <a:lstStyle>
            <a:lvl1pPr marL="0" indent="0" algn="ctr">
              <a:buFont typeface="Arial" panose="020B0604020202020204" pitchFamily="34" charset="0"/>
              <a:buNone/>
              <a:defRPr sz="4400" b="1" cap="all" baseline="0">
                <a:solidFill>
                  <a:schemeClr val="bg1"/>
                </a:solidFill>
              </a:defRPr>
            </a:lvl1pPr>
            <a:lvl2pPr marL="0" indent="0" algn="ctr">
              <a:buFont typeface="Arial" panose="020B0604020202020204" pitchFamily="34" charset="0"/>
              <a:buNone/>
              <a:defRPr cap="all" baseline="0">
                <a:solidFill>
                  <a:schemeClr val="bg1"/>
                </a:solidFill>
              </a:defRPr>
            </a:lvl2pPr>
            <a:lvl3pPr marL="0" indent="0" algn="ctr">
              <a:buFont typeface="Arial" panose="020B0604020202020204" pitchFamily="34" charset="0"/>
              <a:buNone/>
              <a:defRPr cap="all" baseline="0">
                <a:solidFill>
                  <a:schemeClr val="bg1"/>
                </a:solidFill>
              </a:defRPr>
            </a:lvl3pPr>
            <a:lvl4pPr marL="0" indent="0" algn="ctr">
              <a:buFont typeface="Arial" panose="020B0604020202020204" pitchFamily="34" charset="0"/>
              <a:buNone/>
              <a:defRPr cap="all" baseline="0">
                <a:solidFill>
                  <a:schemeClr val="bg1"/>
                </a:solidFill>
              </a:defRPr>
            </a:lvl4pPr>
            <a:lvl5pPr marL="0" indent="0" algn="ctr">
              <a:buFont typeface="Arial" panose="020B0604020202020204" pitchFamily="34" charset="0"/>
              <a:buNone/>
              <a:defRPr cap="all"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79430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3627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3"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12"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3" name="Straight Connector 12">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3903119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Slide-Master-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7" name="Text Placeholder 2"/>
          <p:cNvSpPr>
            <a:spLocks noGrp="1"/>
          </p:cNvSpPr>
          <p:nvPr>
            <p:ph type="body" sz="quarter" idx="11"/>
          </p:nvPr>
        </p:nvSpPr>
        <p:spPr>
          <a:xfrm>
            <a:off x="2247900" y="1981200"/>
            <a:ext cx="7553325" cy="923330"/>
          </a:xfrm>
          <a:noFill/>
        </p:spPr>
        <p:txBody>
          <a:bodyPr wrap="square" rtlCol="0">
            <a:spAutoFit/>
          </a:bodyPr>
          <a:lstStyle>
            <a:lvl1pPr marL="0" indent="0" algn="ctr">
              <a:buNone/>
              <a:defRPr lang="en-US" sz="6000" b="1" dirty="0" smtClean="0">
                <a:solidFill>
                  <a:schemeClr val="accent1"/>
                </a:solidFill>
                <a:effectLst>
                  <a:outerShdw blurRad="38100" dist="38100" dir="2700000" algn="tl">
                    <a:srgbClr val="000000">
                      <a:alpha val="43137"/>
                    </a:srgbClr>
                  </a:outerShdw>
                </a:effectLst>
                <a:latin typeface="+mj-lt"/>
                <a:ea typeface="Montserrat ExtraBold" charset="0"/>
                <a:cs typeface="Montserrat ExtraBold" charset="0"/>
              </a:defRPr>
            </a:lvl1pPr>
          </a:lstStyle>
          <a:p>
            <a:pPr marL="0" lvl="0" algn="ctr"/>
            <a:r>
              <a:rPr lang="en-US" dirty="0"/>
              <a:t>Edit Master text styles</a:t>
            </a:r>
          </a:p>
        </p:txBody>
      </p:sp>
      <p:sp>
        <p:nvSpPr>
          <p:cNvPr id="8" name="Text Placeholder 2"/>
          <p:cNvSpPr>
            <a:spLocks noGrp="1"/>
          </p:cNvSpPr>
          <p:nvPr>
            <p:ph type="body" sz="quarter" idx="12"/>
          </p:nvPr>
        </p:nvSpPr>
        <p:spPr>
          <a:xfrm>
            <a:off x="219076" y="2974381"/>
            <a:ext cx="11782424" cy="923330"/>
          </a:xfrm>
          <a:noFill/>
        </p:spPr>
        <p:txBody>
          <a:bodyPr wrap="square" rtlCol="0">
            <a:spAutoFit/>
          </a:bodyPr>
          <a:lstStyle>
            <a:lvl1pPr marL="0" indent="0" algn="ctr">
              <a:buNone/>
              <a:defRPr lang="en-US" sz="6000" b="1" dirty="0" smtClean="0">
                <a:solidFill>
                  <a:schemeClr val="bg1"/>
                </a:solidFill>
                <a:effectLst>
                  <a:outerShdw blurRad="38100" dist="38100" dir="2700000" algn="tl">
                    <a:srgbClr val="000000">
                      <a:alpha val="43137"/>
                    </a:srgbClr>
                  </a:outerShdw>
                </a:effectLst>
                <a:latin typeface="+mj-lt"/>
                <a:ea typeface="Montserrat SemiBold" charset="0"/>
                <a:cs typeface="Montserrat SemiBold" charset="0"/>
              </a:defRPr>
            </a:lvl1pPr>
          </a:lstStyle>
          <a:p>
            <a:pPr marL="0" lvl="0" algn="ctr"/>
            <a:r>
              <a:rPr lang="en-US" dirty="0"/>
              <a:t>Edit Master text styles</a:t>
            </a:r>
          </a:p>
        </p:txBody>
      </p:sp>
      <p:cxnSp>
        <p:nvCxnSpPr>
          <p:cNvPr id="12" name="Straight Connector 11">
            <a:extLst>
              <a:ext uri="{FF2B5EF4-FFF2-40B4-BE49-F238E27FC236}">
                <a16:creationId xmlns:a16="http://schemas.microsoft.com/office/drawing/2014/main" id="{E2FEE4CB-C262-3743-9EF5-996BEA4CAF13}"/>
              </a:ext>
            </a:extLst>
          </p:cNvPr>
          <p:cNvCxnSpPr>
            <a:cxnSpLocks/>
          </p:cNvCxnSpPr>
          <p:nvPr userDrawn="1"/>
        </p:nvCxnSpPr>
        <p:spPr>
          <a:xfrm>
            <a:off x="5519078" y="4297814"/>
            <a:ext cx="11538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843A09-8DC7-AB40-8D65-E46647F0C29C}"/>
              </a:ext>
            </a:extLst>
          </p:cNvPr>
          <p:cNvCxnSpPr>
            <a:cxnSpLocks/>
          </p:cNvCxnSpPr>
          <p:nvPr userDrawn="1"/>
        </p:nvCxnSpPr>
        <p:spPr>
          <a:xfrm>
            <a:off x="11158618" y="6177398"/>
            <a:ext cx="103338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75122" y="4630142"/>
            <a:ext cx="1041757" cy="1039037"/>
          </a:xfrm>
          <a:prstGeom prst="rect">
            <a:avLst/>
          </a:prstGeom>
          <a:ln>
            <a:noFill/>
          </a:ln>
        </p:spPr>
      </p:pic>
    </p:spTree>
    <p:extLst>
      <p:ext uri="{BB962C8B-B14F-4D97-AF65-F5344CB8AC3E}">
        <p14:creationId xmlns:p14="http://schemas.microsoft.com/office/powerpoint/2010/main" val="2542853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2689752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4"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Tree>
    <p:extLst>
      <p:ext uri="{BB962C8B-B14F-4D97-AF65-F5344CB8AC3E}">
        <p14:creationId xmlns:p14="http://schemas.microsoft.com/office/powerpoint/2010/main" val="14448655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Slide-Master-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AF6A0E-4FFD-9441-AC99-F5083C9461D1}"/>
              </a:ext>
            </a:extLst>
          </p:cNvPr>
          <p:cNvSpPr/>
          <p:nvPr userDrawn="1"/>
        </p:nvSpPr>
        <p:spPr>
          <a:xfrm>
            <a:off x="0" y="0"/>
            <a:ext cx="12192000" cy="781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0292" y="50594"/>
            <a:ext cx="681642" cy="679862"/>
          </a:xfrm>
          <a:prstGeom prst="rect">
            <a:avLst/>
          </a:prstGeom>
        </p:spPr>
      </p:pic>
      <p:sp>
        <p:nvSpPr>
          <p:cNvPr id="5"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432346" y="0"/>
            <a:ext cx="10515600" cy="781050"/>
          </a:xfrm>
          <a:prstGeom prst="rect">
            <a:avLst/>
          </a:prstGeom>
        </p:spPr>
        <p:txBody>
          <a:bodyPr vert="horz" lIns="91440" tIns="45720" rIns="91440" bIns="45720" rtlCol="0" anchor="ctr">
            <a:normAutofit/>
          </a:bodyPr>
          <a:lstStyle>
            <a:lvl1pPr>
              <a:defRPr sz="3600">
                <a:solidFill>
                  <a:schemeClr val="bg1"/>
                </a:solidFill>
              </a:defRPr>
            </a:lvl1pPr>
          </a:lstStyle>
          <a:p>
            <a:r>
              <a:rPr lang="en-US" dirty="0"/>
              <a:t>Click to edit Master title style</a:t>
            </a:r>
          </a:p>
        </p:txBody>
      </p:sp>
      <p:cxnSp>
        <p:nvCxnSpPr>
          <p:cNvPr id="6" name="Straight Connector 5"/>
          <p:cNvCxnSpPr/>
          <p:nvPr userDrawn="1"/>
        </p:nvCxnSpPr>
        <p:spPr>
          <a:xfrm>
            <a:off x="295275" y="6667500"/>
            <a:ext cx="1157287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432551"/>
            <a:ext cx="41148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
        <p:nvSpPr>
          <p:cNvPr id="12" name="Text Placeholder 11"/>
          <p:cNvSpPr>
            <a:spLocks noGrp="1"/>
          </p:cNvSpPr>
          <p:nvPr>
            <p:ph type="body" sz="quarter" idx="10" hasCustomPrompt="1"/>
          </p:nvPr>
        </p:nvSpPr>
        <p:spPr>
          <a:xfrm>
            <a:off x="295275" y="6432551"/>
            <a:ext cx="3314700" cy="274320"/>
          </a:xfrm>
        </p:spPr>
        <p:txBody>
          <a:bodyPr anchor="ctr">
            <a:normAutofit/>
          </a:bodyPr>
          <a:lstStyle>
            <a:lvl1pPr marL="0" indent="0">
              <a:buNone/>
              <a:defRPr sz="1200"/>
            </a:lvl1pPr>
          </a:lstStyle>
          <a:p>
            <a:pPr lvl="0"/>
            <a:r>
              <a:rPr lang="en-US" dirty="0"/>
              <a:t>Reference: XXX</a:t>
            </a:r>
          </a:p>
        </p:txBody>
      </p:sp>
      <p:sp>
        <p:nvSpPr>
          <p:cNvPr id="11" name="Text Placeholder 2">
            <a:extLst>
              <a:ext uri="{FF2B5EF4-FFF2-40B4-BE49-F238E27FC236}">
                <a16:creationId xmlns:a16="http://schemas.microsoft.com/office/drawing/2014/main" id="{377B9772-71D7-43B6-BC24-13398644B270}"/>
              </a:ext>
            </a:extLst>
          </p:cNvPr>
          <p:cNvSpPr>
            <a:spLocks noGrp="1"/>
          </p:cNvSpPr>
          <p:nvPr>
            <p:ph idx="1"/>
          </p:nvPr>
        </p:nvSpPr>
        <p:spPr>
          <a:xfrm>
            <a:off x="432346" y="1015998"/>
            <a:ext cx="11435804" cy="52514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7393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lide-Master-4">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04D9D02-2369-9D49-B287-0FB53FB06B83}"/>
              </a:ext>
            </a:extLst>
          </p:cNvPr>
          <p:cNvSpPr>
            <a:spLocks noGrp="1"/>
          </p:cNvSpPr>
          <p:nvPr>
            <p:ph type="pic" sz="quarter" idx="10"/>
          </p:nvPr>
        </p:nvSpPr>
        <p:spPr>
          <a:xfrm>
            <a:off x="0" y="2381250"/>
            <a:ext cx="12192000" cy="447675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3"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cxnSp>
        <p:nvCxnSpPr>
          <p:cNvPr id="4" name="Straight Connector 3">
            <a:extLst>
              <a:ext uri="{FF2B5EF4-FFF2-40B4-BE49-F238E27FC236}">
                <a16:creationId xmlns:a16="http://schemas.microsoft.com/office/drawing/2014/main" id="{44F6AF0A-A06A-2E4B-80F4-16264C3F7965}"/>
              </a:ext>
            </a:extLst>
          </p:cNvPr>
          <p:cNvCxnSpPr>
            <a:cxnSpLocks/>
          </p:cNvCxnSpPr>
          <p:nvPr userDrawn="1"/>
        </p:nvCxnSpPr>
        <p:spPr>
          <a:xfrm>
            <a:off x="289560" y="518090"/>
            <a:ext cx="116128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04800" y="622146"/>
            <a:ext cx="11582400" cy="1182930"/>
            <a:chOff x="743482" y="1174596"/>
            <a:chExt cx="4485874" cy="4557144"/>
          </a:xfrm>
        </p:grpSpPr>
        <p:sp>
          <p:nvSpPr>
            <p:cNvPr id="6" name="Rectangle 5">
              <a:extLst>
                <a:ext uri="{FF2B5EF4-FFF2-40B4-BE49-F238E27FC236}">
                  <a16:creationId xmlns:a16="http://schemas.microsoft.com/office/drawing/2014/main" id="{11AF6A0E-4FFD-9441-AC99-F5083C9461D1}"/>
                </a:ext>
              </a:extLst>
            </p:cNvPr>
            <p:cNvSpPr/>
            <p:nvPr/>
          </p:nvSpPr>
          <p:spPr>
            <a:xfrm>
              <a:off x="743482" y="1174596"/>
              <a:ext cx="4485874" cy="455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743482" y="5427442"/>
              <a:ext cx="4485874" cy="304298"/>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10" name="Text Placeholder 9"/>
          <p:cNvSpPr>
            <a:spLocks noGrp="1"/>
          </p:cNvSpPr>
          <p:nvPr>
            <p:ph type="body" sz="quarter" idx="11"/>
          </p:nvPr>
        </p:nvSpPr>
        <p:spPr>
          <a:xfrm>
            <a:off x="2428875" y="742950"/>
            <a:ext cx="7334250" cy="800100"/>
          </a:xfrm>
        </p:spPr>
        <p:txBody>
          <a:bodyPr anchor="ctr">
            <a:normAutofit/>
          </a:bodyPr>
          <a:lstStyle>
            <a:lvl1pPr marL="0" indent="0" algn="ctr">
              <a:buFont typeface="Arial" panose="020B0604020202020204" pitchFamily="34" charset="0"/>
              <a:buNone/>
              <a:defRPr sz="4400" b="1" cap="all" baseline="0">
                <a:solidFill>
                  <a:schemeClr val="bg1"/>
                </a:solidFill>
              </a:defRPr>
            </a:lvl1pPr>
            <a:lvl2pPr marL="0" indent="0" algn="ctr">
              <a:buFont typeface="Arial" panose="020B0604020202020204" pitchFamily="34" charset="0"/>
              <a:buNone/>
              <a:defRPr cap="all" baseline="0">
                <a:solidFill>
                  <a:schemeClr val="bg1"/>
                </a:solidFill>
              </a:defRPr>
            </a:lvl2pPr>
            <a:lvl3pPr marL="0" indent="0" algn="ctr">
              <a:buFont typeface="Arial" panose="020B0604020202020204" pitchFamily="34" charset="0"/>
              <a:buNone/>
              <a:defRPr cap="all" baseline="0">
                <a:solidFill>
                  <a:schemeClr val="bg1"/>
                </a:solidFill>
              </a:defRPr>
            </a:lvl3pPr>
            <a:lvl4pPr marL="0" indent="0" algn="ctr">
              <a:buFont typeface="Arial" panose="020B0604020202020204" pitchFamily="34" charset="0"/>
              <a:buNone/>
              <a:defRPr cap="all" baseline="0">
                <a:solidFill>
                  <a:schemeClr val="bg1"/>
                </a:solidFill>
              </a:defRPr>
            </a:lvl4pPr>
            <a:lvl5pPr marL="0" indent="0" algn="ctr">
              <a:buFont typeface="Arial" panose="020B0604020202020204" pitchFamily="34" charset="0"/>
              <a:buNone/>
              <a:defRPr cap="all"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8542676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lide-Master-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272C781-3049-6844-A8C4-23F9F505CC32}"/>
              </a:ext>
            </a:extLst>
          </p:cNvPr>
          <p:cNvSpPr>
            <a:spLocks noGrp="1"/>
          </p:cNvSpPr>
          <p:nvPr>
            <p:ph type="pic" sz="quarter" idx="10"/>
          </p:nvPr>
        </p:nvSpPr>
        <p:spPr>
          <a:xfrm>
            <a:off x="5582652" y="0"/>
            <a:ext cx="6609348" cy="331152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3">
            <a:extLst>
              <a:ext uri="{FF2B5EF4-FFF2-40B4-BE49-F238E27FC236}">
                <a16:creationId xmlns:a16="http://schemas.microsoft.com/office/drawing/2014/main" id="{41679B47-6369-BA4B-9A29-09A6D2247E6E}"/>
              </a:ext>
            </a:extLst>
          </p:cNvPr>
          <p:cNvSpPr>
            <a:spLocks noGrp="1"/>
          </p:cNvSpPr>
          <p:nvPr>
            <p:ph type="pic" sz="quarter" idx="11"/>
          </p:nvPr>
        </p:nvSpPr>
        <p:spPr>
          <a:xfrm>
            <a:off x="5582652"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Picture Placeholder 3">
            <a:extLst>
              <a:ext uri="{FF2B5EF4-FFF2-40B4-BE49-F238E27FC236}">
                <a16:creationId xmlns:a16="http://schemas.microsoft.com/office/drawing/2014/main" id="{22587FD3-70D5-6D4C-843C-23B9C09000DF}"/>
              </a:ext>
            </a:extLst>
          </p:cNvPr>
          <p:cNvSpPr>
            <a:spLocks noGrp="1"/>
          </p:cNvSpPr>
          <p:nvPr>
            <p:ph type="pic" sz="quarter" idx="12"/>
          </p:nvPr>
        </p:nvSpPr>
        <p:spPr>
          <a:xfrm>
            <a:off x="8995088"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60C781F4-0A67-FD48-B047-A76110C6BD0B}"/>
              </a:ext>
            </a:extLst>
          </p:cNvPr>
          <p:cNvSpPr/>
          <p:nvPr userDrawn="1"/>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F50544F9-8EC6-014C-BC4B-69E1439D7B68}"/>
              </a:ext>
            </a:extLst>
          </p:cNvPr>
          <p:cNvSpPr/>
          <p:nvPr userDrawn="1"/>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7"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32001477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lide-Master-6">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23DC278-23ED-7F4B-A0CB-70C7593BC18B}"/>
              </a:ext>
            </a:extLst>
          </p:cNvPr>
          <p:cNvSpPr>
            <a:spLocks noGrp="1"/>
          </p:cNvSpPr>
          <p:nvPr>
            <p:ph type="pic" sz="quarter" idx="10"/>
          </p:nvPr>
        </p:nvSpPr>
        <p:spPr>
          <a:xfrm>
            <a:off x="8437766" y="0"/>
            <a:ext cx="375423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4"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3992416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lide-Master-7">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7F40CD-4374-DF4C-9300-EE2CDE8AB94C}"/>
              </a:ext>
            </a:extLst>
          </p:cNvPr>
          <p:cNvSpPr/>
          <p:nvPr userDrawn="1"/>
        </p:nvSpPr>
        <p:spPr>
          <a:xfrm>
            <a:off x="0" y="1"/>
            <a:ext cx="12191999" cy="4234874"/>
          </a:xfrm>
          <a:custGeom>
            <a:avLst/>
            <a:gdLst>
              <a:gd name="connsiteX0" fmla="*/ 0 w 12191999"/>
              <a:gd name="connsiteY0" fmla="*/ 0 h 4234874"/>
              <a:gd name="connsiteX1" fmla="*/ 12191999 w 12191999"/>
              <a:gd name="connsiteY1" fmla="*/ 0 h 4234874"/>
              <a:gd name="connsiteX2" fmla="*/ 12191999 w 12191999"/>
              <a:gd name="connsiteY2" fmla="*/ 3110264 h 4234874"/>
              <a:gd name="connsiteX3" fmla="*/ 12082060 w 12191999"/>
              <a:gd name="connsiteY3" fmla="*/ 3162658 h 4234874"/>
              <a:gd name="connsiteX4" fmla="*/ 5702300 w 12191999"/>
              <a:gd name="connsiteY4" fmla="*/ 4234874 h 4234874"/>
              <a:gd name="connsiteX5" fmla="*/ 443275 w 12191999"/>
              <a:gd name="connsiteY5" fmla="*/ 3562060 h 4234874"/>
              <a:gd name="connsiteX6" fmla="*/ 0 w 12191999"/>
              <a:gd name="connsiteY6" fmla="*/ 3418485 h 42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234874">
                <a:moveTo>
                  <a:pt x="0" y="0"/>
                </a:moveTo>
                <a:lnTo>
                  <a:pt x="12191999" y="0"/>
                </a:lnTo>
                <a:lnTo>
                  <a:pt x="12191999" y="3110264"/>
                </a:lnTo>
                <a:lnTo>
                  <a:pt x="12082060" y="3162658"/>
                </a:lnTo>
                <a:cubicBezTo>
                  <a:pt x="10565642" y="3817487"/>
                  <a:pt x="8270746" y="4234874"/>
                  <a:pt x="5702300" y="4234874"/>
                </a:cubicBezTo>
                <a:cubicBezTo>
                  <a:pt x="3704621" y="4234874"/>
                  <a:pt x="1872421" y="3982381"/>
                  <a:pt x="443275" y="3562060"/>
                </a:cubicBezTo>
                <a:lnTo>
                  <a:pt x="0" y="34184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6D97C06-55CC-0F49-9A97-C747879A9B42}"/>
              </a:ext>
            </a:extLst>
          </p:cNvPr>
          <p:cNvSpPr/>
          <p:nvPr userDrawn="1"/>
        </p:nvSpPr>
        <p:spPr>
          <a:xfrm>
            <a:off x="-1" y="25402"/>
            <a:ext cx="12191999" cy="4063999"/>
          </a:xfrm>
          <a:custGeom>
            <a:avLst/>
            <a:gdLst>
              <a:gd name="connsiteX0" fmla="*/ 0 w 12191999"/>
              <a:gd name="connsiteY0" fmla="*/ 0 h 4063999"/>
              <a:gd name="connsiteX1" fmla="*/ 12191999 w 12191999"/>
              <a:gd name="connsiteY1" fmla="*/ 0 h 4063999"/>
              <a:gd name="connsiteX2" fmla="*/ 12191999 w 12191999"/>
              <a:gd name="connsiteY2" fmla="*/ 3303572 h 4063999"/>
              <a:gd name="connsiteX3" fmla="*/ 11933553 w 12191999"/>
              <a:gd name="connsiteY3" fmla="*/ 3391185 h 4063999"/>
              <a:gd name="connsiteX4" fmla="*/ 6908801 w 12191999"/>
              <a:gd name="connsiteY4" fmla="*/ 4063999 h 4063999"/>
              <a:gd name="connsiteX5" fmla="*/ 153024 w 12191999"/>
              <a:gd name="connsiteY5" fmla="*/ 2645415 h 4063999"/>
              <a:gd name="connsiteX6" fmla="*/ 0 w 12191999"/>
              <a:gd name="connsiteY6" fmla="*/ 2546150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3999">
                <a:moveTo>
                  <a:pt x="0" y="0"/>
                </a:moveTo>
                <a:lnTo>
                  <a:pt x="12191999" y="0"/>
                </a:lnTo>
                <a:lnTo>
                  <a:pt x="12191999" y="3303572"/>
                </a:lnTo>
                <a:lnTo>
                  <a:pt x="11933553" y="3391185"/>
                </a:lnTo>
                <a:cubicBezTo>
                  <a:pt x="10568071" y="3811506"/>
                  <a:pt x="8817490" y="4063999"/>
                  <a:pt x="6908801" y="4063999"/>
                </a:cubicBezTo>
                <a:cubicBezTo>
                  <a:pt x="4045768" y="4063999"/>
                  <a:pt x="1538478" y="3495889"/>
                  <a:pt x="153024" y="2645415"/>
                </a:cubicBezTo>
                <a:lnTo>
                  <a:pt x="0" y="25461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18FAFF43-69DA-514A-9856-18B5918F8FD3}"/>
              </a:ext>
            </a:extLst>
          </p:cNvPr>
          <p:cNvSpPr>
            <a:spLocks noGrp="1"/>
          </p:cNvSpPr>
          <p:nvPr>
            <p:ph type="pic" sz="quarter" idx="10"/>
          </p:nvPr>
        </p:nvSpPr>
        <p:spPr>
          <a:xfrm>
            <a:off x="1" y="0"/>
            <a:ext cx="12191999" cy="4064000"/>
          </a:xfrm>
          <a:custGeom>
            <a:avLst/>
            <a:gdLst>
              <a:gd name="connsiteX0" fmla="*/ 0 w 12191999"/>
              <a:gd name="connsiteY0" fmla="*/ 0 h 4064000"/>
              <a:gd name="connsiteX1" fmla="*/ 12191999 w 12191999"/>
              <a:gd name="connsiteY1" fmla="*/ 0 h 4064000"/>
              <a:gd name="connsiteX2" fmla="*/ 12191999 w 12191999"/>
              <a:gd name="connsiteY2" fmla="*/ 2991576 h 4064000"/>
              <a:gd name="connsiteX3" fmla="*/ 12191560 w 12191999"/>
              <a:gd name="connsiteY3" fmla="*/ 2991784 h 4064000"/>
              <a:gd name="connsiteX4" fmla="*/ 6095999 w 12191999"/>
              <a:gd name="connsiteY4" fmla="*/ 4064000 h 4064000"/>
              <a:gd name="connsiteX5" fmla="*/ 438 w 12191999"/>
              <a:gd name="connsiteY5" fmla="*/ 2991784 h 4064000"/>
              <a:gd name="connsiteX6" fmla="*/ 0 w 12191999"/>
              <a:gd name="connsiteY6" fmla="*/ 2991576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064000">
                <a:moveTo>
                  <a:pt x="0" y="0"/>
                </a:moveTo>
                <a:lnTo>
                  <a:pt x="12191999" y="0"/>
                </a:lnTo>
                <a:lnTo>
                  <a:pt x="12191999" y="2991576"/>
                </a:lnTo>
                <a:lnTo>
                  <a:pt x="12191560" y="2991784"/>
                </a:lnTo>
                <a:cubicBezTo>
                  <a:pt x="10742694" y="3646613"/>
                  <a:pt x="8550028" y="4064000"/>
                  <a:pt x="6095999" y="4064000"/>
                </a:cubicBezTo>
                <a:cubicBezTo>
                  <a:pt x="3641970" y="4064000"/>
                  <a:pt x="1449304" y="3646613"/>
                  <a:pt x="438" y="2991784"/>
                </a:cubicBezTo>
                <a:lnTo>
                  <a:pt x="0" y="2991576"/>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2885894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lide-Master-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FED38-6423-4F48-A200-095E24AEF1F7}"/>
              </a:ext>
            </a:extLst>
          </p:cNvPr>
          <p:cNvSpPr/>
          <p:nvPr userDrawn="1"/>
        </p:nvSpPr>
        <p:spPr>
          <a:xfrm>
            <a:off x="8437768" y="0"/>
            <a:ext cx="375423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288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Master-5">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2272C781-3049-6844-A8C4-23F9F505CC32}"/>
              </a:ext>
            </a:extLst>
          </p:cNvPr>
          <p:cNvSpPr>
            <a:spLocks noGrp="1"/>
          </p:cNvSpPr>
          <p:nvPr>
            <p:ph type="pic" sz="quarter" idx="10"/>
          </p:nvPr>
        </p:nvSpPr>
        <p:spPr>
          <a:xfrm>
            <a:off x="5582652" y="0"/>
            <a:ext cx="6609348" cy="331152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3">
            <a:extLst>
              <a:ext uri="{FF2B5EF4-FFF2-40B4-BE49-F238E27FC236}">
                <a16:creationId xmlns:a16="http://schemas.microsoft.com/office/drawing/2014/main" id="{41679B47-6369-BA4B-9A29-09A6D2247E6E}"/>
              </a:ext>
            </a:extLst>
          </p:cNvPr>
          <p:cNvSpPr>
            <a:spLocks noGrp="1"/>
          </p:cNvSpPr>
          <p:nvPr>
            <p:ph type="pic" sz="quarter" idx="11"/>
          </p:nvPr>
        </p:nvSpPr>
        <p:spPr>
          <a:xfrm>
            <a:off x="5582652"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10" name="Picture Placeholder 3">
            <a:extLst>
              <a:ext uri="{FF2B5EF4-FFF2-40B4-BE49-F238E27FC236}">
                <a16:creationId xmlns:a16="http://schemas.microsoft.com/office/drawing/2014/main" id="{22587FD3-70D5-6D4C-843C-23B9C09000DF}"/>
              </a:ext>
            </a:extLst>
          </p:cNvPr>
          <p:cNvSpPr>
            <a:spLocks noGrp="1"/>
          </p:cNvSpPr>
          <p:nvPr>
            <p:ph type="pic" sz="quarter" idx="12"/>
          </p:nvPr>
        </p:nvSpPr>
        <p:spPr>
          <a:xfrm>
            <a:off x="8995088" y="3546477"/>
            <a:ext cx="3196912" cy="263090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5" name="Rectangle 4">
            <a:extLst>
              <a:ext uri="{FF2B5EF4-FFF2-40B4-BE49-F238E27FC236}">
                <a16:creationId xmlns:a16="http://schemas.microsoft.com/office/drawing/2014/main" id="{60C781F4-0A67-FD48-B047-A76110C6BD0B}"/>
              </a:ext>
            </a:extLst>
          </p:cNvPr>
          <p:cNvSpPr/>
          <p:nvPr userDrawn="1"/>
        </p:nvSpPr>
        <p:spPr>
          <a:xfrm>
            <a:off x="8995088" y="6177382"/>
            <a:ext cx="3196912" cy="6806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F50544F9-8EC6-014C-BC4B-69E1439D7B68}"/>
              </a:ext>
            </a:extLst>
          </p:cNvPr>
          <p:cNvSpPr/>
          <p:nvPr userDrawn="1"/>
        </p:nvSpPr>
        <p:spPr>
          <a:xfrm>
            <a:off x="5582653" y="6177382"/>
            <a:ext cx="3196912" cy="68061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lumMod val="75000"/>
                </a:schemeClr>
              </a:solidFill>
            </a:endParaRPr>
          </a:p>
        </p:txBody>
      </p:sp>
      <p:sp>
        <p:nvSpPr>
          <p:cNvPr id="7"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11831974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lide-Master-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E86A5-AE81-4669-8B67-417BF853B0C4}"/>
              </a:ext>
            </a:extLst>
          </p:cNvPr>
          <p:cNvSpPr>
            <a:spLocks noGrp="1"/>
          </p:cNvSpPr>
          <p:nvPr>
            <p:ph type="pic" sz="quarter" idx="10"/>
          </p:nvPr>
        </p:nvSpPr>
        <p:spPr>
          <a:xfrm>
            <a:off x="4343400" y="0"/>
            <a:ext cx="7848600" cy="3429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1072F672-FC9F-D742-AA2C-D3CB403CA475}"/>
              </a:ext>
            </a:extLst>
          </p:cNvPr>
          <p:cNvSpPr/>
          <p:nvPr userDrawn="1"/>
        </p:nvSpPr>
        <p:spPr>
          <a:xfrm>
            <a:off x="4343400" y="3429000"/>
            <a:ext cx="78486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4489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lide-Master-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8CA62-38AF-2643-A71C-B53B4A05A1ED}"/>
              </a:ext>
            </a:extLst>
          </p:cNvPr>
          <p:cNvSpPr/>
          <p:nvPr userDrawn="1"/>
        </p:nvSpPr>
        <p:spPr>
          <a:xfrm>
            <a:off x="2028825" y="483399"/>
            <a:ext cx="10163173"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38CF9D8-60E2-9246-91F7-D5753D808DF3}"/>
              </a:ext>
            </a:extLst>
          </p:cNvPr>
          <p:cNvSpPr/>
          <p:nvPr userDrawn="1"/>
        </p:nvSpPr>
        <p:spPr>
          <a:xfrm>
            <a:off x="1"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465EB3E0-F1B1-A747-A3F1-5339875150F7}"/>
              </a:ext>
            </a:extLst>
          </p:cNvPr>
          <p:cNvSpPr>
            <a:spLocks noGrp="1"/>
          </p:cNvSpPr>
          <p:nvPr>
            <p:ph type="pic" sz="quarter" idx="10"/>
          </p:nvPr>
        </p:nvSpPr>
        <p:spPr>
          <a:xfrm>
            <a:off x="0" y="0"/>
            <a:ext cx="5752211" cy="5656521"/>
          </a:xfrm>
          <a:custGeom>
            <a:avLst/>
            <a:gdLst>
              <a:gd name="connsiteX0" fmla="*/ 0 w 5752211"/>
              <a:gd name="connsiteY0" fmla="*/ 0 h 5656521"/>
              <a:gd name="connsiteX1" fmla="*/ 5388645 w 5752211"/>
              <a:gd name="connsiteY1" fmla="*/ 0 h 5656521"/>
              <a:gd name="connsiteX2" fmla="*/ 5438041 w 5752211"/>
              <a:gd name="connsiteY2" fmla="*/ 102540 h 5656521"/>
              <a:gd name="connsiteX3" fmla="*/ 5752211 w 5752211"/>
              <a:gd name="connsiteY3" fmla="*/ 1658680 h 5656521"/>
              <a:gd name="connsiteX4" fmla="*/ 1754370 w 5752211"/>
              <a:gd name="connsiteY4" fmla="*/ 5656521 h 5656521"/>
              <a:gd name="connsiteX5" fmla="*/ 21141 w 5752211"/>
              <a:gd name="connsiteY5" fmla="*/ 5262291 h 5656521"/>
              <a:gd name="connsiteX6" fmla="*/ 0 w 5752211"/>
              <a:gd name="connsiteY6" fmla="*/ 5251464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0" y="0"/>
                </a:moveTo>
                <a:lnTo>
                  <a:pt x="5388645" y="0"/>
                </a:lnTo>
                <a:lnTo>
                  <a:pt x="5438041" y="102540"/>
                </a:lnTo>
                <a:cubicBezTo>
                  <a:pt x="5640343" y="580835"/>
                  <a:pt x="5752211" y="1106693"/>
                  <a:pt x="5752211" y="1658680"/>
                </a:cubicBezTo>
                <a:cubicBezTo>
                  <a:pt x="5752211" y="3866627"/>
                  <a:pt x="3962317" y="5656521"/>
                  <a:pt x="1754370" y="5656521"/>
                </a:cubicBezTo>
                <a:cubicBezTo>
                  <a:pt x="1133385" y="5656521"/>
                  <a:pt x="545469" y="5514938"/>
                  <a:pt x="21141" y="5262291"/>
                </a:cubicBezTo>
                <a:lnTo>
                  <a:pt x="0" y="5251464"/>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636737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lide-Master-1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6DCBF6-2A93-F34C-8EA8-E1D9A3661230}"/>
              </a:ext>
            </a:extLst>
          </p:cNvPr>
          <p:cNvSpPr>
            <a:spLocks noGrp="1"/>
          </p:cNvSpPr>
          <p:nvPr>
            <p:ph type="pic" sz="quarter" idx="10"/>
          </p:nvPr>
        </p:nvSpPr>
        <p:spPr>
          <a:xfrm>
            <a:off x="5887453" y="1"/>
            <a:ext cx="6304547" cy="6475117"/>
          </a:xfrm>
          <a:custGeom>
            <a:avLst/>
            <a:gdLst>
              <a:gd name="connsiteX0" fmla="*/ 2697321 w 6304547"/>
              <a:gd name="connsiteY0" fmla="*/ 0 h 6475117"/>
              <a:gd name="connsiteX1" fmla="*/ 6304547 w 6304547"/>
              <a:gd name="connsiteY1" fmla="*/ 0 h 6475117"/>
              <a:gd name="connsiteX2" fmla="*/ 6304547 w 6304547"/>
              <a:gd name="connsiteY2" fmla="*/ 3948367 h 6475117"/>
              <a:gd name="connsiteX3" fmla="*/ 4560205 w 6304547"/>
              <a:gd name="connsiteY3" fmla="*/ 5692709 h 6475117"/>
              <a:gd name="connsiteX4" fmla="*/ 2671306 w 6304547"/>
              <a:gd name="connsiteY4" fmla="*/ 6475117 h 6475117"/>
              <a:gd name="connsiteX5" fmla="*/ 782408 w 6304547"/>
              <a:gd name="connsiteY5" fmla="*/ 5692709 h 6475117"/>
              <a:gd name="connsiteX6" fmla="*/ 782408 w 6304547"/>
              <a:gd name="connsiteY6" fmla="*/ 5692710 h 6475117"/>
              <a:gd name="connsiteX7" fmla="*/ 782408 w 6304547"/>
              <a:gd name="connsiteY7" fmla="*/ 1914913 h 64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4547" h="6475117">
                <a:moveTo>
                  <a:pt x="2697321" y="0"/>
                </a:moveTo>
                <a:lnTo>
                  <a:pt x="6304547" y="0"/>
                </a:lnTo>
                <a:lnTo>
                  <a:pt x="6304547" y="3948367"/>
                </a:lnTo>
                <a:lnTo>
                  <a:pt x="4560205" y="5692709"/>
                </a:lnTo>
                <a:cubicBezTo>
                  <a:pt x="4038599" y="6214315"/>
                  <a:pt x="3354952" y="6475117"/>
                  <a:pt x="2671306" y="6475117"/>
                </a:cubicBezTo>
                <a:cubicBezTo>
                  <a:pt x="1987659" y="6475117"/>
                  <a:pt x="1304012" y="6214315"/>
                  <a:pt x="782408" y="5692709"/>
                </a:cubicBezTo>
                <a:lnTo>
                  <a:pt x="782408" y="5692710"/>
                </a:lnTo>
                <a:cubicBezTo>
                  <a:pt x="-260802" y="4649500"/>
                  <a:pt x="-260802" y="2958122"/>
                  <a:pt x="782408" y="1914913"/>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3" name="Freeform 2">
            <a:extLst>
              <a:ext uri="{FF2B5EF4-FFF2-40B4-BE49-F238E27FC236}">
                <a16:creationId xmlns:a16="http://schemas.microsoft.com/office/drawing/2014/main" id="{235038D9-6B74-AF42-AAC0-FC3AC4C98071}"/>
              </a:ext>
            </a:extLst>
          </p:cNvPr>
          <p:cNvSpPr/>
          <p:nvPr userDrawn="1"/>
        </p:nvSpPr>
        <p:spPr>
          <a:xfrm flipV="1">
            <a:off x="10521842" y="4216790"/>
            <a:ext cx="1670158" cy="2213990"/>
          </a:xfrm>
          <a:custGeom>
            <a:avLst/>
            <a:gdLst>
              <a:gd name="connsiteX0" fmla="*/ 384547 w 1670158"/>
              <a:gd name="connsiteY0" fmla="*/ 0 h 2213990"/>
              <a:gd name="connsiteX1" fmla="*/ 656463 w 1670158"/>
              <a:gd name="connsiteY1" fmla="*/ 112631 h 2213990"/>
              <a:gd name="connsiteX2" fmla="*/ 1670158 w 1670158"/>
              <a:gd name="connsiteY2" fmla="*/ 1126326 h 2213990"/>
              <a:gd name="connsiteX3" fmla="*/ 1670158 w 1670158"/>
              <a:gd name="connsiteY3" fmla="*/ 2213990 h 2213990"/>
              <a:gd name="connsiteX4" fmla="*/ 112631 w 1670158"/>
              <a:gd name="connsiteY4" fmla="*/ 656463 h 2213990"/>
              <a:gd name="connsiteX5" fmla="*/ 112631 w 1670158"/>
              <a:gd name="connsiteY5" fmla="*/ 112631 h 2213990"/>
              <a:gd name="connsiteX6" fmla="*/ 384547 w 1670158"/>
              <a:gd name="connsiteY6" fmla="*/ 0 h 22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158" h="2213990">
                <a:moveTo>
                  <a:pt x="384547" y="0"/>
                </a:moveTo>
                <a:cubicBezTo>
                  <a:pt x="482961" y="0"/>
                  <a:pt x="581376" y="37544"/>
                  <a:pt x="656463" y="112631"/>
                </a:cubicBezTo>
                <a:lnTo>
                  <a:pt x="1670158" y="1126326"/>
                </a:lnTo>
                <a:lnTo>
                  <a:pt x="1670158" y="2213990"/>
                </a:lnTo>
                <a:lnTo>
                  <a:pt x="112631" y="656463"/>
                </a:lnTo>
                <a:cubicBezTo>
                  <a:pt x="-37543" y="506288"/>
                  <a:pt x="-37543" y="262806"/>
                  <a:pt x="112631" y="112631"/>
                </a:cubicBezTo>
                <a:cubicBezTo>
                  <a:pt x="187718" y="37544"/>
                  <a:pt x="286133" y="0"/>
                  <a:pt x="38454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915716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lide-Master-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CCA91F-16C7-6844-9BB2-F31E4C447396}"/>
              </a:ext>
            </a:extLst>
          </p:cNvPr>
          <p:cNvSpPr/>
          <p:nvPr userDrawn="1"/>
        </p:nvSpPr>
        <p:spPr>
          <a:xfrm>
            <a:off x="0" y="500061"/>
            <a:ext cx="12191998" cy="5857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4722614D-DBBA-BF4E-82C2-6A6FF7BABBBD}"/>
              </a:ext>
            </a:extLst>
          </p:cNvPr>
          <p:cNvSpPr/>
          <p:nvPr userDrawn="1"/>
        </p:nvSpPr>
        <p:spPr>
          <a:xfrm flipH="1">
            <a:off x="5954808" y="0"/>
            <a:ext cx="6237190" cy="5786438"/>
          </a:xfrm>
          <a:custGeom>
            <a:avLst/>
            <a:gdLst>
              <a:gd name="connsiteX0" fmla="*/ 0 w 6326369"/>
              <a:gd name="connsiteY0" fmla="*/ 0 h 5869172"/>
              <a:gd name="connsiteX1" fmla="*/ 6037580 w 6326369"/>
              <a:gd name="connsiteY1" fmla="*/ 0 h 5869172"/>
              <a:gd name="connsiteX2" fmla="*/ 6064426 w 6326369"/>
              <a:gd name="connsiteY2" fmla="*/ 68087 h 5869172"/>
              <a:gd name="connsiteX3" fmla="*/ 6326369 w 6326369"/>
              <a:gd name="connsiteY3" fmla="*/ 1552354 h 5869172"/>
              <a:gd name="connsiteX4" fmla="*/ 2009551 w 6326369"/>
              <a:gd name="connsiteY4" fmla="*/ 5869172 h 5869172"/>
              <a:gd name="connsiteX5" fmla="*/ 138032 w 6326369"/>
              <a:gd name="connsiteY5" fmla="*/ 5443487 h 5869172"/>
              <a:gd name="connsiteX6" fmla="*/ 0 w 6326369"/>
              <a:gd name="connsiteY6" fmla="*/ 5372792 h 5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369" h="5869172">
                <a:moveTo>
                  <a:pt x="0" y="0"/>
                </a:moveTo>
                <a:lnTo>
                  <a:pt x="6037580" y="0"/>
                </a:lnTo>
                <a:lnTo>
                  <a:pt x="6064426" y="68087"/>
                </a:lnTo>
                <a:cubicBezTo>
                  <a:pt x="6233886" y="530905"/>
                  <a:pt x="6326369" y="1030829"/>
                  <a:pt x="6326369" y="1552354"/>
                </a:cubicBezTo>
                <a:cubicBezTo>
                  <a:pt x="6326369" y="3936467"/>
                  <a:pt x="4393664" y="5869172"/>
                  <a:pt x="2009551" y="5869172"/>
                </a:cubicBezTo>
                <a:cubicBezTo>
                  <a:pt x="1339019" y="5869172"/>
                  <a:pt x="704195" y="5716292"/>
                  <a:pt x="138032" y="5443487"/>
                </a:cubicBezTo>
                <a:lnTo>
                  <a:pt x="0" y="53727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4B8EDD1C-18A7-6645-AB52-D7AF7936A43D}"/>
              </a:ext>
            </a:extLst>
          </p:cNvPr>
          <p:cNvSpPr>
            <a:spLocks noGrp="1"/>
          </p:cNvSpPr>
          <p:nvPr>
            <p:ph type="pic" sz="quarter" idx="10"/>
          </p:nvPr>
        </p:nvSpPr>
        <p:spPr>
          <a:xfrm>
            <a:off x="6439790" y="4"/>
            <a:ext cx="5752211" cy="5656521"/>
          </a:xfrm>
          <a:custGeom>
            <a:avLst/>
            <a:gdLst>
              <a:gd name="connsiteX0" fmla="*/ 363566 w 5752211"/>
              <a:gd name="connsiteY0" fmla="*/ 0 h 5656521"/>
              <a:gd name="connsiteX1" fmla="*/ 5752211 w 5752211"/>
              <a:gd name="connsiteY1" fmla="*/ 0 h 5656521"/>
              <a:gd name="connsiteX2" fmla="*/ 5752211 w 5752211"/>
              <a:gd name="connsiteY2" fmla="*/ 5251464 h 5656521"/>
              <a:gd name="connsiteX3" fmla="*/ 5731070 w 5752211"/>
              <a:gd name="connsiteY3" fmla="*/ 5262291 h 5656521"/>
              <a:gd name="connsiteX4" fmla="*/ 3997841 w 5752211"/>
              <a:gd name="connsiteY4" fmla="*/ 5656521 h 5656521"/>
              <a:gd name="connsiteX5" fmla="*/ 0 w 5752211"/>
              <a:gd name="connsiteY5" fmla="*/ 1658680 h 5656521"/>
              <a:gd name="connsiteX6" fmla="*/ 314170 w 5752211"/>
              <a:gd name="connsiteY6" fmla="*/ 102540 h 56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2211" h="5656521">
                <a:moveTo>
                  <a:pt x="363566" y="0"/>
                </a:moveTo>
                <a:lnTo>
                  <a:pt x="5752211" y="0"/>
                </a:lnTo>
                <a:lnTo>
                  <a:pt x="5752211" y="5251464"/>
                </a:lnTo>
                <a:lnTo>
                  <a:pt x="5731070" y="5262291"/>
                </a:lnTo>
                <a:cubicBezTo>
                  <a:pt x="5206742" y="5514938"/>
                  <a:pt x="4618826" y="5656521"/>
                  <a:pt x="3997841" y="5656521"/>
                </a:cubicBezTo>
                <a:cubicBezTo>
                  <a:pt x="1789894" y="5656521"/>
                  <a:pt x="0" y="3866627"/>
                  <a:pt x="0" y="1658680"/>
                </a:cubicBezTo>
                <a:cubicBezTo>
                  <a:pt x="0" y="1106693"/>
                  <a:pt x="111868" y="580835"/>
                  <a:pt x="314170" y="10254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Text Placeholder 2"/>
          <p:cNvSpPr>
            <a:spLocks noGrp="1"/>
          </p:cNvSpPr>
          <p:nvPr>
            <p:ph type="body" sz="quarter" idx="18"/>
          </p:nvPr>
        </p:nvSpPr>
        <p:spPr>
          <a:xfrm>
            <a:off x="182878" y="1938338"/>
            <a:ext cx="5551171"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142995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lide-Master-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CDB4B-F72C-BB4F-BA95-23C687DDB879}"/>
              </a:ext>
            </a:extLst>
          </p:cNvPr>
          <p:cNvSpPr/>
          <p:nvPr userDrawn="1"/>
        </p:nvSpPr>
        <p:spPr>
          <a:xfrm>
            <a:off x="0" y="0"/>
            <a:ext cx="47421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06D6CD-495F-1640-988D-32C19C06BBAE}"/>
              </a:ext>
            </a:extLst>
          </p:cNvPr>
          <p:cNvSpPr/>
          <p:nvPr userDrawn="1"/>
        </p:nvSpPr>
        <p:spPr>
          <a:xfrm>
            <a:off x="11298865" y="0"/>
            <a:ext cx="8931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4D91A89A-E372-694A-B7B3-CE06279B8E29}"/>
              </a:ext>
            </a:extLst>
          </p:cNvPr>
          <p:cNvSpPr>
            <a:spLocks noGrp="1"/>
          </p:cNvSpPr>
          <p:nvPr>
            <p:ph type="pic" sz="quarter" idx="10"/>
          </p:nvPr>
        </p:nvSpPr>
        <p:spPr>
          <a:xfrm>
            <a:off x="4742122" y="0"/>
            <a:ext cx="655674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Text Placeholder 2"/>
          <p:cNvSpPr>
            <a:spLocks noGrp="1"/>
          </p:cNvSpPr>
          <p:nvPr>
            <p:ph type="body" sz="quarter" idx="18"/>
          </p:nvPr>
        </p:nvSpPr>
        <p:spPr>
          <a:xfrm>
            <a:off x="182879" y="1938338"/>
            <a:ext cx="426529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102459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lide-Master-14">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D8DE8DF-5521-214B-A77D-019561126A68}"/>
              </a:ext>
            </a:extLst>
          </p:cNvPr>
          <p:cNvSpPr/>
          <p:nvPr userDrawn="1"/>
        </p:nvSpPr>
        <p:spPr>
          <a:xfrm>
            <a:off x="10508153" y="2352798"/>
            <a:ext cx="1285060" cy="4505198"/>
          </a:xfrm>
          <a:custGeom>
            <a:avLst/>
            <a:gdLst>
              <a:gd name="connsiteX0" fmla="*/ 642530 w 1285060"/>
              <a:gd name="connsiteY0" fmla="*/ 0 h 4505198"/>
              <a:gd name="connsiteX1" fmla="*/ 1285060 w 1285060"/>
              <a:gd name="connsiteY1" fmla="*/ 642530 h 4505198"/>
              <a:gd name="connsiteX2" fmla="*/ 1285059 w 1285060"/>
              <a:gd name="connsiteY2" fmla="*/ 4505198 h 4505198"/>
              <a:gd name="connsiteX3" fmla="*/ 0 w 1285060"/>
              <a:gd name="connsiteY3" fmla="*/ 4505198 h 4505198"/>
              <a:gd name="connsiteX4" fmla="*/ 0 w 1285060"/>
              <a:gd name="connsiteY4" fmla="*/ 642530 h 4505198"/>
              <a:gd name="connsiteX5" fmla="*/ 642530 w 1285060"/>
              <a:gd name="connsiteY5" fmla="*/ 0 h 450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060" h="4505198">
                <a:moveTo>
                  <a:pt x="642530" y="0"/>
                </a:moveTo>
                <a:cubicBezTo>
                  <a:pt x="997390" y="0"/>
                  <a:pt x="1285060" y="287670"/>
                  <a:pt x="1285060" y="642530"/>
                </a:cubicBezTo>
                <a:lnTo>
                  <a:pt x="1285059" y="4505198"/>
                </a:lnTo>
                <a:lnTo>
                  <a:pt x="0" y="4505198"/>
                </a:lnTo>
                <a:lnTo>
                  <a:pt x="0" y="642530"/>
                </a:lnTo>
                <a:cubicBezTo>
                  <a:pt x="0" y="287670"/>
                  <a:pt x="287670" y="0"/>
                  <a:pt x="64253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E126C6AA-D080-8944-993D-D7F9CE617BFA}"/>
              </a:ext>
            </a:extLst>
          </p:cNvPr>
          <p:cNvSpPr>
            <a:spLocks noGrp="1"/>
          </p:cNvSpPr>
          <p:nvPr>
            <p:ph type="pic" sz="quarter" idx="10"/>
          </p:nvPr>
        </p:nvSpPr>
        <p:spPr>
          <a:xfrm>
            <a:off x="6964748" y="1"/>
            <a:ext cx="4174750" cy="6522497"/>
          </a:xfrm>
          <a:custGeom>
            <a:avLst/>
            <a:gdLst>
              <a:gd name="connsiteX0" fmla="*/ 0 w 4174750"/>
              <a:gd name="connsiteY0" fmla="*/ 0 h 6522497"/>
              <a:gd name="connsiteX1" fmla="*/ 4174750 w 4174750"/>
              <a:gd name="connsiteY1" fmla="*/ 0 h 6522497"/>
              <a:gd name="connsiteX2" fmla="*/ 4174748 w 4174750"/>
              <a:gd name="connsiteY2" fmla="*/ 4435120 h 6522497"/>
              <a:gd name="connsiteX3" fmla="*/ 2087371 w 4174750"/>
              <a:gd name="connsiteY3" fmla="*/ 6522497 h 6522497"/>
              <a:gd name="connsiteX4" fmla="*/ 2087376 w 4174750"/>
              <a:gd name="connsiteY4" fmla="*/ 6522492 h 6522497"/>
              <a:gd name="connsiteX5" fmla="*/ 0 w 4174750"/>
              <a:gd name="connsiteY5" fmla="*/ 4435115 h 65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750" h="6522497">
                <a:moveTo>
                  <a:pt x="0" y="0"/>
                </a:moveTo>
                <a:lnTo>
                  <a:pt x="4174750" y="0"/>
                </a:lnTo>
                <a:lnTo>
                  <a:pt x="4174748" y="4435120"/>
                </a:lnTo>
                <a:cubicBezTo>
                  <a:pt x="4174748" y="5587945"/>
                  <a:pt x="3240196" y="6522497"/>
                  <a:pt x="2087371" y="6522497"/>
                </a:cubicBezTo>
                <a:lnTo>
                  <a:pt x="2087376" y="6522492"/>
                </a:lnTo>
                <a:cubicBezTo>
                  <a:pt x="934552" y="6522492"/>
                  <a:pt x="0" y="5587940"/>
                  <a:pt x="0" y="4435115"/>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2393923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lide-Master-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90642D-D5AF-4A1F-AB2A-4E8567CC9DDC}"/>
              </a:ext>
            </a:extLst>
          </p:cNvPr>
          <p:cNvSpPr>
            <a:spLocks noGrp="1"/>
          </p:cNvSpPr>
          <p:nvPr>
            <p:ph type="pic" sz="quarter" idx="10"/>
          </p:nvPr>
        </p:nvSpPr>
        <p:spPr>
          <a:xfrm>
            <a:off x="4689228" y="-1"/>
            <a:ext cx="3751385" cy="5789477"/>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3B96BF7C-9B57-0945-9E1A-A5865FA5B4D6}"/>
              </a:ext>
            </a:extLst>
          </p:cNvPr>
          <p:cNvSpPr>
            <a:spLocks noGrp="1"/>
          </p:cNvSpPr>
          <p:nvPr>
            <p:ph type="pic" sz="quarter" idx="11"/>
          </p:nvPr>
        </p:nvSpPr>
        <p:spPr>
          <a:xfrm>
            <a:off x="9570965" y="597224"/>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FF744C72-19DE-8D4B-88F1-3C5288F4DD87}"/>
              </a:ext>
            </a:extLst>
          </p:cNvPr>
          <p:cNvSpPr>
            <a:spLocks noGrp="1"/>
          </p:cNvSpPr>
          <p:nvPr>
            <p:ph type="pic" sz="quarter" idx="12"/>
          </p:nvPr>
        </p:nvSpPr>
        <p:spPr>
          <a:xfrm>
            <a:off x="9570965" y="3727663"/>
            <a:ext cx="1490684" cy="1490684"/>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Text Placeholder 2"/>
          <p:cNvSpPr>
            <a:spLocks noGrp="1"/>
          </p:cNvSpPr>
          <p:nvPr>
            <p:ph type="body" sz="quarter" idx="16"/>
          </p:nvPr>
        </p:nvSpPr>
        <p:spPr>
          <a:xfrm>
            <a:off x="240028" y="296026"/>
            <a:ext cx="4179571" cy="2981325"/>
          </a:xfrm>
        </p:spPr>
        <p:txBody>
          <a:bodyPr anchor="t">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3596373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lide-Master-16">
    <p:spTree>
      <p:nvGrpSpPr>
        <p:cNvPr id="1" name=""/>
        <p:cNvGrpSpPr/>
        <p:nvPr/>
      </p:nvGrpSpPr>
      <p:grpSpPr>
        <a:xfrm>
          <a:off x="0" y="0"/>
          <a:ext cx="0" cy="0"/>
          <a:chOff x="0" y="0"/>
          <a:chExt cx="0" cy="0"/>
        </a:xfrm>
      </p:grpSpPr>
      <p:cxnSp>
        <p:nvCxnSpPr>
          <p:cNvPr id="7" name="Straight Connector 6"/>
          <p:cNvCxnSpPr/>
          <p:nvPr userDrawn="1"/>
        </p:nvCxnSpPr>
        <p:spPr>
          <a:xfrm>
            <a:off x="40005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552CF0A-9F87-BB44-9183-14E07EB6A92A}"/>
              </a:ext>
            </a:extLst>
          </p:cNvPr>
          <p:cNvSpPr/>
          <p:nvPr userDrawn="1"/>
        </p:nvSpPr>
        <p:spPr>
          <a:xfrm flipH="1">
            <a:off x="83" y="0"/>
            <a:ext cx="399089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743752F-78C4-7643-B429-B69282B0C05F}"/>
              </a:ext>
            </a:extLst>
          </p:cNvPr>
          <p:cNvSpPr>
            <a:spLocks noGrp="1"/>
          </p:cNvSpPr>
          <p:nvPr>
            <p:ph type="pic" sz="quarter" idx="10"/>
          </p:nvPr>
        </p:nvSpPr>
        <p:spPr>
          <a:xfrm>
            <a:off x="3403426" y="663987"/>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66C0302A-A940-4644-82E6-5C12DF928146}"/>
              </a:ext>
            </a:extLst>
          </p:cNvPr>
          <p:cNvSpPr>
            <a:spLocks noGrp="1"/>
          </p:cNvSpPr>
          <p:nvPr>
            <p:ph type="pic" sz="quarter" idx="11"/>
          </p:nvPr>
        </p:nvSpPr>
        <p:spPr>
          <a:xfrm>
            <a:off x="3403426" y="2192826"/>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3" name="Picture Placeholder 12">
            <a:extLst>
              <a:ext uri="{FF2B5EF4-FFF2-40B4-BE49-F238E27FC236}">
                <a16:creationId xmlns:a16="http://schemas.microsoft.com/office/drawing/2014/main" id="{3C3CE78B-1942-2440-A002-B2D5B69FB556}"/>
              </a:ext>
            </a:extLst>
          </p:cNvPr>
          <p:cNvSpPr>
            <a:spLocks noGrp="1"/>
          </p:cNvSpPr>
          <p:nvPr>
            <p:ph type="pic" sz="quarter" idx="12"/>
          </p:nvPr>
        </p:nvSpPr>
        <p:spPr>
          <a:xfrm>
            <a:off x="3403426" y="3721665"/>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6" name="Picture Placeholder 12">
            <a:extLst>
              <a:ext uri="{FF2B5EF4-FFF2-40B4-BE49-F238E27FC236}">
                <a16:creationId xmlns:a16="http://schemas.microsoft.com/office/drawing/2014/main" id="{3C3CE78B-1942-2440-A002-B2D5B69FB556}"/>
              </a:ext>
            </a:extLst>
          </p:cNvPr>
          <p:cNvSpPr>
            <a:spLocks noGrp="1"/>
          </p:cNvSpPr>
          <p:nvPr>
            <p:ph type="pic" sz="quarter" idx="13"/>
          </p:nvPr>
        </p:nvSpPr>
        <p:spPr>
          <a:xfrm>
            <a:off x="3403426" y="5250504"/>
            <a:ext cx="1188720" cy="1188720"/>
          </a:xfrm>
          <a:custGeom>
            <a:avLst/>
            <a:gdLst>
              <a:gd name="connsiteX0" fmla="*/ 770025 w 1540050"/>
              <a:gd name="connsiteY0" fmla="*/ 0 h 1540050"/>
              <a:gd name="connsiteX1" fmla="*/ 1540050 w 1540050"/>
              <a:gd name="connsiteY1" fmla="*/ 770025 h 1540050"/>
              <a:gd name="connsiteX2" fmla="*/ 770025 w 1540050"/>
              <a:gd name="connsiteY2" fmla="*/ 1540050 h 1540050"/>
              <a:gd name="connsiteX3" fmla="*/ 0 w 1540050"/>
              <a:gd name="connsiteY3" fmla="*/ 770025 h 1540050"/>
              <a:gd name="connsiteX4" fmla="*/ 770025 w 1540050"/>
              <a:gd name="connsiteY4" fmla="*/ 0 h 15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50" h="1540050">
                <a:moveTo>
                  <a:pt x="770025" y="0"/>
                </a:moveTo>
                <a:cubicBezTo>
                  <a:pt x="1195298" y="0"/>
                  <a:pt x="1540050" y="344752"/>
                  <a:pt x="1540050" y="770025"/>
                </a:cubicBezTo>
                <a:cubicBezTo>
                  <a:pt x="1540050" y="1195298"/>
                  <a:pt x="1195298" y="1540050"/>
                  <a:pt x="770025" y="1540050"/>
                </a:cubicBezTo>
                <a:cubicBezTo>
                  <a:pt x="344752" y="1540050"/>
                  <a:pt x="0" y="1195298"/>
                  <a:pt x="0" y="770025"/>
                </a:cubicBezTo>
                <a:cubicBezTo>
                  <a:pt x="0" y="344752"/>
                  <a:pt x="344752" y="0"/>
                  <a:pt x="770025" y="0"/>
                </a:cubicBezTo>
                <a:close/>
              </a:path>
            </a:pathLst>
          </a:custGeom>
          <a:pattFill prst="pct5">
            <a:fgClr>
              <a:schemeClr val="accent1"/>
            </a:fgClr>
            <a:bgClr>
              <a:schemeClr val="bg1"/>
            </a:bgClr>
          </a:pattFill>
          <a:effectLst>
            <a:innerShdw blurRad="63500" dist="50800" dir="13500000">
              <a:prstClr val="black">
                <a:alpha val="50000"/>
              </a:prstClr>
            </a:inn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3" name="Text Placeholder 2"/>
          <p:cNvSpPr>
            <a:spLocks noGrp="1"/>
          </p:cNvSpPr>
          <p:nvPr>
            <p:ph type="body" sz="quarter" idx="14" hasCustomPrompt="1"/>
          </p:nvPr>
        </p:nvSpPr>
        <p:spPr>
          <a:xfrm>
            <a:off x="4829175" y="781050"/>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0" name="Text Placeholder 2"/>
          <p:cNvSpPr>
            <a:spLocks noGrp="1"/>
          </p:cNvSpPr>
          <p:nvPr>
            <p:ph type="body" sz="quarter" idx="15" hasCustomPrompt="1"/>
          </p:nvPr>
        </p:nvSpPr>
        <p:spPr>
          <a:xfrm>
            <a:off x="4829175" y="2339511"/>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4" name="Text Placeholder 2"/>
          <p:cNvSpPr>
            <a:spLocks noGrp="1"/>
          </p:cNvSpPr>
          <p:nvPr>
            <p:ph type="body" sz="quarter" idx="16" hasCustomPrompt="1"/>
          </p:nvPr>
        </p:nvSpPr>
        <p:spPr>
          <a:xfrm>
            <a:off x="4829175" y="3721665"/>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5" name="Text Placeholder 2"/>
          <p:cNvSpPr>
            <a:spLocks noGrp="1"/>
          </p:cNvSpPr>
          <p:nvPr>
            <p:ph type="body" sz="quarter" idx="17" hasCustomPrompt="1"/>
          </p:nvPr>
        </p:nvSpPr>
        <p:spPr>
          <a:xfrm>
            <a:off x="4829175" y="5280126"/>
            <a:ext cx="6496050" cy="453924"/>
          </a:xfrm>
        </p:spPr>
        <p:txBody>
          <a:bodyPr/>
          <a:lstStyle>
            <a:lvl1pPr marL="0" indent="0">
              <a:buNone/>
              <a:defRPr lang="en-US" sz="2400" b="1" kern="1200" cap="all" baseline="0" dirty="0" smtClean="0">
                <a:solidFill>
                  <a:schemeClr val="accent1"/>
                </a:solidFill>
                <a:latin typeface="+mn-lt"/>
                <a:ea typeface="+mn-ea"/>
                <a:cs typeface="+mn-cs"/>
              </a:defRPr>
            </a:lvl1pPr>
            <a:lvl2pPr marL="0" indent="0" algn="l" defTabSz="914400" rtl="0" eaLnBrk="1" latinLnBrk="0" hangingPunct="1">
              <a:buNone/>
              <a:defRPr lang="en-US" sz="2000" b="1" kern="1200" dirty="0" smtClean="0">
                <a:solidFill>
                  <a:schemeClr val="tx1">
                    <a:lumMod val="50000"/>
                    <a:lumOff val="50000"/>
                  </a:schemeClr>
                </a:solidFill>
                <a:latin typeface="+mn-lt"/>
                <a:ea typeface="+mn-ea"/>
                <a:cs typeface="+mn-cs"/>
              </a:defRPr>
            </a:lvl2pPr>
          </a:lstStyle>
          <a:p>
            <a:pPr lvl="0"/>
            <a:r>
              <a:rPr lang="en-US" dirty="0"/>
              <a:t>Name and Accreditations</a:t>
            </a:r>
          </a:p>
        </p:txBody>
      </p:sp>
      <p:sp>
        <p:nvSpPr>
          <p:cNvPr id="16" name="Text Placeholder 2"/>
          <p:cNvSpPr>
            <a:spLocks noGrp="1"/>
          </p:cNvSpPr>
          <p:nvPr>
            <p:ph type="body" sz="quarter" idx="18"/>
          </p:nvPr>
        </p:nvSpPr>
        <p:spPr>
          <a:xfrm>
            <a:off x="182879" y="1938338"/>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0873" y="0"/>
            <a:ext cx="1381127" cy="1381127"/>
          </a:xfrm>
          <a:prstGeom prst="rect">
            <a:avLst/>
          </a:prstGeom>
        </p:spPr>
      </p:pic>
      <p:sp>
        <p:nvSpPr>
          <p:cNvPr id="18" name="Text Placeholder 2"/>
          <p:cNvSpPr>
            <a:spLocks noGrp="1"/>
          </p:cNvSpPr>
          <p:nvPr>
            <p:ph type="body" sz="quarter" idx="19" hasCustomPrompt="1"/>
          </p:nvPr>
        </p:nvSpPr>
        <p:spPr>
          <a:xfrm>
            <a:off x="4829175" y="1320800"/>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19" name="Text Placeholder 2"/>
          <p:cNvSpPr>
            <a:spLocks noGrp="1"/>
          </p:cNvSpPr>
          <p:nvPr>
            <p:ph type="body" sz="quarter" idx="20" hasCustomPrompt="1"/>
          </p:nvPr>
        </p:nvSpPr>
        <p:spPr>
          <a:xfrm>
            <a:off x="4829175" y="2879261"/>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0" name="Text Placeholder 2"/>
          <p:cNvSpPr>
            <a:spLocks noGrp="1"/>
          </p:cNvSpPr>
          <p:nvPr>
            <p:ph type="body" sz="quarter" idx="21" hasCustomPrompt="1"/>
          </p:nvPr>
        </p:nvSpPr>
        <p:spPr>
          <a:xfrm>
            <a:off x="4829175" y="4261415"/>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
        <p:nvSpPr>
          <p:cNvPr id="21" name="Text Placeholder 2"/>
          <p:cNvSpPr>
            <a:spLocks noGrp="1"/>
          </p:cNvSpPr>
          <p:nvPr>
            <p:ph type="body" sz="quarter" idx="22" hasCustomPrompt="1"/>
          </p:nvPr>
        </p:nvSpPr>
        <p:spPr>
          <a:xfrm>
            <a:off x="4829175" y="5819876"/>
            <a:ext cx="6496050" cy="453924"/>
          </a:xfrm>
        </p:spPr>
        <p:txBody>
          <a:bodyPr vert="horz" lIns="91440" tIns="45720" rIns="91440" bIns="45720" rtlCol="0">
            <a:normAutofit/>
          </a:bodyPr>
          <a:lstStyle>
            <a:lvl2pPr marL="0" indent="0">
              <a:buNone/>
              <a:defRPr lang="en-US" sz="1800" b="1" dirty="0" smtClean="0">
                <a:solidFill>
                  <a:schemeClr val="tx1">
                    <a:lumMod val="50000"/>
                    <a:lumOff val="50000"/>
                  </a:schemeClr>
                </a:solidFill>
              </a:defRPr>
            </a:lvl2pPr>
          </a:lstStyle>
          <a:p>
            <a:pPr marL="342900" lvl="1" indent="-342900"/>
            <a:r>
              <a:rPr lang="en-US" dirty="0"/>
              <a:t>Title / Position</a:t>
            </a:r>
          </a:p>
        </p:txBody>
      </p:sp>
    </p:spTree>
    <p:extLst>
      <p:ext uri="{BB962C8B-B14F-4D97-AF65-F5344CB8AC3E}">
        <p14:creationId xmlns:p14="http://schemas.microsoft.com/office/powerpoint/2010/main" val="33489852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lide-Master-1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8B9D9-EAAF-8B43-92A4-D9755D91A46A}"/>
              </a:ext>
            </a:extLst>
          </p:cNvPr>
          <p:cNvSpPr/>
          <p:nvPr userDrawn="1"/>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D31509-1C87-EA4C-AACC-37A0158B6EBF}"/>
              </a:ext>
            </a:extLst>
          </p:cNvPr>
          <p:cNvSpPr/>
          <p:nvPr userDrawn="1"/>
        </p:nvSpPr>
        <p:spPr>
          <a:xfrm>
            <a:off x="3481136" y="5101390"/>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D7CEFA-9F8B-4A41-9717-7E74813F7281}"/>
              </a:ext>
            </a:extLst>
          </p:cNvPr>
          <p:cNvSpPr/>
          <p:nvPr userDrawn="1"/>
        </p:nvSpPr>
        <p:spPr>
          <a:xfrm>
            <a:off x="6453526" y="5101388"/>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524A90-766A-154D-B604-4C19A508A538}"/>
              </a:ext>
            </a:extLst>
          </p:cNvPr>
          <p:cNvSpPr/>
          <p:nvPr userDrawn="1"/>
        </p:nvSpPr>
        <p:spPr>
          <a:xfrm>
            <a:off x="9425917" y="5101389"/>
            <a:ext cx="2766081" cy="175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EE3335D-C469-4FE0-AD7E-0CAB9860E413}"/>
              </a:ext>
            </a:extLst>
          </p:cNvPr>
          <p:cNvSpPr>
            <a:spLocks noGrp="1"/>
          </p:cNvSpPr>
          <p:nvPr>
            <p:ph type="pic" sz="quarter" idx="12"/>
          </p:nvPr>
        </p:nvSpPr>
        <p:spPr>
          <a:xfrm>
            <a:off x="9425918" y="220577"/>
            <a:ext cx="2766082"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A9235618-85BC-4B08-AC9E-81D5498B2726}"/>
              </a:ext>
            </a:extLst>
          </p:cNvPr>
          <p:cNvSpPr>
            <a:spLocks noGrp="1"/>
          </p:cNvSpPr>
          <p:nvPr>
            <p:ph type="pic" sz="quarter" idx="11"/>
          </p:nvPr>
        </p:nvSpPr>
        <p:spPr>
          <a:xfrm>
            <a:off x="6453527"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E7398F2B-3F76-4903-9FC4-FFD3DA800728}"/>
              </a:ext>
            </a:extLst>
          </p:cNvPr>
          <p:cNvSpPr>
            <a:spLocks noGrp="1"/>
          </p:cNvSpPr>
          <p:nvPr>
            <p:ph type="pic" sz="quarter" idx="10"/>
          </p:nvPr>
        </p:nvSpPr>
        <p:spPr>
          <a:xfrm>
            <a:off x="3481136" y="220577"/>
            <a:ext cx="2766081" cy="488080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Text Placeholder 2"/>
          <p:cNvSpPr>
            <a:spLocks noGrp="1"/>
          </p:cNvSpPr>
          <p:nvPr>
            <p:ph type="body" sz="quarter" idx="16"/>
          </p:nvPr>
        </p:nvSpPr>
        <p:spPr>
          <a:xfrm>
            <a:off x="182879" y="3610726"/>
            <a:ext cx="30919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3" name="Text Placeholder 2"/>
          <p:cNvSpPr>
            <a:spLocks noGrp="1"/>
          </p:cNvSpPr>
          <p:nvPr>
            <p:ph type="body" sz="quarter" idx="17"/>
          </p:nvPr>
        </p:nvSpPr>
        <p:spPr>
          <a:xfrm>
            <a:off x="201929" y="233363"/>
            <a:ext cx="3091946" cy="2981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7670203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lide-Master-1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DCF1F-012D-1942-A496-F0D5CF0B64F2}"/>
              </a:ext>
            </a:extLst>
          </p:cNvPr>
          <p:cNvSpPr/>
          <p:nvPr userDrawn="1"/>
        </p:nvSpPr>
        <p:spPr>
          <a:xfrm>
            <a:off x="-2" y="0"/>
            <a:ext cx="3941444" cy="3337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CEAAF0-09B7-D34D-9E67-D6F94E15FE80}"/>
              </a:ext>
            </a:extLst>
          </p:cNvPr>
          <p:cNvSpPr/>
          <p:nvPr userDrawn="1"/>
        </p:nvSpPr>
        <p:spPr>
          <a:xfrm>
            <a:off x="4125276" y="3520918"/>
            <a:ext cx="3941444" cy="33370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E724751D-E259-4D7C-AF2A-56FEFBE7500B}"/>
              </a:ext>
            </a:extLst>
          </p:cNvPr>
          <p:cNvSpPr>
            <a:spLocks noGrp="1"/>
          </p:cNvSpPr>
          <p:nvPr>
            <p:ph type="pic" sz="quarter" idx="11"/>
          </p:nvPr>
        </p:nvSpPr>
        <p:spPr>
          <a:xfrm>
            <a:off x="412527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0DF2EBD4-D916-4236-A8F7-8772EED55770}"/>
              </a:ext>
            </a:extLst>
          </p:cNvPr>
          <p:cNvSpPr>
            <a:spLocks noGrp="1"/>
          </p:cNvSpPr>
          <p:nvPr>
            <p:ph type="pic" sz="quarter" idx="10"/>
          </p:nvPr>
        </p:nvSpPr>
        <p:spPr>
          <a:xfrm>
            <a:off x="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7" name="Picture Placeholder 16">
            <a:extLst>
              <a:ext uri="{FF2B5EF4-FFF2-40B4-BE49-F238E27FC236}">
                <a16:creationId xmlns:a16="http://schemas.microsoft.com/office/drawing/2014/main" id="{7A26F71A-4B60-A34D-81FF-F0C8D2463032}"/>
              </a:ext>
            </a:extLst>
          </p:cNvPr>
          <p:cNvSpPr>
            <a:spLocks noGrp="1"/>
          </p:cNvSpPr>
          <p:nvPr>
            <p:ph type="pic" sz="quarter" idx="13"/>
          </p:nvPr>
        </p:nvSpPr>
        <p:spPr>
          <a:xfrm>
            <a:off x="8250551"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3" name="Text Placeholder 2"/>
          <p:cNvSpPr>
            <a:spLocks noGrp="1"/>
          </p:cNvSpPr>
          <p:nvPr>
            <p:ph type="body" sz="quarter" idx="14"/>
          </p:nvPr>
        </p:nvSpPr>
        <p:spPr>
          <a:xfrm>
            <a:off x="85725" y="104775"/>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10" name="Text Placeholder 2"/>
          <p:cNvSpPr>
            <a:spLocks noGrp="1"/>
          </p:cNvSpPr>
          <p:nvPr>
            <p:ph type="body" sz="quarter" idx="15"/>
          </p:nvPr>
        </p:nvSpPr>
        <p:spPr>
          <a:xfrm>
            <a:off x="4262434" y="3674982"/>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266427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Master-6">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23DC278-23ED-7F4B-A0CB-70C7593BC18B}"/>
              </a:ext>
            </a:extLst>
          </p:cNvPr>
          <p:cNvSpPr>
            <a:spLocks noGrp="1"/>
          </p:cNvSpPr>
          <p:nvPr>
            <p:ph type="pic" sz="quarter" idx="10"/>
          </p:nvPr>
        </p:nvSpPr>
        <p:spPr>
          <a:xfrm>
            <a:off x="8437766" y="0"/>
            <a:ext cx="375423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r>
              <a:rPr lang="en-US"/>
              <a:t>Click icon to add picture</a:t>
            </a:r>
          </a:p>
        </p:txBody>
      </p:sp>
      <p:sp>
        <p:nvSpPr>
          <p:cNvPr id="4"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9124950" y="6432551"/>
            <a:ext cx="27432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dirty="0"/>
          </a:p>
        </p:txBody>
      </p:sp>
    </p:spTree>
    <p:extLst>
      <p:ext uri="{BB962C8B-B14F-4D97-AF65-F5344CB8AC3E}">
        <p14:creationId xmlns:p14="http://schemas.microsoft.com/office/powerpoint/2010/main" val="2505055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lide-Master-19">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82A02FFC-3CA1-0642-93AF-5074F249E082}"/>
              </a:ext>
            </a:extLst>
          </p:cNvPr>
          <p:cNvSpPr>
            <a:spLocks noGrp="1"/>
          </p:cNvSpPr>
          <p:nvPr>
            <p:ph type="pic" sz="quarter" idx="11"/>
          </p:nvPr>
        </p:nvSpPr>
        <p:spPr>
          <a:xfrm>
            <a:off x="8250554" y="0"/>
            <a:ext cx="3941445" cy="3337082"/>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6">
            <a:extLst>
              <a:ext uri="{FF2B5EF4-FFF2-40B4-BE49-F238E27FC236}">
                <a16:creationId xmlns:a16="http://schemas.microsoft.com/office/drawing/2014/main" id="{3386296A-239B-4D4A-B64C-ACE349820A04}"/>
              </a:ext>
            </a:extLst>
          </p:cNvPr>
          <p:cNvSpPr>
            <a:spLocks noGrp="1"/>
          </p:cNvSpPr>
          <p:nvPr>
            <p:ph type="pic" sz="quarter" idx="10"/>
          </p:nvPr>
        </p:nvSpPr>
        <p:spPr>
          <a:xfrm>
            <a:off x="4125280" y="3520916"/>
            <a:ext cx="3941442" cy="3337083"/>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3" name="Picture Placeholder 12">
            <a:extLst>
              <a:ext uri="{FF2B5EF4-FFF2-40B4-BE49-F238E27FC236}">
                <a16:creationId xmlns:a16="http://schemas.microsoft.com/office/drawing/2014/main" id="{B487FE34-EE58-D443-950F-3BA11093A2ED}"/>
              </a:ext>
            </a:extLst>
          </p:cNvPr>
          <p:cNvSpPr>
            <a:spLocks noGrp="1"/>
          </p:cNvSpPr>
          <p:nvPr>
            <p:ph type="pic" sz="quarter" idx="13"/>
          </p:nvPr>
        </p:nvSpPr>
        <p:spPr>
          <a:xfrm>
            <a:off x="0" y="0"/>
            <a:ext cx="3941448"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4FB11D1B-23D9-914B-B4DF-C1A18D4099AC}"/>
              </a:ext>
            </a:extLst>
          </p:cNvPr>
          <p:cNvSpPr/>
          <p:nvPr userDrawn="1"/>
        </p:nvSpPr>
        <p:spPr>
          <a:xfrm>
            <a:off x="4137975" y="0"/>
            <a:ext cx="3941444" cy="3337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5"/>
          </p:nvPr>
        </p:nvSpPr>
        <p:spPr>
          <a:xfrm>
            <a:off x="4262438" y="154066"/>
            <a:ext cx="3667125"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7" name="Text Placeholder 2"/>
          <p:cNvSpPr>
            <a:spLocks noGrp="1"/>
          </p:cNvSpPr>
          <p:nvPr>
            <p:ph type="body" sz="quarter" idx="16"/>
          </p:nvPr>
        </p:nvSpPr>
        <p:spPr>
          <a:xfrm>
            <a:off x="8250554" y="3686175"/>
            <a:ext cx="3941446" cy="2981325"/>
          </a:xfrm>
        </p:spPr>
        <p:txBody>
          <a:bodyPr anchor="ctr">
            <a:normAutofit/>
          </a:bodyPr>
          <a:lstStyle>
            <a:lvl1pPr marL="0" indent="0" algn="l">
              <a:buNone/>
              <a:defRPr sz="3600" b="1" cap="all" baseline="0">
                <a:solidFill>
                  <a:schemeClr val="tx2"/>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4874599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lide-Master-20">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0EC363-6CF4-DD49-9484-692008658916}"/>
              </a:ext>
            </a:extLst>
          </p:cNvPr>
          <p:cNvSpPr>
            <a:spLocks noGrp="1"/>
          </p:cNvSpPr>
          <p:nvPr>
            <p:ph type="pic" sz="quarter" idx="10"/>
          </p:nvPr>
        </p:nvSpPr>
        <p:spPr>
          <a:xfrm>
            <a:off x="309371" y="4756480"/>
            <a:ext cx="2658631" cy="2101519"/>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Picture Placeholder 6">
            <a:extLst>
              <a:ext uri="{FF2B5EF4-FFF2-40B4-BE49-F238E27FC236}">
                <a16:creationId xmlns:a16="http://schemas.microsoft.com/office/drawing/2014/main" id="{D4593450-55F2-D44E-804E-12FAD4A366CD}"/>
              </a:ext>
            </a:extLst>
          </p:cNvPr>
          <p:cNvSpPr>
            <a:spLocks noGrp="1"/>
          </p:cNvSpPr>
          <p:nvPr>
            <p:ph type="pic" sz="quarter" idx="14"/>
          </p:nvPr>
        </p:nvSpPr>
        <p:spPr>
          <a:xfrm>
            <a:off x="309371" y="237824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6">
            <a:extLst>
              <a:ext uri="{FF2B5EF4-FFF2-40B4-BE49-F238E27FC236}">
                <a16:creationId xmlns:a16="http://schemas.microsoft.com/office/drawing/2014/main" id="{F96EAECF-2A78-E044-922F-388205B0447E}"/>
              </a:ext>
            </a:extLst>
          </p:cNvPr>
          <p:cNvSpPr>
            <a:spLocks noGrp="1"/>
          </p:cNvSpPr>
          <p:nvPr>
            <p:ph type="pic" sz="quarter" idx="15"/>
          </p:nvPr>
        </p:nvSpPr>
        <p:spPr>
          <a:xfrm>
            <a:off x="309371" y="-1"/>
            <a:ext cx="2658631" cy="210151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B6F40A56-A169-3F4A-9F0A-6E8D6FE7BB22}"/>
              </a:ext>
            </a:extLst>
          </p:cNvPr>
          <p:cNvSpPr>
            <a:spLocks noGrp="1"/>
          </p:cNvSpPr>
          <p:nvPr>
            <p:ph type="pic" sz="quarter" idx="13"/>
          </p:nvPr>
        </p:nvSpPr>
        <p:spPr>
          <a:xfrm>
            <a:off x="7502065" y="0"/>
            <a:ext cx="3796800" cy="6858001"/>
          </a:xfrm>
          <a:custGeom>
            <a:avLst/>
            <a:gdLst>
              <a:gd name="connsiteX0" fmla="*/ 2 w 3941448"/>
              <a:gd name="connsiteY0" fmla="*/ 0 h 6858001"/>
              <a:gd name="connsiteX1" fmla="*/ 3941448 w 3941448"/>
              <a:gd name="connsiteY1" fmla="*/ 0 h 6858001"/>
              <a:gd name="connsiteX2" fmla="*/ 3941448 w 3941448"/>
              <a:gd name="connsiteY2" fmla="*/ 3337082 h 6858001"/>
              <a:gd name="connsiteX3" fmla="*/ 3941445 w 3941448"/>
              <a:gd name="connsiteY3" fmla="*/ 3337082 h 6858001"/>
              <a:gd name="connsiteX4" fmla="*/ 3941445 w 3941448"/>
              <a:gd name="connsiteY4" fmla="*/ 3520917 h 6858001"/>
              <a:gd name="connsiteX5" fmla="*/ 3941445 w 3941448"/>
              <a:gd name="connsiteY5" fmla="*/ 4922995 h 6858001"/>
              <a:gd name="connsiteX6" fmla="*/ 3941445 w 3941448"/>
              <a:gd name="connsiteY6" fmla="*/ 6858001 h 6858001"/>
              <a:gd name="connsiteX7" fmla="*/ 0 w 3941448"/>
              <a:gd name="connsiteY7" fmla="*/ 6858001 h 6858001"/>
              <a:gd name="connsiteX8" fmla="*/ 0 w 3941448"/>
              <a:gd name="connsiteY8" fmla="*/ 4922995 h 6858001"/>
              <a:gd name="connsiteX9" fmla="*/ 0 w 3941448"/>
              <a:gd name="connsiteY9" fmla="*/ 3520917 h 6858001"/>
              <a:gd name="connsiteX10" fmla="*/ 0 w 3941448"/>
              <a:gd name="connsiteY10" fmla="*/ 1585913 h 6858001"/>
              <a:gd name="connsiteX11" fmla="*/ 2 w 3941448"/>
              <a:gd name="connsiteY11" fmla="*/ 158591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1448" h="6858001">
                <a:moveTo>
                  <a:pt x="2" y="0"/>
                </a:moveTo>
                <a:lnTo>
                  <a:pt x="3941448" y="0"/>
                </a:lnTo>
                <a:lnTo>
                  <a:pt x="3941448" y="3337082"/>
                </a:lnTo>
                <a:lnTo>
                  <a:pt x="3941445" y="3337082"/>
                </a:lnTo>
                <a:lnTo>
                  <a:pt x="3941445" y="3520917"/>
                </a:lnTo>
                <a:lnTo>
                  <a:pt x="3941445" y="4922995"/>
                </a:lnTo>
                <a:lnTo>
                  <a:pt x="3941445" y="6858001"/>
                </a:lnTo>
                <a:lnTo>
                  <a:pt x="0" y="6858001"/>
                </a:lnTo>
                <a:lnTo>
                  <a:pt x="0" y="4922995"/>
                </a:lnTo>
                <a:lnTo>
                  <a:pt x="0" y="3520917"/>
                </a:lnTo>
                <a:lnTo>
                  <a:pt x="0" y="1585913"/>
                </a:lnTo>
                <a:lnTo>
                  <a:pt x="2" y="1585913"/>
                </a:ln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6" name="Rectangle 5">
            <a:extLst>
              <a:ext uri="{FF2B5EF4-FFF2-40B4-BE49-F238E27FC236}">
                <a16:creationId xmlns:a16="http://schemas.microsoft.com/office/drawing/2014/main" id="{287DF07B-EB24-0440-8559-2D0CF8D3E2F7}"/>
              </a:ext>
            </a:extLst>
          </p:cNvPr>
          <p:cNvSpPr/>
          <p:nvPr userDrawn="1"/>
        </p:nvSpPr>
        <p:spPr>
          <a:xfrm>
            <a:off x="11298865"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3432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lide-Master-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6226812-9524-6544-A218-1A7ADCDDA26B}"/>
              </a:ext>
            </a:extLst>
          </p:cNvPr>
          <p:cNvSpPr>
            <a:spLocks noGrp="1"/>
          </p:cNvSpPr>
          <p:nvPr>
            <p:ph type="pic" sz="quarter" idx="15"/>
          </p:nvPr>
        </p:nvSpPr>
        <p:spPr>
          <a:xfrm>
            <a:off x="417093" y="-1"/>
            <a:ext cx="3513221"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6">
            <a:extLst>
              <a:ext uri="{FF2B5EF4-FFF2-40B4-BE49-F238E27FC236}">
                <a16:creationId xmlns:a16="http://schemas.microsoft.com/office/drawing/2014/main" id="{5DF98DDB-2993-D94B-BB3D-90A6AA3A18C0}"/>
              </a:ext>
            </a:extLst>
          </p:cNvPr>
          <p:cNvSpPr>
            <a:spLocks noGrp="1"/>
          </p:cNvSpPr>
          <p:nvPr>
            <p:ph type="pic" sz="quarter" idx="16"/>
          </p:nvPr>
        </p:nvSpPr>
        <p:spPr>
          <a:xfrm>
            <a:off x="4299284" y="-1"/>
            <a:ext cx="7892716" cy="3428998"/>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Picture Placeholder 9">
            <a:extLst>
              <a:ext uri="{FF2B5EF4-FFF2-40B4-BE49-F238E27FC236}">
                <a16:creationId xmlns:a16="http://schemas.microsoft.com/office/drawing/2014/main" id="{B1AEB6DD-4F26-2342-B8BC-C69D0ADF9033}"/>
              </a:ext>
            </a:extLst>
          </p:cNvPr>
          <p:cNvSpPr>
            <a:spLocks noGrp="1"/>
          </p:cNvSpPr>
          <p:nvPr>
            <p:ph type="pic" sz="quarter" idx="17"/>
          </p:nvPr>
        </p:nvSpPr>
        <p:spPr>
          <a:xfrm>
            <a:off x="4609222" y="4332173"/>
            <a:ext cx="1728678" cy="1728678"/>
          </a:xfrm>
          <a:custGeom>
            <a:avLst/>
            <a:gdLst>
              <a:gd name="connsiteX0" fmla="*/ 864339 w 1728678"/>
              <a:gd name="connsiteY0" fmla="*/ 0 h 1728678"/>
              <a:gd name="connsiteX1" fmla="*/ 1728678 w 1728678"/>
              <a:gd name="connsiteY1" fmla="*/ 864339 h 1728678"/>
              <a:gd name="connsiteX2" fmla="*/ 864339 w 1728678"/>
              <a:gd name="connsiteY2" fmla="*/ 1728678 h 1728678"/>
              <a:gd name="connsiteX3" fmla="*/ 0 w 1728678"/>
              <a:gd name="connsiteY3" fmla="*/ 864339 h 1728678"/>
              <a:gd name="connsiteX4" fmla="*/ 864339 w 1728678"/>
              <a:gd name="connsiteY4" fmla="*/ 0 h 172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678" h="1728678">
                <a:moveTo>
                  <a:pt x="864339" y="0"/>
                </a:moveTo>
                <a:cubicBezTo>
                  <a:pt x="1341700" y="0"/>
                  <a:pt x="1728678" y="386978"/>
                  <a:pt x="1728678" y="864339"/>
                </a:cubicBezTo>
                <a:cubicBezTo>
                  <a:pt x="1728678" y="1341700"/>
                  <a:pt x="1341700" y="1728678"/>
                  <a:pt x="864339" y="1728678"/>
                </a:cubicBezTo>
                <a:cubicBezTo>
                  <a:pt x="386978" y="1728678"/>
                  <a:pt x="0" y="1341700"/>
                  <a:pt x="0" y="864339"/>
                </a:cubicBezTo>
                <a:cubicBezTo>
                  <a:pt x="0" y="386978"/>
                  <a:pt x="386978" y="0"/>
                  <a:pt x="864339" y="0"/>
                </a:cubicBezTo>
                <a:close/>
              </a:path>
            </a:pathLst>
          </a:custGeom>
          <a:pattFill prst="pct5">
            <a:fgClr>
              <a:schemeClr val="accent1"/>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D91ACB8E-CA30-3540-8A16-910E921BF86E}"/>
              </a:ext>
            </a:extLst>
          </p:cNvPr>
          <p:cNvSpPr/>
          <p:nvPr userDrawn="1"/>
        </p:nvSpPr>
        <p:spPr>
          <a:xfrm>
            <a:off x="417094" y="3429002"/>
            <a:ext cx="3513221" cy="34289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sz="quarter" idx="18"/>
          </p:nvPr>
        </p:nvSpPr>
        <p:spPr>
          <a:xfrm>
            <a:off x="609600" y="3629026"/>
            <a:ext cx="3143250" cy="3028950"/>
          </a:xfrm>
        </p:spPr>
        <p:txBody>
          <a:bodyPr anchor="ctr">
            <a:normAutofit/>
          </a:bodyPr>
          <a:lstStyle>
            <a:lvl1pPr marL="0" indent="0" algn="ctr">
              <a:buNone/>
              <a:defRPr sz="3600"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2183423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lide-Master-2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B08AF-4F26-4542-A14E-28003ACB4253}"/>
              </a:ext>
            </a:extLst>
          </p:cNvPr>
          <p:cNvSpPr/>
          <p:nvPr userDrawn="1"/>
        </p:nvSpPr>
        <p:spPr>
          <a:xfrm>
            <a:off x="609600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3B11EC6F-D88B-CE4B-8BA1-9C5C35FE998E}"/>
              </a:ext>
            </a:extLst>
          </p:cNvPr>
          <p:cNvSpPr>
            <a:spLocks noGrp="1"/>
          </p:cNvSpPr>
          <p:nvPr>
            <p:ph type="pic" sz="quarter" idx="11"/>
          </p:nvPr>
        </p:nvSpPr>
        <p:spPr>
          <a:xfrm>
            <a:off x="9437867" y="757644"/>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7">
            <a:extLst>
              <a:ext uri="{FF2B5EF4-FFF2-40B4-BE49-F238E27FC236}">
                <a16:creationId xmlns:a16="http://schemas.microsoft.com/office/drawing/2014/main" id="{12059850-4696-374A-A782-C23B9AEA28E8}"/>
              </a:ext>
            </a:extLst>
          </p:cNvPr>
          <p:cNvSpPr>
            <a:spLocks noGrp="1"/>
          </p:cNvSpPr>
          <p:nvPr>
            <p:ph type="pic" sz="quarter" idx="12"/>
          </p:nvPr>
        </p:nvSpPr>
        <p:spPr>
          <a:xfrm>
            <a:off x="9436960" y="3631411"/>
            <a:ext cx="1296000" cy="1296000"/>
          </a:xfrm>
          <a:custGeom>
            <a:avLst/>
            <a:gdLst>
              <a:gd name="connsiteX0" fmla="*/ 745342 w 1490684"/>
              <a:gd name="connsiteY0" fmla="*/ 0 h 1490684"/>
              <a:gd name="connsiteX1" fmla="*/ 1490684 w 1490684"/>
              <a:gd name="connsiteY1" fmla="*/ 745342 h 1490684"/>
              <a:gd name="connsiteX2" fmla="*/ 745342 w 1490684"/>
              <a:gd name="connsiteY2" fmla="*/ 1490684 h 1490684"/>
              <a:gd name="connsiteX3" fmla="*/ 0 w 1490684"/>
              <a:gd name="connsiteY3" fmla="*/ 745342 h 1490684"/>
              <a:gd name="connsiteX4" fmla="*/ 745342 w 1490684"/>
              <a:gd name="connsiteY4" fmla="*/ 0 h 149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84" h="1490684">
                <a:moveTo>
                  <a:pt x="745342" y="0"/>
                </a:moveTo>
                <a:cubicBezTo>
                  <a:pt x="1156983" y="0"/>
                  <a:pt x="1490684" y="333701"/>
                  <a:pt x="1490684" y="745342"/>
                </a:cubicBezTo>
                <a:cubicBezTo>
                  <a:pt x="1490684" y="1156983"/>
                  <a:pt x="1156983" y="1490684"/>
                  <a:pt x="745342" y="1490684"/>
                </a:cubicBezTo>
                <a:cubicBezTo>
                  <a:pt x="333701" y="1490684"/>
                  <a:pt x="0" y="1156983"/>
                  <a:pt x="0" y="745342"/>
                </a:cubicBezTo>
                <a:cubicBezTo>
                  <a:pt x="0" y="333701"/>
                  <a:pt x="333701" y="0"/>
                  <a:pt x="745342" y="0"/>
                </a:cubicBezTo>
                <a:close/>
              </a:path>
            </a:pathLst>
          </a:custGeom>
          <a:pattFill prst="pct5">
            <a:fgClr>
              <a:schemeClr val="accent1"/>
            </a:fgClr>
            <a:bgClr>
              <a:schemeClr val="bg1"/>
            </a:bgClr>
          </a:pattFill>
          <a:effectLst>
            <a:outerShdw blurRad="101600" dist="76200" dir="8100000" algn="tr" rotWithShape="0">
              <a:prstClr val="black">
                <a:alpha val="25000"/>
              </a:prstClr>
            </a:outerShdw>
          </a:effectLst>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Picture Placeholder 4">
            <a:extLst>
              <a:ext uri="{FF2B5EF4-FFF2-40B4-BE49-F238E27FC236}">
                <a16:creationId xmlns:a16="http://schemas.microsoft.com/office/drawing/2014/main" id="{15A36E1E-FD44-8341-8BBF-C62ED101262A}"/>
              </a:ext>
            </a:extLst>
          </p:cNvPr>
          <p:cNvSpPr>
            <a:spLocks noGrp="1"/>
          </p:cNvSpPr>
          <p:nvPr>
            <p:ph type="pic" sz="quarter" idx="10"/>
          </p:nvPr>
        </p:nvSpPr>
        <p:spPr>
          <a:xfrm>
            <a:off x="5312190" y="671805"/>
            <a:ext cx="2547257" cy="5514392"/>
          </a:xfrm>
          <a:custGeom>
            <a:avLst/>
            <a:gdLst>
              <a:gd name="connsiteX0" fmla="*/ 265934 w 2547257"/>
              <a:gd name="connsiteY0" fmla="*/ 0 h 5514392"/>
              <a:gd name="connsiteX1" fmla="*/ 2281323 w 2547257"/>
              <a:gd name="connsiteY1" fmla="*/ 0 h 5514392"/>
              <a:gd name="connsiteX2" fmla="*/ 2547257 w 2547257"/>
              <a:gd name="connsiteY2" fmla="*/ 265934 h 5514392"/>
              <a:gd name="connsiteX3" fmla="*/ 2547257 w 2547257"/>
              <a:gd name="connsiteY3" fmla="*/ 5248458 h 5514392"/>
              <a:gd name="connsiteX4" fmla="*/ 2281323 w 2547257"/>
              <a:gd name="connsiteY4" fmla="*/ 5514392 h 5514392"/>
              <a:gd name="connsiteX5" fmla="*/ 265934 w 2547257"/>
              <a:gd name="connsiteY5" fmla="*/ 5514392 h 5514392"/>
              <a:gd name="connsiteX6" fmla="*/ 0 w 2547257"/>
              <a:gd name="connsiteY6" fmla="*/ 5248458 h 5514392"/>
              <a:gd name="connsiteX7" fmla="*/ 0 w 2547257"/>
              <a:gd name="connsiteY7" fmla="*/ 265934 h 5514392"/>
              <a:gd name="connsiteX8" fmla="*/ 265934 w 2547257"/>
              <a:gd name="connsiteY8" fmla="*/ 0 h 55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7257" h="5514392">
                <a:moveTo>
                  <a:pt x="265934" y="0"/>
                </a:moveTo>
                <a:lnTo>
                  <a:pt x="2281323" y="0"/>
                </a:lnTo>
                <a:cubicBezTo>
                  <a:pt x="2428194" y="0"/>
                  <a:pt x="2547257" y="119063"/>
                  <a:pt x="2547257" y="265934"/>
                </a:cubicBezTo>
                <a:lnTo>
                  <a:pt x="2547257" y="5248458"/>
                </a:lnTo>
                <a:cubicBezTo>
                  <a:pt x="2547257" y="5395329"/>
                  <a:pt x="2428194" y="5514392"/>
                  <a:pt x="2281323" y="5514392"/>
                </a:cubicBezTo>
                <a:lnTo>
                  <a:pt x="265934" y="5514392"/>
                </a:lnTo>
                <a:cubicBezTo>
                  <a:pt x="119063" y="5514392"/>
                  <a:pt x="0" y="5395329"/>
                  <a:pt x="0" y="5248458"/>
                </a:cubicBezTo>
                <a:lnTo>
                  <a:pt x="0" y="265934"/>
                </a:lnTo>
                <a:cubicBezTo>
                  <a:pt x="0" y="119063"/>
                  <a:pt x="119063" y="0"/>
                  <a:pt x="265934" y="0"/>
                </a:cubicBezTo>
                <a:close/>
              </a:path>
            </a:pathLst>
          </a:custGeom>
          <a:pattFill prst="pct5">
            <a:fgClr>
              <a:srgbClr val="00B0F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6762974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lide-Master-2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C40AC-5A67-D743-A4C5-0DDBE614A6A5}"/>
              </a:ext>
            </a:extLst>
          </p:cNvPr>
          <p:cNvSpPr/>
          <p:nvPr userDrawn="1"/>
        </p:nvSpPr>
        <p:spPr>
          <a:xfrm flipH="1">
            <a:off x="8341895" y="0"/>
            <a:ext cx="385010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36B72A3-CE02-4B1C-A478-94F08E2D685C}"/>
              </a:ext>
            </a:extLst>
          </p:cNvPr>
          <p:cNvSpPr>
            <a:spLocks noGrp="1"/>
          </p:cNvSpPr>
          <p:nvPr>
            <p:ph type="pic" sz="quarter" idx="10"/>
          </p:nvPr>
        </p:nvSpPr>
        <p:spPr>
          <a:xfrm>
            <a:off x="6955953" y="2245490"/>
            <a:ext cx="4003566" cy="2502000"/>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613361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lide-Master-2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6F5BDA-30D4-BD4E-9BA3-13211AB29AF6}"/>
              </a:ext>
            </a:extLst>
          </p:cNvPr>
          <p:cNvSpPr/>
          <p:nvPr userDrawn="1"/>
        </p:nvSpPr>
        <p:spPr>
          <a:xfrm flipH="1">
            <a:off x="3801979" y="0"/>
            <a:ext cx="83900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09011D3-43C3-F44B-A889-1375F485F53D}"/>
              </a:ext>
            </a:extLst>
          </p:cNvPr>
          <p:cNvSpPr>
            <a:spLocks noGrp="1"/>
          </p:cNvSpPr>
          <p:nvPr>
            <p:ph type="pic" sz="quarter" idx="10"/>
          </p:nvPr>
        </p:nvSpPr>
        <p:spPr>
          <a:xfrm>
            <a:off x="-578102" y="1689099"/>
            <a:ext cx="5551154" cy="4030663"/>
          </a:xfrm>
          <a:pattFill prst="pct5">
            <a:fgClr>
              <a:srgbClr val="00B0F0"/>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Text Placeholder 2"/>
          <p:cNvSpPr>
            <a:spLocks noGrp="1"/>
          </p:cNvSpPr>
          <p:nvPr>
            <p:ph type="body" sz="quarter" idx="15"/>
          </p:nvPr>
        </p:nvSpPr>
        <p:spPr>
          <a:xfrm>
            <a:off x="5233984" y="400050"/>
            <a:ext cx="6157916" cy="1076325"/>
          </a:xfrm>
        </p:spPr>
        <p:txBody>
          <a:bodyPr anchor="ctr">
            <a:normAutofit/>
          </a:bodyPr>
          <a:lstStyle>
            <a:lvl1pPr marL="0" indent="0" algn="l">
              <a:buNone/>
              <a:defRPr sz="3600" b="1" cap="all"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p:txBody>
      </p:sp>
      <p:sp>
        <p:nvSpPr>
          <p:cNvPr id="6" name="Text Placeholder 2"/>
          <p:cNvSpPr>
            <a:spLocks noGrp="1"/>
          </p:cNvSpPr>
          <p:nvPr>
            <p:ph type="body" sz="quarter" idx="16" hasCustomPrompt="1"/>
          </p:nvPr>
        </p:nvSpPr>
        <p:spPr>
          <a:xfrm>
            <a:off x="5503564" y="1689099"/>
            <a:ext cx="6157916" cy="4549776"/>
          </a:xfr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3600" b="0" cap="none" baseline="0">
                <a:solidFill>
                  <a:schemeClr val="bg1"/>
                </a:solidFill>
              </a:defRPr>
            </a:lvl1pPr>
            <a:lvl2pPr marL="0" indent="0" algn="ctr">
              <a:buNone/>
              <a:defRPr sz="2000">
                <a:solidFill>
                  <a:schemeClr val="bg1"/>
                </a:solidFill>
              </a:defRPr>
            </a:lvl2pPr>
            <a:lvl3pPr marL="0" indent="0" algn="ctr">
              <a:buNone/>
              <a:defRPr sz="2000">
                <a:solidFill>
                  <a:schemeClr val="bg1"/>
                </a:solidFill>
              </a:defRPr>
            </a:lvl3pPr>
            <a:lvl4pPr marL="0" indent="0" algn="ctr">
              <a:buNone/>
              <a:defRPr sz="2000">
                <a:solidFill>
                  <a:schemeClr val="bg1"/>
                </a:solidFill>
              </a:defRPr>
            </a:lvl4pPr>
            <a:lvl5pPr marL="0" indent="0" algn="ctr">
              <a:buNone/>
              <a:defRPr sz="2000">
                <a:solidFill>
                  <a:schemeClr val="bg1"/>
                </a:solidFill>
              </a:defRPr>
            </a:lvl5pPr>
          </a:lstStyle>
          <a:p>
            <a:pPr lvl="0"/>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a:p>
            <a:pPr marL="365760" marR="0" lvl="0" indent="-36576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a:t>
            </a:r>
          </a:p>
        </p:txBody>
      </p:sp>
    </p:spTree>
    <p:extLst>
      <p:ext uri="{BB962C8B-B14F-4D97-AF65-F5344CB8AC3E}">
        <p14:creationId xmlns:p14="http://schemas.microsoft.com/office/powerpoint/2010/main" val="37251015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lide-Master-2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A76C30-2E22-E244-9877-10A190B996D3}"/>
              </a:ext>
            </a:extLst>
          </p:cNvPr>
          <p:cNvSpPr/>
          <p:nvPr userDrawn="1"/>
        </p:nvSpPr>
        <p:spPr>
          <a:xfrm flipH="1">
            <a:off x="-2" y="0"/>
            <a:ext cx="4400552"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4D6E1F8-4480-4324-8BDD-3FA0FE575879}"/>
              </a:ext>
            </a:extLst>
          </p:cNvPr>
          <p:cNvSpPr>
            <a:spLocks noGrp="1"/>
          </p:cNvSpPr>
          <p:nvPr>
            <p:ph type="pic" sz="quarter" idx="10"/>
          </p:nvPr>
        </p:nvSpPr>
        <p:spPr>
          <a:xfrm>
            <a:off x="1126345" y="2306864"/>
            <a:ext cx="4886895" cy="2761365"/>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509881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lide-Master-2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48D30-BD84-AC43-9246-454A75A78D9B}"/>
              </a:ext>
            </a:extLst>
          </p:cNvPr>
          <p:cNvSpPr/>
          <p:nvPr userDrawn="1"/>
        </p:nvSpPr>
        <p:spPr>
          <a:xfrm>
            <a:off x="0" y="0"/>
            <a:ext cx="8931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3">
            <a:extLst>
              <a:ext uri="{FF2B5EF4-FFF2-40B4-BE49-F238E27FC236}">
                <a16:creationId xmlns:a16="http://schemas.microsoft.com/office/drawing/2014/main" id="{89CF6244-BEE3-4641-BB0C-47733C3DD3E9}"/>
              </a:ext>
            </a:extLst>
          </p:cNvPr>
          <p:cNvSpPr>
            <a:spLocks noGrp="1"/>
          </p:cNvSpPr>
          <p:nvPr>
            <p:ph type="pic" sz="quarter" idx="10"/>
          </p:nvPr>
        </p:nvSpPr>
        <p:spPr>
          <a:xfrm>
            <a:off x="893136" y="0"/>
            <a:ext cx="6383964" cy="6858000"/>
          </a:xfrm>
          <a:pattFill prst="pct5">
            <a:fgClr>
              <a:schemeClr val="accent1"/>
            </a:fgClr>
            <a:bgClr>
              <a:schemeClr val="bg1"/>
            </a:bgClr>
          </a:pattFill>
        </p:spPr>
        <p:txBody>
          <a:bodyPr>
            <a:norm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Rectangle 9">
            <a:extLst>
              <a:ext uri="{FF2B5EF4-FFF2-40B4-BE49-F238E27FC236}">
                <a16:creationId xmlns:a16="http://schemas.microsoft.com/office/drawing/2014/main" id="{A9A8C7FE-83DD-1C41-BDF1-184A793C1145}"/>
              </a:ext>
            </a:extLst>
          </p:cNvPr>
          <p:cNvSpPr/>
          <p:nvPr userDrawn="1"/>
        </p:nvSpPr>
        <p:spPr>
          <a:xfrm>
            <a:off x="7277100" y="0"/>
            <a:ext cx="4914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5596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9CAE22-1AD5-7B40-A913-27325FDEE5E2}" type="datetimeFigureOut">
              <a:rPr lang="en-US" smtClean="0"/>
              <a:t>5/3/26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ABAD8-1ED5-5046-8A8B-E1BE9180FD06}" type="slidenum">
              <a:rPr lang="en-US" smtClean="0"/>
              <a:t>‹#›</a:t>
            </a:fld>
            <a:endParaRPr lang="en-US"/>
          </a:p>
        </p:txBody>
      </p:sp>
    </p:spTree>
    <p:extLst>
      <p:ext uri="{BB962C8B-B14F-4D97-AF65-F5344CB8AC3E}">
        <p14:creationId xmlns:p14="http://schemas.microsoft.com/office/powerpoint/2010/main" val="16337858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9CAE22-1AD5-7B40-A913-27325FDEE5E2}" type="datetimeFigureOut">
              <a:rPr lang="en-US" smtClean="0"/>
              <a:t>5/3/26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ABAD8-1ED5-5046-8A8B-E1BE9180FD06}" type="slidenum">
              <a:rPr lang="en-US" smtClean="0"/>
              <a:t>‹#›</a:t>
            </a:fld>
            <a:endParaRPr lang="en-US"/>
          </a:p>
        </p:txBody>
      </p:sp>
    </p:spTree>
    <p:extLst>
      <p:ext uri="{BB962C8B-B14F-4D97-AF65-F5344CB8AC3E}">
        <p14:creationId xmlns:p14="http://schemas.microsoft.com/office/powerpoint/2010/main" val="27382479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63" Type="http://schemas.openxmlformats.org/officeDocument/2006/relationships/slideLayout" Target="../slideLayouts/slideLayout10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5" Type="http://schemas.openxmlformats.org/officeDocument/2006/relationships/slideLayout" Target="../slideLayouts/slideLayout42.xml"/><Relationship Id="rId61" Type="http://schemas.openxmlformats.org/officeDocument/2006/relationships/slideLayout" Target="../slideLayouts/slideLayout98.xml"/><Relationship Id="rId19" Type="http://schemas.openxmlformats.org/officeDocument/2006/relationships/slideLayout" Target="../slideLayouts/slideLayout5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56" Type="http://schemas.openxmlformats.org/officeDocument/2006/relationships/slideLayout" Target="../slideLayouts/slideLayout93.xml"/><Relationship Id="rId64" Type="http://schemas.openxmlformats.org/officeDocument/2006/relationships/slideLayout" Target="../slideLayouts/slideLayout101.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62" Type="http://schemas.openxmlformats.org/officeDocument/2006/relationships/slideLayout" Target="../slideLayouts/slideLayout9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10" Type="http://schemas.openxmlformats.org/officeDocument/2006/relationships/slideLayout" Target="../slideLayouts/slideLayout47.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slideLayout" Target="../slideLayouts/slideLayout97.xml"/><Relationship Id="rId65" Type="http://schemas.openxmlformats.org/officeDocument/2006/relationships/theme" Target="../theme/theme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9"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theme" Target="../theme/theme3.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B9772-71D7-43B6-BC24-13398644B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2D034-0A04-4681-9BDF-34E14A320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a:p>
        </p:txBody>
      </p:sp>
    </p:spTree>
    <p:extLst>
      <p:ext uri="{BB962C8B-B14F-4D97-AF65-F5344CB8AC3E}">
        <p14:creationId xmlns:p14="http://schemas.microsoft.com/office/powerpoint/2010/main" val="955962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B9772-71D7-43B6-BC24-13398644B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2D034-0A04-4681-9BDF-34E14A320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a:p>
        </p:txBody>
      </p:sp>
    </p:spTree>
    <p:extLst>
      <p:ext uri="{BB962C8B-B14F-4D97-AF65-F5344CB8AC3E}">
        <p14:creationId xmlns:p14="http://schemas.microsoft.com/office/powerpoint/2010/main" val="33619900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690" r:id="rId32"/>
    <p:sldLayoutId id="2147483681" r:id="rId33"/>
    <p:sldLayoutId id="2147483682" r:id="rId34"/>
    <p:sldLayoutId id="2147483649" r:id="rId35"/>
    <p:sldLayoutId id="2147483689" r:id="rId36"/>
    <p:sldLayoutId id="2147483680" r:id="rId37"/>
    <p:sldLayoutId id="2147483652" r:id="rId38"/>
    <p:sldLayoutId id="2147483654" r:id="rId39"/>
    <p:sldLayoutId id="2147483676" r:id="rId40"/>
    <p:sldLayoutId id="2147483653" r:id="rId41"/>
    <p:sldLayoutId id="2147483677" r:id="rId42"/>
    <p:sldLayoutId id="2147483655" r:id="rId43"/>
    <p:sldLayoutId id="2147483656" r:id="rId44"/>
    <p:sldLayoutId id="2147483657" r:id="rId45"/>
    <p:sldLayoutId id="2147483659" r:id="rId46"/>
    <p:sldLayoutId id="2147483660" r:id="rId47"/>
    <p:sldLayoutId id="2147483678" r:id="rId48"/>
    <p:sldLayoutId id="2147483661" r:id="rId49"/>
    <p:sldLayoutId id="2147483662" r:id="rId50"/>
    <p:sldLayoutId id="2147483663" r:id="rId51"/>
    <p:sldLayoutId id="2147483664" r:id="rId52"/>
    <p:sldLayoutId id="2147483665" r:id="rId53"/>
    <p:sldLayoutId id="2147483668" r:id="rId54"/>
    <p:sldLayoutId id="2147483669" r:id="rId55"/>
    <p:sldLayoutId id="2147483670" r:id="rId56"/>
    <p:sldLayoutId id="2147483671" r:id="rId57"/>
    <p:sldLayoutId id="2147483666" r:id="rId58"/>
    <p:sldLayoutId id="2147483667" r:id="rId59"/>
    <p:sldLayoutId id="2147483679" r:id="rId60"/>
    <p:sldLayoutId id="2147483812" r:id="rId61"/>
    <p:sldLayoutId id="2147483813" r:id="rId62"/>
    <p:sldLayoutId id="2147483814" r:id="rId63"/>
    <p:sldLayoutId id="2147483815" r:id="rId6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69B24-B2C8-45F1-B61C-9CCE3E600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7B9772-71D7-43B6-BC24-13398644B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2D034-0A04-4681-9BDF-34E14A320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440E593-9C02-4C89-A985-EFC5D7865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5DC632-6D77-47A5-BB85-473C0E54C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54F6E-038B-482B-9D7F-8B6B51C6EA5F}" type="slidenum">
              <a:rPr lang="en-US" smtClean="0"/>
              <a:t>‹#›</a:t>
            </a:fld>
            <a:endParaRPr lang="en-US"/>
          </a:p>
        </p:txBody>
      </p:sp>
    </p:spTree>
    <p:extLst>
      <p:ext uri="{BB962C8B-B14F-4D97-AF65-F5344CB8AC3E}">
        <p14:creationId xmlns:p14="http://schemas.microsoft.com/office/powerpoint/2010/main" val="81693997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2.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2.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2.png"/><Relationship Id="rId4" Type="http://schemas.microsoft.com/office/2007/relationships/hdphoto" Target="../media/hdphoto4.wdp"/></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image" Target="../media/image2.png"/><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2.png"/><Relationship Id="rId4" Type="http://schemas.microsoft.com/office/2007/relationships/hdphoto" Target="../media/hdphoto4.wdp"/></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4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10.xml"/><Relationship Id="rId4" Type="http://schemas.openxmlformats.org/officeDocument/2006/relationships/image" Target="../media/image38.JPG"/></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4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2.png"/><Relationship Id="rId4" Type="http://schemas.microsoft.com/office/2007/relationships/hdphoto" Target="../media/hdphoto4.wdp"/></Relationships>
</file>

<file path=ppt/slides/_rels/slide7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4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image" Target="../media/image2.png"/><Relationship Id="rId4" Type="http://schemas.microsoft.com/office/2007/relationships/hdphoto" Target="../media/hdphoto4.wdp"/></Relationships>
</file>

<file path=ppt/slides/_rels/slide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4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4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990928" y="5317770"/>
            <a:ext cx="10927940" cy="1217769"/>
          </a:xfrm>
        </p:spPr>
        <p:txBody>
          <a:bodyPr/>
          <a:lstStyle/>
          <a:p>
            <a:r>
              <a:rPr lang="en-US" sz="3600" dirty="0"/>
              <a:t>Suzanne McMurtry Baird, DNP, RN</a:t>
            </a:r>
          </a:p>
          <a:p>
            <a:r>
              <a:rPr lang="en-US" sz="3600" dirty="0"/>
              <a:t>Stephanie Martin, DO</a:t>
            </a:r>
          </a:p>
        </p:txBody>
      </p:sp>
      <p:sp>
        <p:nvSpPr>
          <p:cNvPr id="7" name="Text Placeholder 5">
            <a:extLst>
              <a:ext uri="{FF2B5EF4-FFF2-40B4-BE49-F238E27FC236}">
                <a16:creationId xmlns:a16="http://schemas.microsoft.com/office/drawing/2014/main" id="{868EC775-9F42-D453-2A70-E9F4E9698137}"/>
              </a:ext>
            </a:extLst>
          </p:cNvPr>
          <p:cNvSpPr>
            <a:spLocks noGrp="1"/>
          </p:cNvSpPr>
          <p:nvPr>
            <p:ph type="body" sz="quarter" idx="11"/>
          </p:nvPr>
        </p:nvSpPr>
        <p:spPr>
          <a:xfrm>
            <a:off x="1033382" y="2389876"/>
            <a:ext cx="10091818" cy="1311128"/>
          </a:xfrm>
        </p:spPr>
        <p:txBody>
          <a:bodyPr/>
          <a:lstStyle/>
          <a:p>
            <a:r>
              <a:rPr lang="en-US" dirty="0"/>
              <a:t>Critical Care Obstetrics in the Rural Setting: Stabilize, Manage, and Transfer</a:t>
            </a:r>
          </a:p>
        </p:txBody>
      </p:sp>
    </p:spTree>
    <p:extLst>
      <p:ext uri="{BB962C8B-B14F-4D97-AF65-F5344CB8AC3E}">
        <p14:creationId xmlns:p14="http://schemas.microsoft.com/office/powerpoint/2010/main" val="682497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WI Perinatal Services">
            <a:extLst>
              <a:ext uri="{FF2B5EF4-FFF2-40B4-BE49-F238E27FC236}">
                <a16:creationId xmlns:a16="http://schemas.microsoft.com/office/drawing/2014/main" id="{593C1F30-6783-41D7-83EA-57E44674CDA8}"/>
              </a:ext>
            </a:extLst>
          </p:cNvPr>
          <p:cNvPicPr>
            <a:picLocks noChangeAspect="1"/>
          </p:cNvPicPr>
          <p:nvPr/>
        </p:nvPicPr>
        <p:blipFill>
          <a:blip r:embed="rId2">
            <a:extLst>
              <a:ext uri="{28A0092B-C50C-407E-A947-70E740481C1C}">
                <a14:useLocalDpi xmlns:a14="http://schemas.microsoft.com/office/drawing/2010/main" val="0"/>
              </a:ext>
            </a:extLst>
          </a:blip>
          <a:srcRect l="14866" t="7729" r="15428"/>
          <a:stretch>
            <a:fillRect/>
          </a:stretch>
        </p:blipFill>
        <p:spPr>
          <a:xfrm>
            <a:off x="834886" y="0"/>
            <a:ext cx="7368209" cy="7093385"/>
          </a:xfrm>
          <a:prstGeom prst="rect">
            <a:avLst/>
          </a:prstGeom>
        </p:spPr>
      </p:pic>
      <p:sp>
        <p:nvSpPr>
          <p:cNvPr id="4" name="TextBox 3">
            <a:extLst>
              <a:ext uri="{FF2B5EF4-FFF2-40B4-BE49-F238E27FC236}">
                <a16:creationId xmlns:a16="http://schemas.microsoft.com/office/drawing/2014/main" id="{9D70110C-1756-68F9-CC3C-0783508DB24A}"/>
              </a:ext>
            </a:extLst>
          </p:cNvPr>
          <p:cNvSpPr txBox="1"/>
          <p:nvPr/>
        </p:nvSpPr>
        <p:spPr>
          <a:xfrm>
            <a:off x="8693426" y="1868557"/>
            <a:ext cx="3207026" cy="2123658"/>
          </a:xfrm>
          <a:prstGeom prst="rect">
            <a:avLst/>
          </a:prstGeom>
          <a:noFill/>
        </p:spPr>
        <p:txBody>
          <a:bodyPr wrap="square" rtlCol="0">
            <a:spAutoFit/>
          </a:bodyPr>
          <a:lstStyle/>
          <a:p>
            <a:pPr algn="ctr"/>
            <a:r>
              <a:rPr lang="en-US" sz="4400" dirty="0">
                <a:solidFill>
                  <a:schemeClr val="bg1"/>
                </a:solidFill>
              </a:rPr>
              <a:t>Perinatal Services in Wisconsin</a:t>
            </a:r>
          </a:p>
        </p:txBody>
      </p:sp>
    </p:spTree>
    <p:extLst>
      <p:ext uri="{BB962C8B-B14F-4D97-AF65-F5344CB8AC3E}">
        <p14:creationId xmlns:p14="http://schemas.microsoft.com/office/powerpoint/2010/main" val="95992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4D2BD-77BC-A2CC-7260-A3B7CF8CD505}"/>
              </a:ext>
            </a:extLst>
          </p:cNvPr>
          <p:cNvSpPr>
            <a:spLocks noGrp="1"/>
          </p:cNvSpPr>
          <p:nvPr>
            <p:ph type="title"/>
          </p:nvPr>
        </p:nvSpPr>
        <p:spPr>
          <a:xfrm>
            <a:off x="432346" y="0"/>
            <a:ext cx="10515600" cy="781050"/>
          </a:xfrm>
        </p:spPr>
        <p:txBody>
          <a:bodyPr/>
          <a:lstStyle/>
          <a:p>
            <a:endParaRPr lang="en-US"/>
          </a:p>
        </p:txBody>
      </p:sp>
      <p:sp>
        <p:nvSpPr>
          <p:cNvPr id="3" name="Slide Number Placeholder 2">
            <a:extLst>
              <a:ext uri="{FF2B5EF4-FFF2-40B4-BE49-F238E27FC236}">
                <a16:creationId xmlns:a16="http://schemas.microsoft.com/office/drawing/2014/main" id="{E63C2CBE-7F44-AF77-0EF6-44908C6D4151}"/>
              </a:ext>
            </a:extLst>
          </p:cNvPr>
          <p:cNvSpPr>
            <a:spLocks noGrp="1"/>
          </p:cNvSpPr>
          <p:nvPr>
            <p:ph type="sldNum" sz="quarter" idx="4"/>
          </p:nvPr>
        </p:nvSpPr>
        <p:spPr>
          <a:xfrm>
            <a:off x="9124950" y="6432551"/>
            <a:ext cx="2743200" cy="274320"/>
          </a:xfrm>
        </p:spPr>
        <p:txBody>
          <a:bodyPr vert="horz" lIns="91440" tIns="45720" rIns="91440" bIns="45720" rtlCol="0" anchor="ctr">
            <a:normAutofit/>
          </a:bodyPr>
          <a:lstStyle/>
          <a:p>
            <a:pPr>
              <a:spcAft>
                <a:spcPts val="600"/>
              </a:spcAft>
            </a:pPr>
            <a:fld id="{3E654F6E-038B-482B-9D7F-8B6B51C6EA5F}" type="slidenum">
              <a:rPr lang="en-US" smtClean="0"/>
              <a:pPr>
                <a:spcAft>
                  <a:spcPts val="600"/>
                </a:spcAft>
              </a:pPr>
              <a:t>11</a:t>
            </a:fld>
            <a:endParaRPr lang="en-US"/>
          </a:p>
        </p:txBody>
      </p:sp>
      <p:pic>
        <p:nvPicPr>
          <p:cNvPr id="7" name="Picture 6">
            <a:extLst>
              <a:ext uri="{FF2B5EF4-FFF2-40B4-BE49-F238E27FC236}">
                <a16:creationId xmlns:a16="http://schemas.microsoft.com/office/drawing/2014/main" id="{A5B2D9E0-493D-A961-84D8-F1F8F6C8C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133" y="685957"/>
            <a:ext cx="7117733" cy="993263"/>
          </a:xfrm>
          <a:prstGeom prst="rect">
            <a:avLst/>
          </a:prstGeom>
          <a:noFill/>
        </p:spPr>
      </p:pic>
      <p:pic>
        <p:nvPicPr>
          <p:cNvPr id="5" name="Picture 4">
            <a:extLst>
              <a:ext uri="{FF2B5EF4-FFF2-40B4-BE49-F238E27FC236}">
                <a16:creationId xmlns:a16="http://schemas.microsoft.com/office/drawing/2014/main" id="{C641C86E-1749-D528-83A3-80F9A615B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567" y="1515532"/>
            <a:ext cx="7319095" cy="5251451"/>
          </a:xfrm>
          <a:prstGeom prst="rect">
            <a:avLst/>
          </a:prstGeom>
          <a:noFill/>
        </p:spPr>
      </p:pic>
      <p:sp>
        <p:nvSpPr>
          <p:cNvPr id="2" name="TextBox 1">
            <a:extLst>
              <a:ext uri="{FF2B5EF4-FFF2-40B4-BE49-F238E27FC236}">
                <a16:creationId xmlns:a16="http://schemas.microsoft.com/office/drawing/2014/main" id="{EAAAE3C1-3F8A-95F7-B720-1D958710340B}"/>
              </a:ext>
            </a:extLst>
          </p:cNvPr>
          <p:cNvSpPr txBox="1"/>
          <p:nvPr/>
        </p:nvSpPr>
        <p:spPr>
          <a:xfrm>
            <a:off x="295275" y="6432551"/>
            <a:ext cx="3314700" cy="274320"/>
          </a:xfrm>
          <a:prstGeom prst="rect">
            <a:avLst/>
          </a:prstGeom>
        </p:spPr>
        <p:txBody>
          <a:bodyPr vert="horz" lIns="91440" tIns="45720" rIns="91440" bIns="45720" rtlCol="0" anchor="ctr">
            <a:normAutofit/>
          </a:bodyPr>
          <a:lstStyle/>
          <a:p>
            <a:pPr>
              <a:lnSpc>
                <a:spcPct val="90000"/>
              </a:lnSpc>
              <a:spcBef>
                <a:spcPts val="1000"/>
              </a:spcBef>
            </a:pPr>
            <a:r>
              <a:rPr lang="en-US" sz="800" kern="1200">
                <a:latin typeface="+mn-lt"/>
                <a:ea typeface="+mn-ea"/>
                <a:cs typeface="+mn-cs"/>
              </a:rPr>
              <a:t>https://www.dhs.wisconsin.gov/publications/p01125-2016-2023.pdf</a:t>
            </a:r>
          </a:p>
        </p:txBody>
      </p:sp>
    </p:spTree>
    <p:extLst>
      <p:ext uri="{BB962C8B-B14F-4D97-AF65-F5344CB8AC3E}">
        <p14:creationId xmlns:p14="http://schemas.microsoft.com/office/powerpoint/2010/main" val="2803496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F7E8-B5F4-39E5-A80A-DC990396C14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3EFA0AB6-284B-7D9A-72B5-5B3863488F04}"/>
              </a:ext>
            </a:extLst>
          </p:cNvPr>
          <p:cNvSpPr>
            <a:spLocks noGrp="1"/>
          </p:cNvSpPr>
          <p:nvPr>
            <p:ph type="sldNum" sz="quarter" idx="4"/>
          </p:nvPr>
        </p:nvSpPr>
        <p:spPr/>
        <p:txBody>
          <a:bodyPr/>
          <a:lstStyle/>
          <a:p>
            <a:fld id="{3E654F6E-038B-482B-9D7F-8B6B51C6EA5F}" type="slidenum">
              <a:rPr lang="en-US" smtClean="0"/>
              <a:t>12</a:t>
            </a:fld>
            <a:endParaRPr lang="en-US" dirty="0"/>
          </a:p>
        </p:txBody>
      </p:sp>
      <p:pic>
        <p:nvPicPr>
          <p:cNvPr id="5" name="Picture 4">
            <a:extLst>
              <a:ext uri="{FF2B5EF4-FFF2-40B4-BE49-F238E27FC236}">
                <a16:creationId xmlns:a16="http://schemas.microsoft.com/office/drawing/2014/main" id="{879DD11E-01D4-B653-9021-7167786B6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5580" y="878381"/>
            <a:ext cx="9232366" cy="5691330"/>
          </a:xfrm>
          <a:prstGeom prst="rect">
            <a:avLst/>
          </a:prstGeom>
        </p:spPr>
      </p:pic>
      <p:sp>
        <p:nvSpPr>
          <p:cNvPr id="6" name="TextBox 5">
            <a:extLst>
              <a:ext uri="{FF2B5EF4-FFF2-40B4-BE49-F238E27FC236}">
                <a16:creationId xmlns:a16="http://schemas.microsoft.com/office/drawing/2014/main" id="{9354F44B-6AF6-991C-2A64-882E8AC1B8CC}"/>
              </a:ext>
            </a:extLst>
          </p:cNvPr>
          <p:cNvSpPr txBox="1"/>
          <p:nvPr/>
        </p:nvSpPr>
        <p:spPr>
          <a:xfrm>
            <a:off x="432346" y="6328488"/>
            <a:ext cx="6098720" cy="276999"/>
          </a:xfrm>
          <a:prstGeom prst="rect">
            <a:avLst/>
          </a:prstGeom>
          <a:noFill/>
        </p:spPr>
        <p:txBody>
          <a:bodyPr wrap="square">
            <a:spAutoFit/>
          </a:bodyPr>
          <a:lstStyle/>
          <a:p>
            <a:r>
              <a:rPr lang="en-US" sz="1200" dirty="0"/>
              <a:t>https://</a:t>
            </a:r>
            <a:r>
              <a:rPr lang="en-US" sz="1200" dirty="0" err="1"/>
              <a:t>www.dhs.wisconsin.gov</a:t>
            </a:r>
            <a:r>
              <a:rPr lang="en-US" sz="1200" dirty="0"/>
              <a:t>/publications/p01125-2016-2023.pdf</a:t>
            </a:r>
          </a:p>
        </p:txBody>
      </p:sp>
    </p:spTree>
    <p:extLst>
      <p:ext uri="{BB962C8B-B14F-4D97-AF65-F5344CB8AC3E}">
        <p14:creationId xmlns:p14="http://schemas.microsoft.com/office/powerpoint/2010/main" val="315579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6AFA91-FD0A-8650-C236-CAF17374F25C}"/>
              </a:ext>
            </a:extLst>
          </p:cNvPr>
          <p:cNvPicPr>
            <a:picLocks noChangeAspect="1"/>
          </p:cNvPicPr>
          <p:nvPr/>
        </p:nvPicPr>
        <p:blipFill>
          <a:blip r:embed="rId2">
            <a:extLst>
              <a:ext uri="{28A0092B-C50C-407E-A947-70E740481C1C}">
                <a14:useLocalDpi xmlns:a14="http://schemas.microsoft.com/office/drawing/2010/main" val="0"/>
              </a:ext>
            </a:extLst>
          </a:blip>
          <a:srcRect r="3536"/>
          <a:stretch>
            <a:fillRect/>
          </a:stretch>
        </p:blipFill>
        <p:spPr>
          <a:xfrm>
            <a:off x="893136" y="10"/>
            <a:ext cx="6383964" cy="6857990"/>
          </a:xfrm>
          <a:prstGeom prst="rect">
            <a:avLst/>
          </a:prstGeom>
          <a:noFill/>
        </p:spPr>
      </p:pic>
      <p:sp>
        <p:nvSpPr>
          <p:cNvPr id="3" name="Slide Number Placeholder 2" hidden="1">
            <a:extLst>
              <a:ext uri="{FF2B5EF4-FFF2-40B4-BE49-F238E27FC236}">
                <a16:creationId xmlns:a16="http://schemas.microsoft.com/office/drawing/2014/main" id="{EF562DF3-2B87-1CFE-C6A3-0C7048AE1FB2}"/>
              </a:ext>
            </a:extLst>
          </p:cNvPr>
          <p:cNvSpPr>
            <a:spLocks noGrp="1"/>
          </p:cNvSpPr>
          <p:nvPr>
            <p:ph type="sldNum" sz="quarter" idx="4294967295"/>
          </p:nvPr>
        </p:nvSpPr>
        <p:spPr>
          <a:xfrm>
            <a:off x="9124950" y="6432551"/>
            <a:ext cx="2743200" cy="274320"/>
          </a:xfrm>
        </p:spPr>
        <p:txBody>
          <a:bodyPr/>
          <a:lstStyle/>
          <a:p>
            <a:pPr>
              <a:spcAft>
                <a:spcPts val="600"/>
              </a:spcAft>
            </a:pPr>
            <a:fld id="{3E654F6E-038B-482B-9D7F-8B6B51C6EA5F}" type="slidenum">
              <a:rPr lang="en-US" smtClean="0"/>
              <a:pPr>
                <a:spcAft>
                  <a:spcPts val="600"/>
                </a:spcAft>
              </a:pPr>
              <a:t>13</a:t>
            </a:fld>
            <a:endParaRPr lang="en-US"/>
          </a:p>
        </p:txBody>
      </p:sp>
    </p:spTree>
    <p:extLst>
      <p:ext uri="{BB962C8B-B14F-4D97-AF65-F5344CB8AC3E}">
        <p14:creationId xmlns:p14="http://schemas.microsoft.com/office/powerpoint/2010/main" val="110106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302A-710D-9E73-3F9F-084DC40D6C2B}"/>
              </a:ext>
            </a:extLst>
          </p:cNvPr>
          <p:cNvSpPr>
            <a:spLocks noGrp="1"/>
          </p:cNvSpPr>
          <p:nvPr>
            <p:ph type="title"/>
          </p:nvPr>
        </p:nvSpPr>
        <p:spPr>
          <a:xfrm>
            <a:off x="432346" y="0"/>
            <a:ext cx="10515600" cy="781050"/>
          </a:xfrm>
        </p:spPr>
        <p:txBody>
          <a:bodyPr>
            <a:normAutofit/>
          </a:bodyPr>
          <a:lstStyle/>
          <a:p>
            <a:r>
              <a:rPr lang="en-US" dirty="0"/>
              <a:t>Maternal Mortality</a:t>
            </a:r>
          </a:p>
        </p:txBody>
      </p:sp>
      <p:sp>
        <p:nvSpPr>
          <p:cNvPr id="4" name="Slide Number Placeholder 3">
            <a:extLst>
              <a:ext uri="{FF2B5EF4-FFF2-40B4-BE49-F238E27FC236}">
                <a16:creationId xmlns:a16="http://schemas.microsoft.com/office/drawing/2014/main" id="{081CB7D2-8A46-1772-297E-1DFC11053B5F}"/>
              </a:ext>
            </a:extLst>
          </p:cNvPr>
          <p:cNvSpPr>
            <a:spLocks noGrp="1"/>
          </p:cNvSpPr>
          <p:nvPr>
            <p:ph type="sldNum" sz="quarter" idx="4"/>
          </p:nvPr>
        </p:nvSpPr>
        <p:spPr/>
        <p:txBody>
          <a:bodyPr/>
          <a:lstStyle/>
          <a:p>
            <a:fld id="{3E654F6E-038B-482B-9D7F-8B6B51C6EA5F}" type="slidenum">
              <a:rPr lang="en-US" smtClean="0"/>
              <a:t>14</a:t>
            </a:fld>
            <a:endParaRPr lang="en-US" dirty="0"/>
          </a:p>
        </p:txBody>
      </p:sp>
      <p:grpSp>
        <p:nvGrpSpPr>
          <p:cNvPr id="3" name="Group 2">
            <a:extLst>
              <a:ext uri="{FF2B5EF4-FFF2-40B4-BE49-F238E27FC236}">
                <a16:creationId xmlns:a16="http://schemas.microsoft.com/office/drawing/2014/main" id="{9ED1266F-25EC-9D3B-66B9-1A8A5E944BE5}"/>
              </a:ext>
            </a:extLst>
          </p:cNvPr>
          <p:cNvGrpSpPr>
            <a:grpSpLocks/>
          </p:cNvGrpSpPr>
          <p:nvPr/>
        </p:nvGrpSpPr>
        <p:grpSpPr>
          <a:xfrm>
            <a:off x="432346" y="895750"/>
            <a:ext cx="11334538" cy="3318633"/>
            <a:chOff x="942104" y="1459930"/>
            <a:chExt cx="10254216" cy="3743442"/>
          </a:xfrm>
        </p:grpSpPr>
        <p:sp>
          <p:nvSpPr>
            <p:cNvPr id="6" name="Rectangle 3">
              <a:extLst>
                <a:ext uri="{FF2B5EF4-FFF2-40B4-BE49-F238E27FC236}">
                  <a16:creationId xmlns:a16="http://schemas.microsoft.com/office/drawing/2014/main" id="{FC03DEA3-EA51-492F-AD03-5B3DE4CF76D1}"/>
                </a:ext>
              </a:extLst>
            </p:cNvPr>
            <p:cNvSpPr>
              <a:spLocks/>
            </p:cNvSpPr>
            <p:nvPr/>
          </p:nvSpPr>
          <p:spPr bwMode="auto">
            <a:xfrm>
              <a:off x="4397853" y="1459930"/>
              <a:ext cx="3342719" cy="683830"/>
            </a:xfrm>
            <a:prstGeom prst="round2SameRect">
              <a:avLst/>
            </a:prstGeom>
            <a:solidFill>
              <a:schemeClr val="accent1"/>
            </a:solidFill>
            <a:ln>
              <a:noFill/>
            </a:ln>
          </p:spPr>
          <p:txBody>
            <a:bodyPr wrap="none" lIns="0" tIns="0" rIns="0" bIns="0" anchor="ctr"/>
            <a:lstStyle>
              <a:lvl1pPr>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1pPr>
              <a:lvl2pPr marL="37931725" indent="-37474525">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2pPr>
              <a:lvl3pPr marL="1333500" indent="-4445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3pPr>
              <a:lvl4pPr marL="1778000" indent="-4445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4pPr>
              <a:lvl5pPr marL="2222500" indent="-4445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5pPr>
              <a:lvl6pPr marL="2679700" indent="-444500" defTabSz="584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6pPr>
              <a:lvl7pPr marL="3136900" indent="-444500" defTabSz="584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7pPr>
              <a:lvl8pPr marL="3594100" indent="-444500" defTabSz="584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8pPr>
              <a:lvl9pPr marL="4051300" indent="-444500" defTabSz="584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9pPr>
            </a:lstStyle>
            <a:p>
              <a:pPr marL="0" marR="0" lvl="0" indent="0" algn="ctr" defTabSz="410730" rtl="0" eaLnBrk="1" fontAlgn="auto" latinLnBrk="0" hangingPunct="1">
                <a:lnSpc>
                  <a:spcPct val="8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chemeClr val="bg1"/>
                  </a:solidFill>
                  <a:effectLst/>
                  <a:uLnTx/>
                  <a:uFillTx/>
                  <a:latin typeface="+mn-lt"/>
                  <a:ea typeface="DIN Alternate" charset="0"/>
                  <a:cs typeface="DIN Alternate" charset="0"/>
                  <a:sym typeface="DIN Alternate" charset="0"/>
                </a:rPr>
                <a:t>Pregnancy-related Death</a:t>
              </a:r>
            </a:p>
          </p:txBody>
        </p:sp>
        <p:sp>
          <p:nvSpPr>
            <p:cNvPr id="8" name="Rectangle 5">
              <a:extLst>
                <a:ext uri="{FF2B5EF4-FFF2-40B4-BE49-F238E27FC236}">
                  <a16:creationId xmlns:a16="http://schemas.microsoft.com/office/drawing/2014/main" id="{33568515-E7A0-4343-92B6-98FA013A7C3D}"/>
                </a:ext>
              </a:extLst>
            </p:cNvPr>
            <p:cNvSpPr>
              <a:spLocks/>
            </p:cNvSpPr>
            <p:nvPr/>
          </p:nvSpPr>
          <p:spPr bwMode="auto">
            <a:xfrm>
              <a:off x="7853601" y="1459930"/>
              <a:ext cx="3342719" cy="683830"/>
            </a:xfrm>
            <a:prstGeom prst="round2SameRect">
              <a:avLst/>
            </a:prstGeom>
            <a:solidFill>
              <a:schemeClr val="accent6"/>
            </a:solidFill>
            <a:ln w="12700">
              <a:noFill/>
              <a:miter lim="400000"/>
              <a:headEnd/>
              <a:tailEnd/>
            </a:ln>
          </p:spPr>
          <p:txBody>
            <a:bodyPr wrap="none" lIns="0" tIns="0" rIns="0" bIns="0" anchor="ctr"/>
            <a:lstStyle>
              <a:lvl1pPr>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1pPr>
              <a:lvl2pPr marL="37931725" indent="-37474525">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2pPr>
              <a:lvl3pPr marL="1333500" indent="-444500">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3pPr>
              <a:lvl4pPr marL="1778000" indent="-444500">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4pPr>
              <a:lvl5pPr marL="2222500" indent="-444500">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5pPr>
              <a:lvl6pPr marL="2679700" indent="-444500" defTabSz="584200" eaLnBrk="0" fontAlgn="base" hangingPunct="0">
                <a:spcBef>
                  <a:spcPts val="2800"/>
                </a:spcBef>
                <a:spcAft>
                  <a:spcPct val="0"/>
                </a:spcAft>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6pPr>
              <a:lvl7pPr marL="3136900" indent="-444500" defTabSz="584200" eaLnBrk="0" fontAlgn="base" hangingPunct="0">
                <a:spcBef>
                  <a:spcPts val="2800"/>
                </a:spcBef>
                <a:spcAft>
                  <a:spcPct val="0"/>
                </a:spcAft>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7pPr>
              <a:lvl8pPr marL="3594100" indent="-444500" defTabSz="584200" eaLnBrk="0" fontAlgn="base" hangingPunct="0">
                <a:spcBef>
                  <a:spcPts val="2800"/>
                </a:spcBef>
                <a:spcAft>
                  <a:spcPct val="0"/>
                </a:spcAft>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8pPr>
              <a:lvl9pPr marL="4051300" indent="-444500" defTabSz="584200" eaLnBrk="0" fontAlgn="base" hangingPunct="0">
                <a:spcBef>
                  <a:spcPts val="2800"/>
                </a:spcBef>
                <a:spcAft>
                  <a:spcPct val="0"/>
                </a:spcAft>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9pPr>
            </a:lstStyle>
            <a:p>
              <a:pPr marL="0" marR="0" lvl="0" indent="0" algn="ctr" defTabSz="410730" rtl="0" eaLnBrk="1" fontAlgn="auto" latinLnBrk="0" hangingPunct="1">
                <a:lnSpc>
                  <a:spcPct val="80000"/>
                </a:lnSpc>
                <a:spcBef>
                  <a:spcPct val="0"/>
                </a:spcBef>
                <a:spcAft>
                  <a:spcPts val="0"/>
                </a:spcAft>
                <a:buClrTx/>
                <a:buSzTx/>
                <a:buFont typeface="Avenir Next" panose="020B0503020202020204" pitchFamily="34" charset="0"/>
                <a:buNone/>
                <a:tabLst/>
                <a:defRPr/>
              </a:pPr>
              <a:r>
                <a:rPr kumimoji="0" lang="en-US" altLang="en-US" sz="2400" b="1" i="0" u="none" strike="noStrike" kern="1200" cap="none" spc="0" normalizeH="0" baseline="0" noProof="0" dirty="0">
                  <a:ln>
                    <a:noFill/>
                  </a:ln>
                  <a:solidFill>
                    <a:schemeClr val="bg1"/>
                  </a:solidFill>
                  <a:effectLst/>
                  <a:uLnTx/>
                  <a:uFillTx/>
                  <a:latin typeface="+mn-lt"/>
                  <a:ea typeface="DIN Alternate" panose="020B0500000000000000" pitchFamily="34" charset="77"/>
                  <a:cs typeface="DIN Alternate" panose="020B0500000000000000" pitchFamily="34" charset="77"/>
                  <a:sym typeface="DIN Alternate" panose="020B0500000000000000" pitchFamily="34" charset="77"/>
                </a:rPr>
                <a:t>Pregnancy-associated </a:t>
              </a:r>
            </a:p>
            <a:p>
              <a:pPr marL="0" marR="0" lvl="0" indent="0" algn="ctr" defTabSz="410730" rtl="0" eaLnBrk="1" fontAlgn="auto" latinLnBrk="0" hangingPunct="1">
                <a:lnSpc>
                  <a:spcPct val="80000"/>
                </a:lnSpc>
                <a:spcBef>
                  <a:spcPct val="0"/>
                </a:spcBef>
                <a:spcAft>
                  <a:spcPts val="0"/>
                </a:spcAft>
                <a:buClrTx/>
                <a:buSzTx/>
                <a:buFont typeface="Avenir Next" panose="020B0503020202020204" pitchFamily="34" charset="0"/>
                <a:buNone/>
                <a:tabLst/>
                <a:defRPr/>
              </a:pPr>
              <a:r>
                <a:rPr kumimoji="0" lang="en-US" altLang="en-US" sz="2400" b="1" i="0" u="none" strike="noStrike" kern="1200" cap="none" spc="0" normalizeH="0" baseline="0" noProof="0" dirty="0">
                  <a:ln>
                    <a:noFill/>
                  </a:ln>
                  <a:solidFill>
                    <a:schemeClr val="bg1"/>
                  </a:solidFill>
                  <a:effectLst/>
                  <a:uLnTx/>
                  <a:uFillTx/>
                  <a:latin typeface="+mn-lt"/>
                  <a:ea typeface="DIN Alternate" panose="020B0500000000000000" pitchFamily="34" charset="77"/>
                  <a:cs typeface="DIN Alternate" panose="020B0500000000000000" pitchFamily="34" charset="77"/>
                  <a:sym typeface="DIN Alternate" panose="020B0500000000000000" pitchFamily="34" charset="77"/>
                </a:rPr>
                <a:t>Death</a:t>
              </a:r>
            </a:p>
          </p:txBody>
        </p:sp>
        <p:sp>
          <p:nvSpPr>
            <p:cNvPr id="9" name="Rectangle 8">
              <a:extLst>
                <a:ext uri="{FF2B5EF4-FFF2-40B4-BE49-F238E27FC236}">
                  <a16:creationId xmlns:a16="http://schemas.microsoft.com/office/drawing/2014/main" id="{76CE4271-30B5-4622-88B8-8CAF2F67D2E1}"/>
                </a:ext>
              </a:extLst>
            </p:cNvPr>
            <p:cNvSpPr>
              <a:spLocks/>
            </p:cNvSpPr>
            <p:nvPr/>
          </p:nvSpPr>
          <p:spPr bwMode="auto">
            <a:xfrm>
              <a:off x="942104" y="1459930"/>
              <a:ext cx="3342719" cy="683830"/>
            </a:xfrm>
            <a:prstGeom prst="round2SameRect">
              <a:avLst/>
            </a:prstGeom>
            <a:solidFill>
              <a:schemeClr val="tx2"/>
            </a:solidFill>
            <a:ln>
              <a:noFill/>
            </a:ln>
          </p:spPr>
          <p:txBody>
            <a:bodyPr wrap="none" lIns="0" tIns="0" rIns="0" bIns="0" anchor="ctr"/>
            <a:lstStyle>
              <a:lvl1pPr>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1pPr>
              <a:lvl2pPr marL="37931725" indent="-37474525">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2pPr>
              <a:lvl3pPr marL="1333500" indent="-4445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3pPr>
              <a:lvl4pPr marL="1778000" indent="-4445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4pPr>
              <a:lvl5pPr marL="2222500" indent="-4445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5pPr>
              <a:lvl6pPr marL="2679700" indent="-444500" defTabSz="584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6pPr>
              <a:lvl7pPr marL="3136900" indent="-444500" defTabSz="584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7pPr>
              <a:lvl8pPr marL="3594100" indent="-444500" defTabSz="584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8pPr>
              <a:lvl9pPr marL="4051300" indent="-444500" defTabSz="584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9pPr>
            </a:lstStyle>
            <a:p>
              <a:pPr marL="0" marR="0" lvl="0" indent="0" algn="ctr" defTabSz="410730" rtl="0" eaLnBrk="1" fontAlgn="auto" latinLnBrk="0" hangingPunct="1">
                <a:lnSpc>
                  <a:spcPct val="8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chemeClr val="bg1"/>
                  </a:solidFill>
                  <a:effectLst/>
                  <a:uLnTx/>
                  <a:uFillTx/>
                  <a:latin typeface="+mn-lt"/>
                  <a:ea typeface="DIN Alternate" charset="0"/>
                  <a:cs typeface="DIN Alternate" charset="0"/>
                  <a:sym typeface="DIN Alternate" charset="0"/>
                </a:rPr>
                <a:t>Maternal Death</a:t>
              </a:r>
            </a:p>
          </p:txBody>
        </p:sp>
        <p:sp>
          <p:nvSpPr>
            <p:cNvPr id="10" name="Rectangle 2">
              <a:extLst>
                <a:ext uri="{FF2B5EF4-FFF2-40B4-BE49-F238E27FC236}">
                  <a16:creationId xmlns:a16="http://schemas.microsoft.com/office/drawing/2014/main" id="{DD9CCAB0-F7D8-4225-A245-26BE57F1E35C}"/>
                </a:ext>
              </a:extLst>
            </p:cNvPr>
            <p:cNvSpPr>
              <a:spLocks/>
            </p:cNvSpPr>
            <p:nvPr/>
          </p:nvSpPr>
          <p:spPr bwMode="auto">
            <a:xfrm>
              <a:off x="4397853" y="2143760"/>
              <a:ext cx="3342719" cy="3059612"/>
            </a:xfrm>
            <a:prstGeom prst="rect">
              <a:avLst/>
            </a:prstGeom>
            <a:solidFill>
              <a:schemeClr val="accent1">
                <a:lumMod val="20000"/>
                <a:lumOff val="80000"/>
              </a:schemeClr>
            </a:solidFill>
            <a:ln>
              <a:solidFill>
                <a:schemeClr val="bg1">
                  <a:lumMod val="85000"/>
                </a:schemeClr>
              </a:solidFill>
            </a:ln>
          </p:spPr>
          <p:txBody>
            <a:bodyPr lIns="35717" tIns="122117" rIns="35717" bIns="35717" anchor="ctr">
              <a:noAutofit/>
            </a:bodyPr>
            <a:lstStyle>
              <a:lvl1pPr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1pPr>
              <a:lvl2pPr marL="37931725" indent="-37474525"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2pPr>
              <a:lvl3pPr marL="1333500" indent="-444500"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3pPr>
              <a:lvl4pPr marL="1778000" indent="-444500"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4pPr>
              <a:lvl5pPr marL="2222500" indent="-444500"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5pPr>
              <a:lvl6pPr marL="2679700" indent="-444500" defTabSz="457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6pPr>
              <a:lvl7pPr marL="3136900" indent="-444500" defTabSz="457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7pPr>
              <a:lvl8pPr marL="3594100" indent="-444500" defTabSz="457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8pPr>
              <a:lvl9pPr marL="4051300" indent="-444500" defTabSz="457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9pPr>
            </a:lstStyle>
            <a:p>
              <a:pPr marL="0" marR="0" lvl="0" indent="0" algn="ctr" defTabSz="457200" rtl="0" eaLnBrk="1" fontAlgn="auto" latinLnBrk="0" hangingPunct="1">
                <a:lnSpc>
                  <a:spcPct val="115000"/>
                </a:lnSpc>
                <a:spcBef>
                  <a:spcPts val="703"/>
                </a:spcBef>
                <a:spcAft>
                  <a:spcPts val="0"/>
                </a:spcAft>
                <a:buClrTx/>
                <a:buSzTx/>
                <a:buFontTx/>
                <a:buNone/>
                <a:tabLst/>
                <a:defRPr/>
              </a:pPr>
              <a:r>
                <a:rPr kumimoji="0" lang="en-US" altLang="en-US" b="0" i="1" u="none" strike="noStrike" kern="1200" cap="none" spc="0" normalizeH="0" baseline="0" noProof="0" dirty="0">
                  <a:ln>
                    <a:noFill/>
                  </a:ln>
                  <a:solidFill>
                    <a:srgbClr val="000000"/>
                  </a:solidFill>
                  <a:effectLst/>
                  <a:uLnTx/>
                  <a:uFillTx/>
                  <a:latin typeface="+mn-lt"/>
                  <a:ea typeface="Calibri" pitchFamily="34" charset="0"/>
                  <a:cs typeface="Calibri" pitchFamily="34" charset="0"/>
                  <a:sym typeface="Calibri" pitchFamily="34" charset="0"/>
                </a:rPr>
                <a:t>Death during the pregnancy or within 1 year of the end of pregnancy, that was caused by a pregnancy complication or chain of events initiated by the pregnancy, or a condition or event that was aggravated by the pregnancy</a:t>
              </a:r>
            </a:p>
          </p:txBody>
        </p:sp>
        <p:sp>
          <p:nvSpPr>
            <p:cNvPr id="11" name="Rectangle 4">
              <a:extLst>
                <a:ext uri="{FF2B5EF4-FFF2-40B4-BE49-F238E27FC236}">
                  <a16:creationId xmlns:a16="http://schemas.microsoft.com/office/drawing/2014/main" id="{79BD4A29-1CEC-492C-974E-A585595BD7D4}"/>
                </a:ext>
              </a:extLst>
            </p:cNvPr>
            <p:cNvSpPr>
              <a:spLocks/>
            </p:cNvSpPr>
            <p:nvPr/>
          </p:nvSpPr>
          <p:spPr bwMode="auto">
            <a:xfrm>
              <a:off x="7853601" y="2143760"/>
              <a:ext cx="3342719" cy="3059612"/>
            </a:xfrm>
            <a:prstGeom prst="rect">
              <a:avLst/>
            </a:prstGeom>
            <a:solidFill>
              <a:schemeClr val="accent6">
                <a:lumMod val="20000"/>
                <a:lumOff val="80000"/>
              </a:schemeClr>
            </a:solidFill>
            <a:ln w="12700">
              <a:solidFill>
                <a:schemeClr val="bg1">
                  <a:lumMod val="85000"/>
                </a:schemeClr>
              </a:solidFill>
              <a:miter lim="400000"/>
              <a:headEnd/>
              <a:tailEnd/>
            </a:ln>
          </p:spPr>
          <p:txBody>
            <a:bodyPr lIns="35717" tIns="122117" rIns="35717" bIns="35717" anchor="ctr">
              <a:noAutofit/>
            </a:bodyPr>
            <a:lstStyle>
              <a:lvl1pPr defTabSz="457200">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1pPr>
              <a:lvl2pPr marL="37931725" indent="-37474525" defTabSz="457200">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2pPr>
              <a:lvl3pPr marL="1333500" indent="-444500" defTabSz="457200">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3pPr>
              <a:lvl4pPr marL="1778000" indent="-444500" defTabSz="457200">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4pPr>
              <a:lvl5pPr marL="2222500" indent="-444500" defTabSz="457200">
                <a:spcBef>
                  <a:spcPts val="2800"/>
                </a:spcBef>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5pPr>
              <a:lvl6pPr marL="2679700" indent="-444500" defTabSz="457200" eaLnBrk="0" fontAlgn="base" hangingPunct="0">
                <a:spcBef>
                  <a:spcPts val="2800"/>
                </a:spcBef>
                <a:spcAft>
                  <a:spcPct val="0"/>
                </a:spcAft>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6pPr>
              <a:lvl7pPr marL="3136900" indent="-444500" defTabSz="457200" eaLnBrk="0" fontAlgn="base" hangingPunct="0">
                <a:spcBef>
                  <a:spcPts val="2800"/>
                </a:spcBef>
                <a:spcAft>
                  <a:spcPct val="0"/>
                </a:spcAft>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7pPr>
              <a:lvl8pPr marL="3594100" indent="-444500" defTabSz="457200" eaLnBrk="0" fontAlgn="base" hangingPunct="0">
                <a:spcBef>
                  <a:spcPts val="2800"/>
                </a:spcBef>
                <a:spcAft>
                  <a:spcPct val="0"/>
                </a:spcAft>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8pPr>
              <a:lvl9pPr marL="4051300" indent="-444500" defTabSz="457200" eaLnBrk="0" fontAlgn="base" hangingPunct="0">
                <a:spcBef>
                  <a:spcPts val="2800"/>
                </a:spcBef>
                <a:spcAft>
                  <a:spcPct val="0"/>
                </a:spcAft>
                <a:buClr>
                  <a:srgbClr val="39A3D5"/>
                </a:buClr>
                <a:buSzPct val="104000"/>
                <a:buFont typeface="Avenir Next" panose="020B0503020202020204" pitchFamily="34" charset="0"/>
                <a:buChar char="‣"/>
                <a:defRPr sz="3400">
                  <a:solidFill>
                    <a:srgbClr val="838787"/>
                  </a:solidFill>
                  <a:latin typeface="Avenir Next Medium" panose="020B0503020202020204" pitchFamily="34" charset="0"/>
                  <a:ea typeface="Avenir Next Medium" panose="020B0503020202020204" pitchFamily="34" charset="0"/>
                  <a:cs typeface="Avenir Next Medium" panose="020B0503020202020204" pitchFamily="34" charset="0"/>
                  <a:sym typeface="Avenir Next Medium" panose="020B0503020202020204" pitchFamily="34" charset="0"/>
                </a:defRPr>
              </a:lvl9pPr>
            </a:lstStyle>
            <a:p>
              <a:pPr marL="0" marR="0" lvl="0" indent="0" algn="ctr" defTabSz="457200" rtl="0" eaLnBrk="1" fontAlgn="auto" latinLnBrk="0" hangingPunct="1">
                <a:lnSpc>
                  <a:spcPct val="115000"/>
                </a:lnSpc>
                <a:spcBef>
                  <a:spcPts val="703"/>
                </a:spcBef>
                <a:spcAft>
                  <a:spcPts val="0"/>
                </a:spcAft>
                <a:buClrTx/>
                <a:buSzTx/>
                <a:buFont typeface="Avenir Next" panose="020B0503020202020204" pitchFamily="34" charset="0"/>
                <a:buNone/>
                <a:tabLst/>
                <a:defRPr/>
              </a:pPr>
              <a:r>
                <a:rPr kumimoji="0" lang="en-US" altLang="en-US" sz="2000" b="0" i="1" u="none" strike="noStrike" kern="1200" cap="none" spc="0" normalizeH="0" baseline="0" noProof="0" dirty="0">
                  <a:ln>
                    <a:noFill/>
                  </a:ln>
                  <a:solidFill>
                    <a:srgbClr val="000000"/>
                  </a:solidFill>
                  <a:effectLst/>
                  <a:uLnTx/>
                  <a:uFillTx/>
                  <a:latin typeface="+mn-lt"/>
                  <a:cs typeface="Calibri" panose="020F0502020204030204" pitchFamily="34" charset="0"/>
                  <a:sym typeface="Calibri" panose="020F0502020204030204" pitchFamily="34" charset="0"/>
                </a:rPr>
                <a:t>Death during the pregnancy or within 1 year of the end of pregnancy that was attributable to conditions where the pregnancy was unlikely to have an impact on the course of the condition or event </a:t>
              </a:r>
            </a:p>
          </p:txBody>
        </p:sp>
        <p:sp>
          <p:nvSpPr>
            <p:cNvPr id="12" name="Rectangle 7">
              <a:extLst>
                <a:ext uri="{FF2B5EF4-FFF2-40B4-BE49-F238E27FC236}">
                  <a16:creationId xmlns:a16="http://schemas.microsoft.com/office/drawing/2014/main" id="{6A48C735-4119-4837-975D-4CFFA7EE747A}"/>
                </a:ext>
              </a:extLst>
            </p:cNvPr>
            <p:cNvSpPr>
              <a:spLocks/>
            </p:cNvSpPr>
            <p:nvPr/>
          </p:nvSpPr>
          <p:spPr bwMode="auto">
            <a:xfrm>
              <a:off x="942104" y="2143760"/>
              <a:ext cx="3342719" cy="3059612"/>
            </a:xfrm>
            <a:prstGeom prst="rect">
              <a:avLst/>
            </a:prstGeom>
            <a:solidFill>
              <a:schemeClr val="tx2">
                <a:lumMod val="20000"/>
                <a:lumOff val="80000"/>
              </a:schemeClr>
            </a:solidFill>
            <a:ln>
              <a:solidFill>
                <a:schemeClr val="bg1">
                  <a:lumMod val="85000"/>
                </a:schemeClr>
              </a:solidFill>
            </a:ln>
          </p:spPr>
          <p:txBody>
            <a:bodyPr lIns="35717" tIns="122117" rIns="35717" bIns="35717" anchor="ctr">
              <a:noAutofit/>
            </a:bodyPr>
            <a:lstStyle>
              <a:lvl1pPr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1pPr>
              <a:lvl2pPr marL="37931725" indent="-37474525"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2pPr>
              <a:lvl3pPr marL="1333500" indent="-444500"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3pPr>
              <a:lvl4pPr marL="1778000" indent="-444500"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4pPr>
              <a:lvl5pPr marL="2222500" indent="-444500" defTabSz="457200">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5pPr>
              <a:lvl6pPr marL="2679700" indent="-444500" defTabSz="457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6pPr>
              <a:lvl7pPr marL="3136900" indent="-444500" defTabSz="457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7pPr>
              <a:lvl8pPr marL="3594100" indent="-444500" defTabSz="457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8pPr>
              <a:lvl9pPr marL="4051300" indent="-444500" defTabSz="457200" eaLnBrk="0" fontAlgn="base" hangingPunct="0">
                <a:spcBef>
                  <a:spcPct val="0"/>
                </a:spcBef>
                <a:spcAft>
                  <a:spcPct val="0"/>
                </a:spcAft>
                <a:defRPr sz="2000">
                  <a:solidFill>
                    <a:srgbClr val="838787"/>
                  </a:solidFill>
                  <a:latin typeface="Avenir Next Medium" pitchFamily="8" charset="0"/>
                  <a:ea typeface="Avenir Next Medium" pitchFamily="8" charset="0"/>
                  <a:cs typeface="Avenir Next Medium" pitchFamily="8" charset="0"/>
                  <a:sym typeface="Avenir Next Medium" pitchFamily="8" charset="0"/>
                </a:defRPr>
              </a:lvl9pPr>
            </a:lstStyle>
            <a:p>
              <a:pPr marL="0" marR="0" lvl="0" indent="0" algn="ctr" defTabSz="457200" rtl="0" eaLnBrk="1" fontAlgn="auto" latinLnBrk="0" hangingPunct="1">
                <a:lnSpc>
                  <a:spcPct val="115000"/>
                </a:lnSpc>
                <a:spcBef>
                  <a:spcPts val="703"/>
                </a:spcBef>
                <a:spcAft>
                  <a:spcPts val="0"/>
                </a:spcAft>
                <a:buClrTx/>
                <a:buSzTx/>
                <a:buFontTx/>
                <a:buNone/>
                <a:tabLst/>
                <a:defRPr/>
              </a:pPr>
              <a:r>
                <a:rPr kumimoji="0" lang="en-US" altLang="en-US" b="0" i="1" u="none" strike="noStrike" kern="1200" cap="none" spc="0" normalizeH="0" baseline="0" noProof="0" dirty="0">
                  <a:ln>
                    <a:noFill/>
                  </a:ln>
                  <a:solidFill>
                    <a:srgbClr val="000000"/>
                  </a:solidFill>
                  <a:effectLst/>
                  <a:uLnTx/>
                  <a:uFillTx/>
                  <a:latin typeface="+mn-lt"/>
                  <a:ea typeface="Calibri" pitchFamily="34" charset="0"/>
                  <a:cs typeface="Calibri" pitchFamily="34" charset="0"/>
                  <a:sym typeface="Calibri" pitchFamily="34" charset="0"/>
                </a:rPr>
                <a:t>Death of a woman while pregnant or within 42 days of the end of pregnancy due to a cause related to or worsened by pregnancy or its management</a:t>
              </a:r>
            </a:p>
          </p:txBody>
        </p:sp>
      </p:grpSp>
      <p:pic>
        <p:nvPicPr>
          <p:cNvPr id="7" name="Picture 6">
            <a:extLst>
              <a:ext uri="{FF2B5EF4-FFF2-40B4-BE49-F238E27FC236}">
                <a16:creationId xmlns:a16="http://schemas.microsoft.com/office/drawing/2014/main" id="{032D4BFD-34CF-5FDB-37FD-581878B0A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793" y="4319337"/>
            <a:ext cx="6082157" cy="2264281"/>
          </a:xfrm>
          <a:prstGeom prst="rect">
            <a:avLst/>
          </a:prstGeom>
        </p:spPr>
      </p:pic>
      <p:sp>
        <p:nvSpPr>
          <p:cNvPr id="13" name="TextBox 12">
            <a:extLst>
              <a:ext uri="{FF2B5EF4-FFF2-40B4-BE49-F238E27FC236}">
                <a16:creationId xmlns:a16="http://schemas.microsoft.com/office/drawing/2014/main" id="{C801420A-4DE3-3871-D1E4-6DA1D34740CE}"/>
              </a:ext>
            </a:extLst>
          </p:cNvPr>
          <p:cNvSpPr txBox="1"/>
          <p:nvPr/>
        </p:nvSpPr>
        <p:spPr>
          <a:xfrm>
            <a:off x="140915" y="6426962"/>
            <a:ext cx="6099858" cy="261610"/>
          </a:xfrm>
          <a:prstGeom prst="rect">
            <a:avLst/>
          </a:prstGeom>
          <a:noFill/>
        </p:spPr>
        <p:txBody>
          <a:bodyPr wrap="square">
            <a:spAutoFit/>
          </a:bodyPr>
          <a:lstStyle/>
          <a:p>
            <a:r>
              <a:rPr lang="en-US" sz="1100" dirty="0"/>
              <a:t>https://</a:t>
            </a:r>
            <a:r>
              <a:rPr lang="en-US" sz="1100" dirty="0" err="1"/>
              <a:t>www.dhs.wisconsin.gov</a:t>
            </a:r>
            <a:r>
              <a:rPr lang="en-US" sz="1100" dirty="0"/>
              <a:t>/publications/p03226.pdf</a:t>
            </a:r>
          </a:p>
        </p:txBody>
      </p:sp>
    </p:spTree>
    <p:extLst>
      <p:ext uri="{BB962C8B-B14F-4D97-AF65-F5344CB8AC3E}">
        <p14:creationId xmlns:p14="http://schemas.microsoft.com/office/powerpoint/2010/main" val="366239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8E737-FC35-0ECD-6C8A-8869AADFA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62" y="68263"/>
            <a:ext cx="10883675" cy="6040437"/>
          </a:xfrm>
          <a:prstGeom prst="rect">
            <a:avLst/>
          </a:prstGeom>
          <a:noFill/>
        </p:spPr>
      </p:pic>
      <p:sp>
        <p:nvSpPr>
          <p:cNvPr id="3" name="Slide Number Placeholder 2" hidden="1">
            <a:extLst>
              <a:ext uri="{FF2B5EF4-FFF2-40B4-BE49-F238E27FC236}">
                <a16:creationId xmlns:a16="http://schemas.microsoft.com/office/drawing/2014/main" id="{438F2403-E74E-5B3E-AEF5-CF7A8C62438E}"/>
              </a:ext>
            </a:extLst>
          </p:cNvPr>
          <p:cNvSpPr>
            <a:spLocks noGrp="1"/>
          </p:cNvSpPr>
          <p:nvPr>
            <p:ph type="sldNum" sz="quarter" idx="4"/>
          </p:nvPr>
        </p:nvSpPr>
        <p:spPr/>
        <p:txBody>
          <a:bodyPr/>
          <a:lstStyle/>
          <a:p>
            <a:pPr>
              <a:spcAft>
                <a:spcPts val="600"/>
              </a:spcAft>
            </a:pPr>
            <a:fld id="{3E654F6E-038B-482B-9D7F-8B6B51C6EA5F}" type="slidenum">
              <a:rPr lang="en-US" smtClean="0"/>
              <a:pPr>
                <a:spcAft>
                  <a:spcPts val="600"/>
                </a:spcAft>
              </a:pPr>
              <a:t>15</a:t>
            </a:fld>
            <a:endParaRPr lang="en-US"/>
          </a:p>
        </p:txBody>
      </p:sp>
      <p:sp>
        <p:nvSpPr>
          <p:cNvPr id="7" name="TextBox 6">
            <a:extLst>
              <a:ext uri="{FF2B5EF4-FFF2-40B4-BE49-F238E27FC236}">
                <a16:creationId xmlns:a16="http://schemas.microsoft.com/office/drawing/2014/main" id="{46AC7D24-94CD-5AC0-7E01-1E377B542F63}"/>
              </a:ext>
            </a:extLst>
          </p:cNvPr>
          <p:cNvSpPr txBox="1"/>
          <p:nvPr/>
        </p:nvSpPr>
        <p:spPr>
          <a:xfrm>
            <a:off x="121534" y="6268219"/>
            <a:ext cx="6099858" cy="307777"/>
          </a:xfrm>
          <a:prstGeom prst="rect">
            <a:avLst/>
          </a:prstGeom>
          <a:noFill/>
        </p:spPr>
        <p:txBody>
          <a:bodyPr wrap="square">
            <a:spAutoFit/>
          </a:bodyPr>
          <a:lstStyle/>
          <a:p>
            <a:r>
              <a:rPr lang="en-US" sz="1400" dirty="0"/>
              <a:t>https://</a:t>
            </a:r>
            <a:r>
              <a:rPr lang="en-US" sz="1400" dirty="0" err="1"/>
              <a:t>www.dhs.wisconsin.gov</a:t>
            </a:r>
            <a:r>
              <a:rPr lang="en-US" sz="1400" dirty="0"/>
              <a:t>/publications/p03226.pdf</a:t>
            </a:r>
          </a:p>
        </p:txBody>
      </p:sp>
    </p:spTree>
    <p:extLst>
      <p:ext uri="{BB962C8B-B14F-4D97-AF65-F5344CB8AC3E}">
        <p14:creationId xmlns:p14="http://schemas.microsoft.com/office/powerpoint/2010/main" val="2234351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39F4E55-17E6-F717-1B1C-5B03825A5E28}"/>
              </a:ext>
            </a:extLst>
          </p:cNvPr>
          <p:cNvSpPr>
            <a:spLocks noGrp="1"/>
          </p:cNvSpPr>
          <p:nvPr>
            <p:ph type="title"/>
          </p:nvPr>
        </p:nvSpPr>
        <p:spPr>
          <a:xfrm>
            <a:off x="432346" y="0"/>
            <a:ext cx="10515600" cy="781050"/>
          </a:xfrm>
        </p:spPr>
        <p:txBody>
          <a:bodyPr anchor="ctr">
            <a:normAutofit/>
          </a:bodyPr>
          <a:lstStyle/>
          <a:p>
            <a:r>
              <a:rPr lang="en-US" dirty="0"/>
              <a:t>Wisconsin Pregnancy-Related Deaths: Causes</a:t>
            </a:r>
          </a:p>
        </p:txBody>
      </p:sp>
      <p:graphicFrame>
        <p:nvGraphicFramePr>
          <p:cNvPr id="10" name="Content Placeholder 9">
            <a:extLst>
              <a:ext uri="{FF2B5EF4-FFF2-40B4-BE49-F238E27FC236}">
                <a16:creationId xmlns:a16="http://schemas.microsoft.com/office/drawing/2014/main" id="{C5335DC3-D36F-6D09-4DB6-0DB899946302}"/>
              </a:ext>
            </a:extLst>
          </p:cNvPr>
          <p:cNvGraphicFramePr>
            <a:graphicFrameLocks noGrp="1"/>
          </p:cNvGraphicFramePr>
          <p:nvPr>
            <p:ph idx="1"/>
            <p:extLst>
              <p:ext uri="{D42A27DB-BD31-4B8C-83A1-F6EECF244321}">
                <p14:modId xmlns:p14="http://schemas.microsoft.com/office/powerpoint/2010/main" val="2662975964"/>
              </p:ext>
            </p:extLst>
          </p:nvPr>
        </p:nvGraphicFramePr>
        <p:xfrm>
          <a:off x="431800" y="1016000"/>
          <a:ext cx="11436350" cy="525145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477A681B-15EE-D9E4-10F0-D7ABF689048A}"/>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16</a:t>
            </a:fld>
            <a:endParaRPr lang="en-US"/>
          </a:p>
        </p:txBody>
      </p:sp>
      <p:sp>
        <p:nvSpPr>
          <p:cNvPr id="16" name="Text Placeholder 4">
            <a:extLst>
              <a:ext uri="{FF2B5EF4-FFF2-40B4-BE49-F238E27FC236}">
                <a16:creationId xmlns:a16="http://schemas.microsoft.com/office/drawing/2014/main" id="{B2C9824C-B271-A57D-2867-5E7E2CC56E44}"/>
              </a:ext>
            </a:extLst>
          </p:cNvPr>
          <p:cNvSpPr>
            <a:spLocks noGrp="1"/>
          </p:cNvSpPr>
          <p:nvPr>
            <p:ph type="body" sz="quarter" idx="10"/>
          </p:nvPr>
        </p:nvSpPr>
        <p:spPr>
          <a:xfrm>
            <a:off x="295275" y="6432551"/>
            <a:ext cx="3314700" cy="274320"/>
          </a:xfrm>
        </p:spPr>
        <p:txBody>
          <a:bodyPr>
            <a:normAutofit fontScale="85000" lnSpcReduction="10000"/>
          </a:bodyPr>
          <a:lstStyle/>
          <a:p>
            <a:r>
              <a:rPr lang="en-US" dirty="0"/>
              <a:t>https://</a:t>
            </a:r>
            <a:r>
              <a:rPr lang="en-US" dirty="0" err="1"/>
              <a:t>www.dhs.wisconsin.gov</a:t>
            </a:r>
            <a:r>
              <a:rPr lang="en-US" dirty="0"/>
              <a:t>/publications/p03226.pdf</a:t>
            </a:r>
          </a:p>
        </p:txBody>
      </p:sp>
    </p:spTree>
    <p:extLst>
      <p:ext uri="{BB962C8B-B14F-4D97-AF65-F5344CB8AC3E}">
        <p14:creationId xmlns:p14="http://schemas.microsoft.com/office/powerpoint/2010/main" val="3142803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623EF4-7188-79ED-8E3F-AA085996B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87" y="68263"/>
            <a:ext cx="11616226" cy="6040437"/>
          </a:xfrm>
          <a:prstGeom prst="rect">
            <a:avLst/>
          </a:prstGeom>
          <a:noFill/>
        </p:spPr>
      </p:pic>
      <p:sp>
        <p:nvSpPr>
          <p:cNvPr id="5" name="Slide Number Placeholder 4" hidden="1">
            <a:extLst>
              <a:ext uri="{FF2B5EF4-FFF2-40B4-BE49-F238E27FC236}">
                <a16:creationId xmlns:a16="http://schemas.microsoft.com/office/drawing/2014/main" id="{7F6AB7CE-0D0C-007A-3EEE-6757D38C259F}"/>
              </a:ext>
            </a:extLst>
          </p:cNvPr>
          <p:cNvSpPr>
            <a:spLocks noGrp="1"/>
          </p:cNvSpPr>
          <p:nvPr>
            <p:ph type="sldNum" sz="quarter" idx="4"/>
          </p:nvPr>
        </p:nvSpPr>
        <p:spPr/>
        <p:txBody>
          <a:bodyPr/>
          <a:lstStyle/>
          <a:p>
            <a:pPr>
              <a:spcAft>
                <a:spcPts val="600"/>
              </a:spcAft>
            </a:pPr>
            <a:fld id="{3E654F6E-038B-482B-9D7F-8B6B51C6EA5F}" type="slidenum">
              <a:rPr lang="en-US" smtClean="0"/>
              <a:pPr>
                <a:spcAft>
                  <a:spcPts val="600"/>
                </a:spcAft>
              </a:pPr>
              <a:t>17</a:t>
            </a:fld>
            <a:endParaRPr lang="en-US"/>
          </a:p>
        </p:txBody>
      </p:sp>
      <p:sp>
        <p:nvSpPr>
          <p:cNvPr id="10" name="TextBox 9">
            <a:extLst>
              <a:ext uri="{FF2B5EF4-FFF2-40B4-BE49-F238E27FC236}">
                <a16:creationId xmlns:a16="http://schemas.microsoft.com/office/drawing/2014/main" id="{BB161ED6-3279-963F-E264-648380A1750D}"/>
              </a:ext>
            </a:extLst>
          </p:cNvPr>
          <p:cNvSpPr txBox="1"/>
          <p:nvPr/>
        </p:nvSpPr>
        <p:spPr>
          <a:xfrm>
            <a:off x="98385" y="6481960"/>
            <a:ext cx="6099858" cy="307777"/>
          </a:xfrm>
          <a:prstGeom prst="rect">
            <a:avLst/>
          </a:prstGeom>
          <a:noFill/>
        </p:spPr>
        <p:txBody>
          <a:bodyPr wrap="square">
            <a:spAutoFit/>
          </a:bodyPr>
          <a:lstStyle/>
          <a:p>
            <a:r>
              <a:rPr lang="en-US" sz="1400" dirty="0"/>
              <a:t>https://</a:t>
            </a:r>
            <a:r>
              <a:rPr lang="en-US" sz="1400" dirty="0" err="1"/>
              <a:t>www.dhs.wisconsin.gov</a:t>
            </a:r>
            <a:r>
              <a:rPr lang="en-US" sz="1400" dirty="0"/>
              <a:t>/publications/p03226.pdf</a:t>
            </a:r>
          </a:p>
        </p:txBody>
      </p:sp>
    </p:spTree>
    <p:extLst>
      <p:ext uri="{BB962C8B-B14F-4D97-AF65-F5344CB8AC3E}">
        <p14:creationId xmlns:p14="http://schemas.microsoft.com/office/powerpoint/2010/main" val="805597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B8E22C-86F5-D46E-E72B-3368A2B8D721}"/>
              </a:ext>
            </a:extLst>
          </p:cNvPr>
          <p:cNvSpPr>
            <a:spLocks noGrp="1"/>
          </p:cNvSpPr>
          <p:nvPr>
            <p:ph type="sldNum" sz="quarter" idx="4294967295"/>
          </p:nvPr>
        </p:nvSpPr>
        <p:spPr>
          <a:xfrm>
            <a:off x="9448800" y="6432550"/>
            <a:ext cx="2743200" cy="274638"/>
          </a:xfrm>
        </p:spPr>
        <p:txBody>
          <a:bodyPr/>
          <a:lstStyle/>
          <a:p>
            <a:fld id="{3E654F6E-038B-482B-9D7F-8B6B51C6EA5F}" type="slidenum">
              <a:rPr lang="en-US" smtClean="0"/>
              <a:t>18</a:t>
            </a:fld>
            <a:endParaRPr lang="en-US" dirty="0"/>
          </a:p>
        </p:txBody>
      </p:sp>
      <p:sp>
        <p:nvSpPr>
          <p:cNvPr id="7" name="TextBox 6">
            <a:extLst>
              <a:ext uri="{FF2B5EF4-FFF2-40B4-BE49-F238E27FC236}">
                <a16:creationId xmlns:a16="http://schemas.microsoft.com/office/drawing/2014/main" id="{2DE79EE2-C765-60D6-D3EB-C6426F94C5A6}"/>
              </a:ext>
            </a:extLst>
          </p:cNvPr>
          <p:cNvSpPr txBox="1"/>
          <p:nvPr/>
        </p:nvSpPr>
        <p:spPr>
          <a:xfrm>
            <a:off x="783771" y="5551714"/>
            <a:ext cx="10548258" cy="707886"/>
          </a:xfrm>
          <a:prstGeom prst="rect">
            <a:avLst/>
          </a:prstGeom>
          <a:noFill/>
        </p:spPr>
        <p:txBody>
          <a:bodyPr wrap="square" rtlCol="0">
            <a:spAutoFit/>
          </a:bodyPr>
          <a:lstStyle/>
          <a:p>
            <a:r>
              <a:rPr lang="en-US" sz="4000" dirty="0"/>
              <a:t>Rural Obstetrics </a:t>
            </a:r>
          </a:p>
        </p:txBody>
      </p:sp>
    </p:spTree>
    <p:extLst>
      <p:ext uri="{BB962C8B-B14F-4D97-AF65-F5344CB8AC3E}">
        <p14:creationId xmlns:p14="http://schemas.microsoft.com/office/powerpoint/2010/main" val="933942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number of people with numbers and text&#10;&#10;AI-generated content may be incorrect.">
            <a:extLst>
              <a:ext uri="{FF2B5EF4-FFF2-40B4-BE49-F238E27FC236}">
                <a16:creationId xmlns:a16="http://schemas.microsoft.com/office/drawing/2014/main" id="{751A24EA-FA30-2B92-2D5B-BB3831271F4A}"/>
              </a:ext>
            </a:extLst>
          </p:cNvPr>
          <p:cNvPicPr>
            <a:picLocks noChangeAspect="1"/>
          </p:cNvPicPr>
          <p:nvPr/>
        </p:nvPicPr>
        <p:blipFill>
          <a:blip r:embed="rId2">
            <a:extLst>
              <a:ext uri="{28A0092B-C50C-407E-A947-70E740481C1C}">
                <a14:useLocalDpi xmlns:a14="http://schemas.microsoft.com/office/drawing/2010/main" val="0"/>
              </a:ext>
            </a:extLst>
          </a:blip>
          <a:srcRect r="1" b="22538"/>
          <a:stretch>
            <a:fillRect/>
          </a:stretch>
        </p:blipFill>
        <p:spPr>
          <a:xfrm>
            <a:off x="120650" y="68263"/>
            <a:ext cx="11950700" cy="6040437"/>
          </a:xfrm>
          <a:prstGeom prst="rect">
            <a:avLst/>
          </a:prstGeom>
          <a:noFill/>
        </p:spPr>
      </p:pic>
    </p:spTree>
    <p:extLst>
      <p:ext uri="{BB962C8B-B14F-4D97-AF65-F5344CB8AC3E}">
        <p14:creationId xmlns:p14="http://schemas.microsoft.com/office/powerpoint/2010/main" val="386791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68CB-531E-14E0-A082-C853AF810E3B}"/>
              </a:ext>
            </a:extLst>
          </p:cNvPr>
          <p:cNvSpPr>
            <a:spLocks noGrp="1"/>
          </p:cNvSpPr>
          <p:nvPr>
            <p:ph type="title"/>
          </p:nvPr>
        </p:nvSpPr>
        <p:spPr>
          <a:xfrm>
            <a:off x="432346" y="0"/>
            <a:ext cx="10515600" cy="781050"/>
          </a:xfrm>
        </p:spPr>
        <p:txBody>
          <a:bodyPr anchor="ctr">
            <a:normAutofit/>
          </a:bodyPr>
          <a:lstStyle/>
          <a:p>
            <a:r>
              <a:rPr lang="en-US" dirty="0"/>
              <a:t>Objectives</a:t>
            </a:r>
          </a:p>
        </p:txBody>
      </p:sp>
      <p:sp>
        <p:nvSpPr>
          <p:cNvPr id="6" name="Slide Number Placeholder 5"/>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2</a:t>
            </a:fld>
            <a:endParaRPr lang="en-US"/>
          </a:p>
        </p:txBody>
      </p:sp>
      <p:sp>
        <p:nvSpPr>
          <p:cNvPr id="13" name="Text Placeholder 4">
            <a:extLst>
              <a:ext uri="{FF2B5EF4-FFF2-40B4-BE49-F238E27FC236}">
                <a16:creationId xmlns:a16="http://schemas.microsoft.com/office/drawing/2014/main" id="{0B0B2848-C795-DF42-F0FB-C55291AC228F}"/>
              </a:ext>
            </a:extLst>
          </p:cNvPr>
          <p:cNvSpPr>
            <a:spLocks noGrp="1"/>
          </p:cNvSpPr>
          <p:nvPr>
            <p:ph type="body" sz="quarter" idx="10"/>
          </p:nvPr>
        </p:nvSpPr>
        <p:spPr>
          <a:xfrm>
            <a:off x="295275" y="6432551"/>
            <a:ext cx="3314700" cy="274320"/>
          </a:xfrm>
        </p:spPr>
        <p:txBody>
          <a:bodyPr/>
          <a:lstStyle/>
          <a:p>
            <a:endParaRPr lang="en-US"/>
          </a:p>
        </p:txBody>
      </p:sp>
      <p:graphicFrame>
        <p:nvGraphicFramePr>
          <p:cNvPr id="9" name="Text Placeholder 6">
            <a:extLst>
              <a:ext uri="{FF2B5EF4-FFF2-40B4-BE49-F238E27FC236}">
                <a16:creationId xmlns:a16="http://schemas.microsoft.com/office/drawing/2014/main" id="{57C7C521-2262-4D8D-38F0-F614977E7B92}"/>
              </a:ext>
            </a:extLst>
          </p:cNvPr>
          <p:cNvGraphicFramePr/>
          <p:nvPr>
            <p:extLst>
              <p:ext uri="{D42A27DB-BD31-4B8C-83A1-F6EECF244321}">
                <p14:modId xmlns:p14="http://schemas.microsoft.com/office/powerpoint/2010/main" val="2911545901"/>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5680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EA0B38-87DD-2238-12FE-D8AEBEEE6A90}"/>
              </a:ext>
            </a:extLst>
          </p:cNvPr>
          <p:cNvSpPr>
            <a:spLocks noGrp="1"/>
          </p:cNvSpPr>
          <p:nvPr>
            <p:ph type="title"/>
          </p:nvPr>
        </p:nvSpPr>
        <p:spPr/>
        <p:txBody>
          <a:bodyPr/>
          <a:lstStyle/>
          <a:p>
            <a:r>
              <a:rPr lang="en-US" dirty="0"/>
              <a:t>Maternal Care Deserts: Key Facts </a:t>
            </a:r>
          </a:p>
        </p:txBody>
      </p:sp>
      <p:graphicFrame>
        <p:nvGraphicFramePr>
          <p:cNvPr id="8" name="Content Placeholder 7">
            <a:extLst>
              <a:ext uri="{FF2B5EF4-FFF2-40B4-BE49-F238E27FC236}">
                <a16:creationId xmlns:a16="http://schemas.microsoft.com/office/drawing/2014/main" id="{55AF57B2-30C7-0E81-5697-D9B4F71E6D38}"/>
              </a:ext>
            </a:extLst>
          </p:cNvPr>
          <p:cNvGraphicFramePr>
            <a:graphicFrameLocks noGrp="1"/>
          </p:cNvGraphicFramePr>
          <p:nvPr>
            <p:ph idx="1"/>
            <p:extLst>
              <p:ext uri="{D42A27DB-BD31-4B8C-83A1-F6EECF244321}">
                <p14:modId xmlns:p14="http://schemas.microsoft.com/office/powerpoint/2010/main" val="2161681814"/>
              </p:ext>
            </p:extLst>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20E65CB-1D2C-B673-A7AA-DF4347D3D874}"/>
              </a:ext>
            </a:extLst>
          </p:cNvPr>
          <p:cNvSpPr txBox="1"/>
          <p:nvPr/>
        </p:nvSpPr>
        <p:spPr>
          <a:xfrm>
            <a:off x="6190247" y="6349298"/>
            <a:ext cx="6100010" cy="276999"/>
          </a:xfrm>
          <a:prstGeom prst="rect">
            <a:avLst/>
          </a:prstGeom>
          <a:noFill/>
        </p:spPr>
        <p:txBody>
          <a:bodyPr wrap="square">
            <a:spAutoFit/>
          </a:bodyPr>
          <a:lstStyle/>
          <a:p>
            <a:r>
              <a:rPr lang="en-US" sz="1200"/>
              <a:t>https://www.marchofdimes.org/sites/default/files/2024-09/2024_MoD_MCD_Report.pdf</a:t>
            </a:r>
            <a:endParaRPr lang="en-US" sz="1200" dirty="0"/>
          </a:p>
        </p:txBody>
      </p:sp>
    </p:spTree>
    <p:extLst>
      <p:ext uri="{BB962C8B-B14F-4D97-AF65-F5344CB8AC3E}">
        <p14:creationId xmlns:p14="http://schemas.microsoft.com/office/powerpoint/2010/main" val="1372044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59B5D5-A038-354E-28F4-13CD8952AC72}"/>
              </a:ext>
            </a:extLst>
          </p:cNvPr>
          <p:cNvSpPr>
            <a:spLocks noGrp="1"/>
          </p:cNvSpPr>
          <p:nvPr>
            <p:ph type="title"/>
          </p:nvPr>
        </p:nvSpPr>
        <p:spPr>
          <a:xfrm>
            <a:off x="432346" y="0"/>
            <a:ext cx="10515600" cy="781050"/>
          </a:xfrm>
        </p:spPr>
        <p:txBody>
          <a:bodyPr anchor="ctr">
            <a:normAutofit/>
          </a:bodyPr>
          <a:lstStyle/>
          <a:p>
            <a:r>
              <a:rPr lang="en-US" dirty="0"/>
              <a:t>Rural Obstetric Services: Other Factors</a:t>
            </a:r>
          </a:p>
        </p:txBody>
      </p:sp>
      <p:sp>
        <p:nvSpPr>
          <p:cNvPr id="6" name="Content Placeholder 5">
            <a:extLst>
              <a:ext uri="{FF2B5EF4-FFF2-40B4-BE49-F238E27FC236}">
                <a16:creationId xmlns:a16="http://schemas.microsoft.com/office/drawing/2014/main" id="{1B98CAFE-7D95-CC66-97DD-B6B21DCA81C7}"/>
              </a:ext>
            </a:extLst>
          </p:cNvPr>
          <p:cNvSpPr>
            <a:spLocks noGrp="1"/>
          </p:cNvSpPr>
          <p:nvPr>
            <p:ph idx="1"/>
          </p:nvPr>
        </p:nvSpPr>
        <p:spPr>
          <a:xfrm>
            <a:off x="432346" y="1015998"/>
            <a:ext cx="7871712" cy="5251451"/>
          </a:xfrm>
        </p:spPr>
        <p:txBody>
          <a:bodyPr>
            <a:normAutofit/>
          </a:bodyPr>
          <a:lstStyle/>
          <a:p>
            <a:r>
              <a:rPr lang="en-US" dirty="0"/>
              <a:t>Difficulty recruiting and retaining providers</a:t>
            </a:r>
          </a:p>
          <a:p>
            <a:r>
              <a:rPr lang="en-US" dirty="0"/>
              <a:t>Poor reimbursement</a:t>
            </a:r>
          </a:p>
          <a:p>
            <a:r>
              <a:rPr lang="en-US" dirty="0"/>
              <a:t>Lack of ancillary services</a:t>
            </a:r>
          </a:p>
          <a:p>
            <a:r>
              <a:rPr lang="en-US" dirty="0"/>
              <a:t>Lack of subspecialty physicians</a:t>
            </a:r>
          </a:p>
          <a:p>
            <a:r>
              <a:rPr lang="en-US" dirty="0"/>
              <a:t>Inability to flex staffing</a:t>
            </a:r>
          </a:p>
          <a:p>
            <a:r>
              <a:rPr lang="en-US" dirty="0"/>
              <a:t>Lack of resources to respond to OB emergencies</a:t>
            </a:r>
          </a:p>
        </p:txBody>
      </p:sp>
      <p:sp>
        <p:nvSpPr>
          <p:cNvPr id="4" name="Slide Number Placeholder 3">
            <a:extLst>
              <a:ext uri="{FF2B5EF4-FFF2-40B4-BE49-F238E27FC236}">
                <a16:creationId xmlns:a16="http://schemas.microsoft.com/office/drawing/2014/main" id="{E40F8DC2-DAA4-A5FD-45B0-DB799088CFB0}"/>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9B7C9AA8-325D-49C9-B846-7B41702E2AD0}" type="slidenum">
              <a:rPr lang="en-US" smtClean="0"/>
              <a:pPr>
                <a:spcAft>
                  <a:spcPts val="600"/>
                </a:spcAft>
              </a:pPr>
              <a:t>21</a:t>
            </a:fld>
            <a:endParaRPr lang="en-US"/>
          </a:p>
        </p:txBody>
      </p:sp>
      <p:sp>
        <p:nvSpPr>
          <p:cNvPr id="12" name="Text Placeholder 4">
            <a:extLst>
              <a:ext uri="{FF2B5EF4-FFF2-40B4-BE49-F238E27FC236}">
                <a16:creationId xmlns:a16="http://schemas.microsoft.com/office/drawing/2014/main" id="{2C4609CE-46CB-4533-EC58-8FF33114D8D4}"/>
              </a:ext>
            </a:extLst>
          </p:cNvPr>
          <p:cNvSpPr>
            <a:spLocks noGrp="1"/>
          </p:cNvSpPr>
          <p:nvPr>
            <p:ph type="body" sz="quarter" idx="10"/>
          </p:nvPr>
        </p:nvSpPr>
        <p:spPr>
          <a:xfrm>
            <a:off x="295275" y="6267449"/>
            <a:ext cx="8104446" cy="439422"/>
          </a:xfrm>
        </p:spPr>
        <p:txBody>
          <a:bodyPr>
            <a:normAutofit/>
          </a:bodyPr>
          <a:lstStyle/>
          <a:p>
            <a:r>
              <a:rPr lang="en-US" dirty="0"/>
              <a:t>Chen, V., Ying, X., </a:t>
            </a:r>
            <a:r>
              <a:rPr lang="en-US" dirty="0" err="1"/>
              <a:t>Majdinasab</a:t>
            </a:r>
            <a:r>
              <a:rPr lang="en-US" dirty="0"/>
              <a:t>, E., &amp; Theiler, R. (2026 Geographic disparities in obstetric care: access in the United States. Obstetrics &amp; </a:t>
            </a:r>
            <a:r>
              <a:rPr lang="en-US" dirty="0" err="1"/>
              <a:t>Gyncecology</a:t>
            </a:r>
            <a:r>
              <a:rPr lang="en-US" dirty="0"/>
              <a:t>, 147, 422-424. )</a:t>
            </a:r>
          </a:p>
        </p:txBody>
      </p:sp>
      <p:pic>
        <p:nvPicPr>
          <p:cNvPr id="3" name="Picture 2" descr="Woman kissing newborn baby's cheek">
            <a:extLst>
              <a:ext uri="{FF2B5EF4-FFF2-40B4-BE49-F238E27FC236}">
                <a16:creationId xmlns:a16="http://schemas.microsoft.com/office/drawing/2014/main" id="{508DE733-89C5-0074-BB0B-25CA3BF190E8}"/>
              </a:ext>
            </a:extLst>
          </p:cNvPr>
          <p:cNvPicPr>
            <a:picLocks noChangeAspect="1"/>
          </p:cNvPicPr>
          <p:nvPr/>
        </p:nvPicPr>
        <p:blipFill>
          <a:blip r:embed="rId2">
            <a:extLst>
              <a:ext uri="{28A0092B-C50C-407E-A947-70E740481C1C}">
                <a14:useLocalDpi xmlns:a14="http://schemas.microsoft.com/office/drawing/2010/main" val="0"/>
              </a:ext>
            </a:extLst>
          </a:blip>
          <a:srcRect l="32060" r="25058" b="-2"/>
          <a:stretch>
            <a:fillRect/>
          </a:stretch>
        </p:blipFill>
        <p:spPr>
          <a:xfrm>
            <a:off x="8494558" y="1015998"/>
            <a:ext cx="3373591" cy="5251451"/>
          </a:xfrm>
          <a:prstGeom prst="rect">
            <a:avLst/>
          </a:prstGeom>
          <a:noFill/>
        </p:spPr>
      </p:pic>
    </p:spTree>
    <p:extLst>
      <p:ext uri="{BB962C8B-B14F-4D97-AF65-F5344CB8AC3E}">
        <p14:creationId xmlns:p14="http://schemas.microsoft.com/office/powerpoint/2010/main" val="4277221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6D329-8966-7464-34B5-4037691958C2}"/>
              </a:ext>
            </a:extLst>
          </p:cNvPr>
          <p:cNvSpPr>
            <a:spLocks noGrp="1"/>
          </p:cNvSpPr>
          <p:nvPr>
            <p:ph type="title"/>
          </p:nvPr>
        </p:nvSpPr>
        <p:spPr/>
        <p:txBody>
          <a:bodyPr anchor="ctr">
            <a:normAutofit/>
          </a:bodyPr>
          <a:lstStyle/>
          <a:p>
            <a:r>
              <a:rPr lang="en-US" dirty="0"/>
              <a:t>Rural OB: Wisconsin</a:t>
            </a:r>
          </a:p>
        </p:txBody>
      </p:sp>
      <p:sp>
        <p:nvSpPr>
          <p:cNvPr id="5" name="Slide Number Placeholder 4">
            <a:extLst>
              <a:ext uri="{FF2B5EF4-FFF2-40B4-BE49-F238E27FC236}">
                <a16:creationId xmlns:a16="http://schemas.microsoft.com/office/drawing/2014/main" id="{33D0E752-D1C8-081D-324F-EE7828DED156}"/>
              </a:ext>
            </a:extLst>
          </p:cNvPr>
          <p:cNvSpPr>
            <a:spLocks noGrp="1"/>
          </p:cNvSpPr>
          <p:nvPr>
            <p:ph type="sldNum" sz="quarter" idx="4"/>
          </p:nvPr>
        </p:nvSpPr>
        <p:spPr/>
        <p:txBody>
          <a:bodyPr anchor="ctr">
            <a:normAutofit/>
          </a:bodyPr>
          <a:lstStyle/>
          <a:p>
            <a:pPr>
              <a:spcAft>
                <a:spcPts val="600"/>
              </a:spcAft>
            </a:pPr>
            <a:fld id="{3E654F6E-038B-482B-9D7F-8B6B51C6EA5F}" type="slidenum">
              <a:rPr lang="en-US" smtClean="0"/>
              <a:pPr>
                <a:spcAft>
                  <a:spcPts val="600"/>
                </a:spcAft>
              </a:pPr>
              <a:t>22</a:t>
            </a:fld>
            <a:endParaRPr lang="en-US"/>
          </a:p>
        </p:txBody>
      </p:sp>
      <p:graphicFrame>
        <p:nvGraphicFramePr>
          <p:cNvPr id="11" name="Content Placeholder 7">
            <a:extLst>
              <a:ext uri="{FF2B5EF4-FFF2-40B4-BE49-F238E27FC236}">
                <a16:creationId xmlns:a16="http://schemas.microsoft.com/office/drawing/2014/main" id="{7726C6E2-CCDF-10F9-BF52-EE0C60FB17DF}"/>
              </a:ext>
            </a:extLst>
          </p:cNvPr>
          <p:cNvGraphicFramePr>
            <a:graphicFrameLocks noGrp="1"/>
          </p:cNvGraphicFramePr>
          <p:nvPr>
            <p:ph idx="4294967295"/>
            <p:extLst>
              <p:ext uri="{D42A27DB-BD31-4B8C-83A1-F6EECF244321}">
                <p14:modId xmlns:p14="http://schemas.microsoft.com/office/powerpoint/2010/main" val="642545446"/>
              </p:ext>
            </p:extLst>
          </p:nvPr>
        </p:nvGraphicFramePr>
        <p:xfrm>
          <a:off x="377825" y="981075"/>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4399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30A350E-AEA8-DA12-E822-918E5E923712}"/>
              </a:ext>
            </a:extLst>
          </p:cNvPr>
          <p:cNvGraphicFramePr/>
          <p:nvPr>
            <p:extLst>
              <p:ext uri="{D42A27DB-BD31-4B8C-83A1-F6EECF244321}">
                <p14:modId xmlns:p14="http://schemas.microsoft.com/office/powerpoint/2010/main" val="2910211845"/>
              </p:ext>
            </p:extLst>
          </p:nvPr>
        </p:nvGraphicFramePr>
        <p:xfrm>
          <a:off x="703385" y="538843"/>
          <a:ext cx="7411915" cy="5306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4CB800E-6F50-4072-F799-6F075B42A7A9}"/>
              </a:ext>
            </a:extLst>
          </p:cNvPr>
          <p:cNvSpPr txBox="1"/>
          <p:nvPr/>
        </p:nvSpPr>
        <p:spPr>
          <a:xfrm>
            <a:off x="662442" y="6457091"/>
            <a:ext cx="6098720" cy="276999"/>
          </a:xfrm>
          <a:prstGeom prst="rect">
            <a:avLst/>
          </a:prstGeom>
          <a:noFill/>
        </p:spPr>
        <p:txBody>
          <a:bodyPr wrap="square">
            <a:spAutoFit/>
          </a:bodyPr>
          <a:lstStyle/>
          <a:p>
            <a:r>
              <a:rPr lang="en-US" sz="1200" dirty="0"/>
              <a:t>https://</a:t>
            </a:r>
            <a:r>
              <a:rPr lang="en-US" sz="1200" dirty="0" err="1"/>
              <a:t>worh.org</a:t>
            </a:r>
            <a:r>
              <a:rPr lang="en-US" sz="1200" dirty="0"/>
              <a:t>/wp-content/uploads/2024/08/2024-OB-Report_13Aug2024.pdf</a:t>
            </a:r>
          </a:p>
        </p:txBody>
      </p:sp>
      <p:sp>
        <p:nvSpPr>
          <p:cNvPr id="2" name="TextBox 1">
            <a:extLst>
              <a:ext uri="{FF2B5EF4-FFF2-40B4-BE49-F238E27FC236}">
                <a16:creationId xmlns:a16="http://schemas.microsoft.com/office/drawing/2014/main" id="{DC5A2449-B42E-D0BA-CBD9-2EA613038C17}"/>
              </a:ext>
            </a:extLst>
          </p:cNvPr>
          <p:cNvSpPr txBox="1"/>
          <p:nvPr/>
        </p:nvSpPr>
        <p:spPr>
          <a:xfrm>
            <a:off x="9122733" y="1658680"/>
            <a:ext cx="2573079" cy="2800767"/>
          </a:xfrm>
          <a:prstGeom prst="rect">
            <a:avLst/>
          </a:prstGeom>
          <a:noFill/>
        </p:spPr>
        <p:txBody>
          <a:bodyPr wrap="square" rtlCol="0">
            <a:spAutoFit/>
          </a:bodyPr>
          <a:lstStyle/>
          <a:p>
            <a:pPr algn="r"/>
            <a:r>
              <a:rPr lang="en-US" sz="4400" b="1" dirty="0">
                <a:solidFill>
                  <a:schemeClr val="bg1"/>
                </a:solidFill>
              </a:rPr>
              <a:t>Wisconsin Office of Rural Health</a:t>
            </a:r>
          </a:p>
        </p:txBody>
      </p:sp>
    </p:spTree>
    <p:extLst>
      <p:ext uri="{BB962C8B-B14F-4D97-AF65-F5344CB8AC3E}">
        <p14:creationId xmlns:p14="http://schemas.microsoft.com/office/powerpoint/2010/main" val="290133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16029C-69C9-B4A9-CAB3-9C80E0B087A7}"/>
              </a:ext>
            </a:extLst>
          </p:cNvPr>
          <p:cNvSpPr>
            <a:spLocks noGrp="1"/>
          </p:cNvSpPr>
          <p:nvPr>
            <p:ph type="body" sz="quarter" idx="11"/>
          </p:nvPr>
        </p:nvSpPr>
        <p:spPr>
          <a:xfrm>
            <a:off x="1033382" y="2389876"/>
            <a:ext cx="9534684" cy="1588127"/>
          </a:xfrm>
        </p:spPr>
        <p:txBody>
          <a:bodyPr/>
          <a:lstStyle/>
          <a:p>
            <a:r>
              <a:rPr lang="en-US" sz="5400" dirty="0"/>
              <a:t>Strategies for Rural Response to OB Emergencies</a:t>
            </a:r>
          </a:p>
        </p:txBody>
      </p:sp>
    </p:spTree>
    <p:extLst>
      <p:ext uri="{BB962C8B-B14F-4D97-AF65-F5344CB8AC3E}">
        <p14:creationId xmlns:p14="http://schemas.microsoft.com/office/powerpoint/2010/main" val="651253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nurse wearing a cape and a mask&#10;&#10;AI-generated content may be incorrect.">
            <a:extLst>
              <a:ext uri="{FF2B5EF4-FFF2-40B4-BE49-F238E27FC236}">
                <a16:creationId xmlns:a16="http://schemas.microsoft.com/office/drawing/2014/main" id="{58CE7E28-298A-FADD-DB24-E9D18A9BB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005" y="68263"/>
            <a:ext cx="4031990" cy="6040437"/>
          </a:xfrm>
          <a:prstGeom prst="rect">
            <a:avLst/>
          </a:prstGeom>
          <a:noFill/>
        </p:spPr>
      </p:pic>
      <p:sp>
        <p:nvSpPr>
          <p:cNvPr id="3" name="Slide Number Placeholder 2" hidden="1">
            <a:extLst>
              <a:ext uri="{FF2B5EF4-FFF2-40B4-BE49-F238E27FC236}">
                <a16:creationId xmlns:a16="http://schemas.microsoft.com/office/drawing/2014/main" id="{51C0F6CD-19BC-423D-6E57-800E0A6310F3}"/>
              </a:ext>
            </a:extLst>
          </p:cNvPr>
          <p:cNvSpPr>
            <a:spLocks noGrp="1"/>
          </p:cNvSpPr>
          <p:nvPr>
            <p:ph type="sldNum" sz="quarter" idx="4"/>
          </p:nvPr>
        </p:nvSpPr>
        <p:spPr/>
        <p:txBody>
          <a:bodyPr/>
          <a:lstStyle/>
          <a:p>
            <a:pPr>
              <a:spcAft>
                <a:spcPts val="600"/>
              </a:spcAft>
            </a:pPr>
            <a:fld id="{3E654F6E-038B-482B-9D7F-8B6B51C6EA5F}" type="slidenum">
              <a:rPr lang="en-US" smtClean="0"/>
              <a:pPr>
                <a:spcAft>
                  <a:spcPts val="600"/>
                </a:spcAft>
              </a:pPr>
              <a:t>25</a:t>
            </a:fld>
            <a:endParaRPr lang="en-US"/>
          </a:p>
        </p:txBody>
      </p:sp>
    </p:spTree>
    <p:extLst>
      <p:ext uri="{BB962C8B-B14F-4D97-AF65-F5344CB8AC3E}">
        <p14:creationId xmlns:p14="http://schemas.microsoft.com/office/powerpoint/2010/main" val="661898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69F965-5E18-DD8A-F9CC-100053A83ABD}"/>
              </a:ext>
            </a:extLst>
          </p:cNvPr>
          <p:cNvSpPr>
            <a:spLocks noGrp="1"/>
          </p:cNvSpPr>
          <p:nvPr>
            <p:ph type="title"/>
          </p:nvPr>
        </p:nvSpPr>
        <p:spPr/>
        <p:txBody>
          <a:bodyPr/>
          <a:lstStyle/>
          <a:p>
            <a:r>
              <a:rPr lang="en-US" dirty="0"/>
              <a:t>Rural Response</a:t>
            </a:r>
          </a:p>
        </p:txBody>
      </p:sp>
      <p:sp>
        <p:nvSpPr>
          <p:cNvPr id="5" name="Slide Number Placeholder 4">
            <a:extLst>
              <a:ext uri="{FF2B5EF4-FFF2-40B4-BE49-F238E27FC236}">
                <a16:creationId xmlns:a16="http://schemas.microsoft.com/office/drawing/2014/main" id="{A7486F1B-7621-BC83-593C-A91697B0F1EC}"/>
              </a:ext>
            </a:extLst>
          </p:cNvPr>
          <p:cNvSpPr>
            <a:spLocks noGrp="1"/>
          </p:cNvSpPr>
          <p:nvPr>
            <p:ph type="sldNum" sz="quarter" idx="4"/>
          </p:nvPr>
        </p:nvSpPr>
        <p:spPr/>
        <p:txBody>
          <a:bodyPr/>
          <a:lstStyle/>
          <a:p>
            <a:fld id="{3E654F6E-038B-482B-9D7F-8B6B51C6EA5F}" type="slidenum">
              <a:rPr lang="en-US" smtClean="0"/>
              <a:t>26</a:t>
            </a:fld>
            <a:endParaRPr lang="en-US" dirty="0"/>
          </a:p>
        </p:txBody>
      </p:sp>
      <p:graphicFrame>
        <p:nvGraphicFramePr>
          <p:cNvPr id="7" name="Diagram 6">
            <a:extLst>
              <a:ext uri="{FF2B5EF4-FFF2-40B4-BE49-F238E27FC236}">
                <a16:creationId xmlns:a16="http://schemas.microsoft.com/office/drawing/2014/main" id="{337EE5CA-7B7B-D139-8BC0-C6E9E4E37811}"/>
              </a:ext>
            </a:extLst>
          </p:cNvPr>
          <p:cNvGraphicFramePr/>
          <p:nvPr>
            <p:extLst>
              <p:ext uri="{D42A27DB-BD31-4B8C-83A1-F6EECF244321}">
                <p14:modId xmlns:p14="http://schemas.microsoft.com/office/powerpoint/2010/main" val="2069125242"/>
              </p:ext>
            </p:extLst>
          </p:nvPr>
        </p:nvGraphicFramePr>
        <p:xfrm>
          <a:off x="555171" y="781049"/>
          <a:ext cx="11070772"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97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B86F5CC9-00D7-41C9-15F5-9D46158B5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E6396AEB-9F08-1C55-F07B-0F977E523711}"/>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0FB733FE-6F6E-4CC5-867C-A219A8CE3E2F}"/>
              </a:ext>
            </a:extLst>
          </p:cNvPr>
          <p:cNvSpPr txBox="1"/>
          <p:nvPr/>
        </p:nvSpPr>
        <p:spPr>
          <a:xfrm>
            <a:off x="1098449" y="1536128"/>
            <a:ext cx="9721951" cy="1818959"/>
          </a:xfrm>
          <a:prstGeom prst="rect">
            <a:avLst/>
          </a:prstGeom>
          <a:noFill/>
        </p:spPr>
        <p:txBody>
          <a:bodyPr wrap="square" rtlCol="0">
            <a:spAutoFit/>
          </a:bodyPr>
          <a:lstStyle/>
          <a:p>
            <a:pPr>
              <a:lnSpc>
                <a:spcPct val="80000"/>
              </a:lnSpc>
              <a:spcAft>
                <a:spcPts val="1800"/>
              </a:spcAft>
            </a:pPr>
            <a:r>
              <a:rPr lang="en-US" sz="6000" b="1" dirty="0">
                <a:solidFill>
                  <a:schemeClr val="bg1"/>
                </a:solidFill>
                <a:latin typeface="+mj-lt"/>
              </a:rPr>
              <a:t>Strategy #1 </a:t>
            </a:r>
          </a:p>
          <a:p>
            <a:pPr>
              <a:lnSpc>
                <a:spcPct val="80000"/>
              </a:lnSpc>
              <a:spcAft>
                <a:spcPts val="1800"/>
              </a:spcAft>
            </a:pPr>
            <a:r>
              <a:rPr lang="en-US" sz="6000" b="1" dirty="0">
                <a:solidFill>
                  <a:schemeClr val="bg1"/>
                </a:solidFill>
                <a:latin typeface="+mj-lt"/>
                <a:ea typeface="Montserrat ExtraBold" charset="0"/>
                <a:cs typeface="Montserrat ExtraBold" charset="0"/>
              </a:rPr>
              <a:t>Emergency Department</a:t>
            </a:r>
            <a:endParaRPr lang="en-US" sz="2000" b="1" dirty="0">
              <a:solidFill>
                <a:schemeClr val="bg1"/>
              </a:solidFill>
              <a:latin typeface="+mj-lt"/>
              <a:ea typeface="Montserrat ExtraBold" charset="0"/>
              <a:cs typeface="Montserrat ExtraBold" charset="0"/>
            </a:endParaRPr>
          </a:p>
        </p:txBody>
      </p:sp>
      <p:cxnSp>
        <p:nvCxnSpPr>
          <p:cNvPr id="18" name="Straight Connector 17">
            <a:extLst>
              <a:ext uri="{FF2B5EF4-FFF2-40B4-BE49-F238E27FC236}">
                <a16:creationId xmlns:a16="http://schemas.microsoft.com/office/drawing/2014/main" id="{325CD4BE-84B2-D648-B8CB-6EFCA72B3E2F}"/>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F01EA28-B88F-169A-243A-D2CB70294E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9208" y="265394"/>
            <a:ext cx="1041757" cy="1039037"/>
          </a:xfrm>
          <a:prstGeom prst="rect">
            <a:avLst/>
          </a:prstGeom>
          <a:ln>
            <a:noFill/>
          </a:ln>
        </p:spPr>
      </p:pic>
    </p:spTree>
    <p:extLst>
      <p:ext uri="{BB962C8B-B14F-4D97-AF65-F5344CB8AC3E}">
        <p14:creationId xmlns:p14="http://schemas.microsoft.com/office/powerpoint/2010/main" val="1298092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08A67-4E58-CD4A-E02A-F1E0E4A37616}"/>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AA0C672-5AF2-6A63-8FF5-8E2F07A88E2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895" r="14895"/>
          <a:stretch>
            <a:fillRect/>
          </a:stretch>
        </p:blipFill>
        <p:spPr/>
      </p:pic>
    </p:spTree>
    <p:extLst>
      <p:ext uri="{BB962C8B-B14F-4D97-AF65-F5344CB8AC3E}">
        <p14:creationId xmlns:p14="http://schemas.microsoft.com/office/powerpoint/2010/main" val="2494963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E24E1-A6D4-BC21-E9D1-D378413583FF}"/>
              </a:ext>
            </a:extLst>
          </p:cNvPr>
          <p:cNvSpPr>
            <a:spLocks noGrp="1"/>
          </p:cNvSpPr>
          <p:nvPr>
            <p:ph type="title"/>
          </p:nvPr>
        </p:nvSpPr>
        <p:spPr/>
        <p:txBody>
          <a:bodyPr/>
          <a:lstStyle/>
          <a:p>
            <a:r>
              <a:rPr lang="en-US" dirty="0"/>
              <a:t>OB Patients in ED</a:t>
            </a:r>
          </a:p>
        </p:txBody>
      </p:sp>
      <p:sp>
        <p:nvSpPr>
          <p:cNvPr id="3" name="Slide Number Placeholder 2">
            <a:extLst>
              <a:ext uri="{FF2B5EF4-FFF2-40B4-BE49-F238E27FC236}">
                <a16:creationId xmlns:a16="http://schemas.microsoft.com/office/drawing/2014/main" id="{C021767C-32CD-989C-6BE5-FC7A7F0CABF0}"/>
              </a:ext>
            </a:extLst>
          </p:cNvPr>
          <p:cNvSpPr>
            <a:spLocks noGrp="1"/>
          </p:cNvSpPr>
          <p:nvPr>
            <p:ph type="sldNum" sz="quarter" idx="4"/>
          </p:nvPr>
        </p:nvSpPr>
        <p:spPr/>
        <p:txBody>
          <a:bodyPr/>
          <a:lstStyle/>
          <a:p>
            <a:fld id="{3E654F6E-038B-482B-9D7F-8B6B51C6EA5F}" type="slidenum">
              <a:rPr lang="en-US" smtClean="0"/>
              <a:t>29</a:t>
            </a:fld>
            <a:endParaRPr lang="en-US" dirty="0"/>
          </a:p>
        </p:txBody>
      </p:sp>
      <p:graphicFrame>
        <p:nvGraphicFramePr>
          <p:cNvPr id="4" name="Diagram 3">
            <a:extLst>
              <a:ext uri="{FF2B5EF4-FFF2-40B4-BE49-F238E27FC236}">
                <a16:creationId xmlns:a16="http://schemas.microsoft.com/office/drawing/2014/main" id="{47BB6D4F-498E-92A0-B584-5FA7EDBB2D2B}"/>
              </a:ext>
            </a:extLst>
          </p:cNvPr>
          <p:cNvGraphicFramePr/>
          <p:nvPr/>
        </p:nvGraphicFramePr>
        <p:xfrm>
          <a:off x="2032000" y="8974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2341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34BF-B00F-C6D4-BBF8-F4357628F9E9}"/>
              </a:ext>
            </a:extLst>
          </p:cNvPr>
          <p:cNvSpPr>
            <a:spLocks noGrp="1"/>
          </p:cNvSpPr>
          <p:nvPr>
            <p:ph type="title"/>
          </p:nvPr>
        </p:nvSpPr>
        <p:spPr/>
        <p:txBody>
          <a:bodyPr/>
          <a:lstStyle/>
          <a:p>
            <a:r>
              <a:rPr lang="en-US" dirty="0"/>
              <a:t>Case Study</a:t>
            </a:r>
          </a:p>
        </p:txBody>
      </p:sp>
      <p:sp>
        <p:nvSpPr>
          <p:cNvPr id="4" name="Content Placeholder 3">
            <a:extLst>
              <a:ext uri="{FF2B5EF4-FFF2-40B4-BE49-F238E27FC236}">
                <a16:creationId xmlns:a16="http://schemas.microsoft.com/office/drawing/2014/main" id="{967C8FF0-EF63-898D-1A53-70C0921D5E54}"/>
              </a:ext>
            </a:extLst>
          </p:cNvPr>
          <p:cNvSpPr>
            <a:spLocks noGrp="1"/>
          </p:cNvSpPr>
          <p:nvPr>
            <p:ph idx="1"/>
          </p:nvPr>
        </p:nvSpPr>
        <p:spPr/>
        <p:txBody>
          <a:bodyPr>
            <a:normAutofit/>
          </a:bodyPr>
          <a:lstStyle/>
          <a:p>
            <a:r>
              <a:rPr lang="en-US" dirty="0"/>
              <a:t>32 </a:t>
            </a:r>
            <a:r>
              <a:rPr lang="en-US" dirty="0" err="1"/>
              <a:t>yo</a:t>
            </a:r>
            <a:r>
              <a:rPr lang="en-US" dirty="0"/>
              <a:t> G4 P0030</a:t>
            </a:r>
          </a:p>
          <a:p>
            <a:r>
              <a:rPr lang="en-US" dirty="0"/>
              <a:t>31 weeks’ gestation</a:t>
            </a:r>
          </a:p>
          <a:p>
            <a:r>
              <a:rPr lang="en-US" dirty="0"/>
              <a:t>Arrives at physician’s office</a:t>
            </a:r>
          </a:p>
          <a:p>
            <a:pPr lvl="1"/>
            <a:r>
              <a:rPr lang="en-US" sz="2800" dirty="0"/>
              <a:t>BP 200s/120s</a:t>
            </a:r>
          </a:p>
          <a:p>
            <a:pPr lvl="1"/>
            <a:r>
              <a:rPr lang="en-US" sz="2800" dirty="0"/>
              <a:t>3-minute FHR deceleration</a:t>
            </a:r>
          </a:p>
          <a:p>
            <a:r>
              <a:rPr lang="en-US" dirty="0"/>
              <a:t>Sent to Level 1 hospital</a:t>
            </a:r>
          </a:p>
          <a:p>
            <a:endParaRPr lang="en-US" dirty="0"/>
          </a:p>
        </p:txBody>
      </p:sp>
      <p:sp>
        <p:nvSpPr>
          <p:cNvPr id="3" name="Slide Number Placeholder 2">
            <a:extLst>
              <a:ext uri="{FF2B5EF4-FFF2-40B4-BE49-F238E27FC236}">
                <a16:creationId xmlns:a16="http://schemas.microsoft.com/office/drawing/2014/main" id="{1C590E9C-A8C4-365B-D4E8-4B1B0FD597AB}"/>
              </a:ext>
            </a:extLst>
          </p:cNvPr>
          <p:cNvSpPr>
            <a:spLocks noGrp="1"/>
          </p:cNvSpPr>
          <p:nvPr>
            <p:ph type="sldNum" sz="quarter" idx="4"/>
          </p:nvPr>
        </p:nvSpPr>
        <p:spPr/>
        <p:txBody>
          <a:bodyPr/>
          <a:lstStyle/>
          <a:p>
            <a:fld id="{3E654F6E-038B-482B-9D7F-8B6B51C6EA5F}" type="slidenum">
              <a:rPr lang="en-US" smtClean="0"/>
              <a:t>3</a:t>
            </a:fld>
            <a:endParaRPr lang="en-US" dirty="0"/>
          </a:p>
        </p:txBody>
      </p:sp>
      <p:sp>
        <p:nvSpPr>
          <p:cNvPr id="5" name="Text Placeholder 4">
            <a:extLst>
              <a:ext uri="{FF2B5EF4-FFF2-40B4-BE49-F238E27FC236}">
                <a16:creationId xmlns:a16="http://schemas.microsoft.com/office/drawing/2014/main" id="{AD34987A-C617-6439-1FA3-AF0DBCDBDD0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81077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F7223D-65C4-BF43-A4CE-AADDC2D50181}"/>
              </a:ext>
            </a:extLst>
          </p:cNvPr>
          <p:cNvSpPr>
            <a:spLocks noGrp="1"/>
          </p:cNvSpPr>
          <p:nvPr>
            <p:ph type="title"/>
          </p:nvPr>
        </p:nvSpPr>
        <p:spPr/>
        <p:txBody>
          <a:bodyPr/>
          <a:lstStyle/>
          <a:p>
            <a:r>
              <a:rPr lang="en-US" dirty="0"/>
              <a:t>Emergency Birth in Rural Hospitals Without OB Services</a:t>
            </a:r>
          </a:p>
        </p:txBody>
      </p:sp>
      <p:sp>
        <p:nvSpPr>
          <p:cNvPr id="5" name="Content Placeholder 4">
            <a:extLst>
              <a:ext uri="{FF2B5EF4-FFF2-40B4-BE49-F238E27FC236}">
                <a16:creationId xmlns:a16="http://schemas.microsoft.com/office/drawing/2014/main" id="{25541A80-297B-0349-58A8-9568CEDAC577}"/>
              </a:ext>
            </a:extLst>
          </p:cNvPr>
          <p:cNvSpPr>
            <a:spLocks noGrp="1"/>
          </p:cNvSpPr>
          <p:nvPr>
            <p:ph idx="1"/>
          </p:nvPr>
        </p:nvSpPr>
        <p:spPr/>
        <p:txBody>
          <a:bodyPr>
            <a:normAutofit lnSpcReduction="10000"/>
          </a:bodyPr>
          <a:lstStyle/>
          <a:p>
            <a:r>
              <a:rPr lang="en-US" dirty="0"/>
              <a:t>2018 American Hospital Association random sample survey</a:t>
            </a:r>
          </a:p>
          <a:p>
            <a:r>
              <a:rPr lang="en-US" dirty="0"/>
              <a:t>69 rural hospital EDs responded</a:t>
            </a:r>
          </a:p>
          <a:p>
            <a:r>
              <a:rPr lang="en-US" dirty="0"/>
              <a:t>65% located </a:t>
            </a:r>
            <a:r>
              <a:rPr lang="en-US" u="sng" dirty="0"/>
              <a:t>&gt;</a:t>
            </a:r>
            <a:r>
              <a:rPr lang="en-US" dirty="0"/>
              <a:t>30 miles away from hospital with OB services</a:t>
            </a:r>
          </a:p>
          <a:p>
            <a:r>
              <a:rPr lang="en-US" dirty="0"/>
              <a:t>28% had an emergency birth in past year</a:t>
            </a:r>
          </a:p>
          <a:p>
            <a:r>
              <a:rPr lang="en-US" dirty="0"/>
              <a:t>32% had adverse birth outcome</a:t>
            </a:r>
          </a:p>
          <a:p>
            <a:r>
              <a:rPr lang="en-US" dirty="0"/>
              <a:t>22% delay in urgent transport</a:t>
            </a:r>
          </a:p>
          <a:p>
            <a:r>
              <a:rPr lang="en-US" dirty="0"/>
              <a:t>90% had capacity for blood transfusion, IV antibiotics, anticonvulsants, and basic neonatal resuscitation</a:t>
            </a:r>
          </a:p>
          <a:p>
            <a:r>
              <a:rPr lang="en-US" dirty="0"/>
              <a:t>16% had capacity to perform surgery</a:t>
            </a:r>
          </a:p>
          <a:p>
            <a:r>
              <a:rPr lang="en-US" dirty="0"/>
              <a:t>80% reported need for additional training or resources to handle OB emergencies</a:t>
            </a:r>
          </a:p>
        </p:txBody>
      </p:sp>
      <p:sp>
        <p:nvSpPr>
          <p:cNvPr id="3" name="Slide Number Placeholder 2">
            <a:extLst>
              <a:ext uri="{FF2B5EF4-FFF2-40B4-BE49-F238E27FC236}">
                <a16:creationId xmlns:a16="http://schemas.microsoft.com/office/drawing/2014/main" id="{FAEC7013-3305-3B8F-35D0-1F5ABEE694C4}"/>
              </a:ext>
            </a:extLst>
          </p:cNvPr>
          <p:cNvSpPr>
            <a:spLocks noGrp="1"/>
          </p:cNvSpPr>
          <p:nvPr>
            <p:ph type="sldNum" sz="quarter" idx="4"/>
          </p:nvPr>
        </p:nvSpPr>
        <p:spPr/>
        <p:txBody>
          <a:bodyPr/>
          <a:lstStyle/>
          <a:p>
            <a:fld id="{3E654F6E-038B-482B-9D7F-8B6B51C6EA5F}" type="slidenum">
              <a:rPr lang="en-US" smtClean="0"/>
              <a:t>30</a:t>
            </a:fld>
            <a:endParaRPr lang="en-US" dirty="0"/>
          </a:p>
        </p:txBody>
      </p:sp>
      <p:sp>
        <p:nvSpPr>
          <p:cNvPr id="6" name="Text Placeholder 5">
            <a:extLst>
              <a:ext uri="{FF2B5EF4-FFF2-40B4-BE49-F238E27FC236}">
                <a16:creationId xmlns:a16="http://schemas.microsoft.com/office/drawing/2014/main" id="{6C2F8650-9008-18CA-963D-5CAC4F851D1F}"/>
              </a:ext>
            </a:extLst>
          </p:cNvPr>
          <p:cNvSpPr>
            <a:spLocks noGrp="1"/>
          </p:cNvSpPr>
          <p:nvPr>
            <p:ph type="body" sz="quarter" idx="10"/>
          </p:nvPr>
        </p:nvSpPr>
        <p:spPr/>
        <p:txBody>
          <a:bodyPr/>
          <a:lstStyle/>
          <a:p>
            <a:r>
              <a:rPr lang="en-US" dirty="0" err="1"/>
              <a:t>Kozhimannil</a:t>
            </a:r>
            <a:r>
              <a:rPr lang="en-US" dirty="0"/>
              <a:t>, KB, et al (2021) J Rural Health</a:t>
            </a:r>
          </a:p>
        </p:txBody>
      </p:sp>
    </p:spTree>
    <p:extLst>
      <p:ext uri="{BB962C8B-B14F-4D97-AF65-F5344CB8AC3E}">
        <p14:creationId xmlns:p14="http://schemas.microsoft.com/office/powerpoint/2010/main" val="184793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CD7CF-69F3-2A92-E827-3C1964A70049}"/>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6367421C-37C6-0EF0-DB45-06C0B0030B2A}"/>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7E65102E-CF6A-584C-50EC-3449DABCEFC8}"/>
              </a:ext>
            </a:extLst>
          </p:cNvPr>
          <p:cNvSpPr>
            <a:spLocks noGrp="1"/>
          </p:cNvSpPr>
          <p:nvPr>
            <p:ph type="sldNum" sz="quarter" idx="4"/>
          </p:nvPr>
        </p:nvSpPr>
        <p:spPr/>
        <p:txBody>
          <a:bodyPr vert="horz" lIns="91440" tIns="45720" rIns="91440" bIns="45720" rtlCol="0" anchor="ctr">
            <a:normAutofit/>
          </a:bodyPr>
          <a:lstStyle/>
          <a:p>
            <a:pPr defTabSz="457200">
              <a:spcAft>
                <a:spcPts val="600"/>
              </a:spcAft>
            </a:pPr>
            <a:fld id="{3E654F6E-038B-482B-9D7F-8B6B51C6EA5F}" type="slidenum">
              <a:rPr lang="en-US" smtClean="0"/>
              <a:pPr defTabSz="457200">
                <a:spcAft>
                  <a:spcPts val="600"/>
                </a:spcAft>
              </a:pPr>
              <a:t>31</a:t>
            </a:fld>
            <a:endParaRPr lang="en-US"/>
          </a:p>
        </p:txBody>
      </p:sp>
      <p:sp>
        <p:nvSpPr>
          <p:cNvPr id="7" name="Text Placeholder 6">
            <a:extLst>
              <a:ext uri="{FF2B5EF4-FFF2-40B4-BE49-F238E27FC236}">
                <a16:creationId xmlns:a16="http://schemas.microsoft.com/office/drawing/2014/main" id="{107B624A-A648-1AC5-465E-0022C08558FA}"/>
              </a:ext>
            </a:extLst>
          </p:cNvPr>
          <p:cNvSpPr>
            <a:spLocks noGrp="1"/>
          </p:cNvSpPr>
          <p:nvPr>
            <p:ph type="body" sz="quarter" idx="10"/>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9E184771-2FC7-2F33-8900-00E938CFAE4D}"/>
              </a:ext>
            </a:extLst>
          </p:cNvPr>
          <p:cNvPicPr>
            <a:picLocks noChangeAspect="1"/>
          </p:cNvPicPr>
          <p:nvPr/>
        </p:nvPicPr>
        <p:blipFill rotWithShape="1">
          <a:blip r:embed="rId2">
            <a:extLst>
              <a:ext uri="{28A0092B-C50C-407E-A947-70E740481C1C}">
                <a14:useLocalDpi xmlns:a14="http://schemas.microsoft.com/office/drawing/2010/main" val="0"/>
              </a:ext>
            </a:extLst>
          </a:blip>
          <a:srcRect t="1197" b="33516"/>
          <a:stretch/>
        </p:blipFill>
        <p:spPr>
          <a:xfrm>
            <a:off x="20" y="10"/>
            <a:ext cx="12191980" cy="5014697"/>
          </a:xfrm>
          <a:prstGeom prst="rect">
            <a:avLst/>
          </a:prstGeom>
        </p:spPr>
      </p:pic>
    </p:spTree>
    <p:extLst>
      <p:ext uri="{BB962C8B-B14F-4D97-AF65-F5344CB8AC3E}">
        <p14:creationId xmlns:p14="http://schemas.microsoft.com/office/powerpoint/2010/main" val="3438470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87A47-5DDD-1756-D1CB-FE9FE884E0E0}"/>
              </a:ext>
            </a:extLst>
          </p:cNvPr>
          <p:cNvSpPr>
            <a:spLocks noGrp="1"/>
          </p:cNvSpPr>
          <p:nvPr>
            <p:ph type="title"/>
          </p:nvPr>
        </p:nvSpPr>
        <p:spPr/>
        <p:txBody>
          <a:bodyPr/>
          <a:lstStyle/>
          <a:p>
            <a:r>
              <a:rPr lang="en-US" dirty="0"/>
              <a:t>OB Patients in ED</a:t>
            </a:r>
          </a:p>
        </p:txBody>
      </p:sp>
      <p:sp>
        <p:nvSpPr>
          <p:cNvPr id="3" name="Content Placeholder 2">
            <a:extLst>
              <a:ext uri="{FF2B5EF4-FFF2-40B4-BE49-F238E27FC236}">
                <a16:creationId xmlns:a16="http://schemas.microsoft.com/office/drawing/2014/main" id="{0EA2335E-AF86-8512-F407-2D2E52ADE69B}"/>
              </a:ext>
            </a:extLst>
          </p:cNvPr>
          <p:cNvSpPr>
            <a:spLocks noGrp="1"/>
          </p:cNvSpPr>
          <p:nvPr>
            <p:ph idx="1"/>
          </p:nvPr>
        </p:nvSpPr>
        <p:spPr/>
        <p:txBody>
          <a:bodyPr/>
          <a:lstStyle/>
          <a:p>
            <a:r>
              <a:rPr lang="en-US" sz="3200" dirty="0">
                <a:effectLst/>
                <a:latin typeface="Calibri" panose="020F0502020204030204" pitchFamily="34" charset="0"/>
              </a:rPr>
              <a:t>Emergency nurses recognize the possibility that a woman of reproductive age, regardless of presenting symptoms, </a:t>
            </a:r>
            <a:r>
              <a:rPr lang="en-US" sz="3200" i="1" u="sng" dirty="0">
                <a:effectLst/>
                <a:latin typeface="Calibri" panose="020F0502020204030204" pitchFamily="34" charset="0"/>
              </a:rPr>
              <a:t>may be pregnant or may have been pregnant in the past year</a:t>
            </a:r>
            <a:r>
              <a:rPr lang="en-US" sz="3200" dirty="0">
                <a:effectLst/>
                <a:latin typeface="Calibri" panose="020F0502020204030204" pitchFamily="34" charset="0"/>
              </a:rPr>
              <a:t>. </a:t>
            </a:r>
          </a:p>
          <a:p>
            <a:pPr marL="0" indent="0">
              <a:buNone/>
            </a:pPr>
            <a:endParaRPr lang="en-US" sz="3200" dirty="0">
              <a:effectLst/>
              <a:latin typeface="Calibri" panose="020F0502020204030204" pitchFamily="34" charset="0"/>
            </a:endParaRPr>
          </a:p>
          <a:p>
            <a:r>
              <a:rPr lang="en-US" sz="3200" dirty="0">
                <a:latin typeface="Calibri" panose="020F0502020204030204" pitchFamily="34" charset="0"/>
              </a:rPr>
              <a:t>Education and training provided for emergency and obstetric nurses include common high-risk and life- threatening obstetric presentations, </a:t>
            </a:r>
            <a:r>
              <a:rPr lang="en-US" sz="3200" dirty="0">
                <a:solidFill>
                  <a:srgbClr val="DE5226"/>
                </a:solidFill>
                <a:latin typeface="Calibri" panose="020F0502020204030204" pitchFamily="34" charset="0"/>
              </a:rPr>
              <a:t>early warning signs of maternal compromise</a:t>
            </a:r>
            <a:r>
              <a:rPr lang="en-US" sz="3200" dirty="0">
                <a:latin typeface="Calibri" panose="020F0502020204030204" pitchFamily="34" charset="0"/>
              </a:rPr>
              <a:t>, and protocol management. </a:t>
            </a:r>
          </a:p>
          <a:p>
            <a:endParaRPr lang="en-US" sz="3200" dirty="0">
              <a:effectLst/>
              <a:latin typeface="Calibri" panose="020F0502020204030204" pitchFamily="34" charset="0"/>
            </a:endParaRPr>
          </a:p>
          <a:p>
            <a:pPr marL="0" indent="0">
              <a:buNone/>
            </a:pPr>
            <a:endParaRPr lang="en-US" sz="3200" dirty="0">
              <a:effectLst/>
              <a:latin typeface="Calibri" panose="020F0502020204030204" pitchFamily="34" charset="0"/>
            </a:endParaRPr>
          </a:p>
          <a:p>
            <a:pPr marL="0" indent="0">
              <a:buNone/>
            </a:pPr>
            <a:endParaRPr lang="en-US" sz="3200" dirty="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C689CEE7-543B-E947-EE8A-E5B4D99E140B}"/>
              </a:ext>
            </a:extLst>
          </p:cNvPr>
          <p:cNvSpPr>
            <a:spLocks noGrp="1"/>
          </p:cNvSpPr>
          <p:nvPr>
            <p:ph type="sldNum" sz="quarter" idx="4"/>
          </p:nvPr>
        </p:nvSpPr>
        <p:spPr/>
        <p:txBody>
          <a:bodyPr/>
          <a:lstStyle/>
          <a:p>
            <a:fld id="{3E654F6E-038B-482B-9D7F-8B6B51C6EA5F}" type="slidenum">
              <a:rPr lang="en-US" smtClean="0"/>
              <a:t>32</a:t>
            </a:fld>
            <a:endParaRPr lang="en-US" dirty="0"/>
          </a:p>
        </p:txBody>
      </p:sp>
      <p:sp>
        <p:nvSpPr>
          <p:cNvPr id="5" name="Text Placeholder 4">
            <a:extLst>
              <a:ext uri="{FF2B5EF4-FFF2-40B4-BE49-F238E27FC236}">
                <a16:creationId xmlns:a16="http://schemas.microsoft.com/office/drawing/2014/main" id="{30CC9903-AE62-7AC6-B167-901EFDFAC6DD}"/>
              </a:ext>
            </a:extLst>
          </p:cNvPr>
          <p:cNvSpPr>
            <a:spLocks noGrp="1"/>
          </p:cNvSpPr>
          <p:nvPr>
            <p:ph type="body" sz="quarter" idx="10"/>
          </p:nvPr>
        </p:nvSpPr>
        <p:spPr/>
        <p:txBody>
          <a:bodyPr/>
          <a:lstStyle/>
          <a:p>
            <a:r>
              <a:rPr lang="en-US" dirty="0"/>
              <a:t>ENA AWONN, 2020</a:t>
            </a:r>
          </a:p>
        </p:txBody>
      </p:sp>
    </p:spTree>
    <p:extLst>
      <p:ext uri="{BB962C8B-B14F-4D97-AF65-F5344CB8AC3E}">
        <p14:creationId xmlns:p14="http://schemas.microsoft.com/office/powerpoint/2010/main" val="901074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2E060-DAF9-826C-B558-F0D38F200D2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09594EE-14F6-76AC-C594-5C76C0A9E713}"/>
              </a:ext>
            </a:extLst>
          </p:cNvPr>
          <p:cNvSpPr>
            <a:spLocks noGrp="1"/>
          </p:cNvSpPr>
          <p:nvPr>
            <p:ph type="title"/>
          </p:nvPr>
        </p:nvSpPr>
        <p:spPr/>
        <p:txBody>
          <a:bodyPr/>
          <a:lstStyle/>
          <a:p>
            <a:r>
              <a:rPr lang="en-US" dirty="0"/>
              <a:t>OB Patients in ED</a:t>
            </a:r>
          </a:p>
        </p:txBody>
      </p:sp>
      <p:sp>
        <p:nvSpPr>
          <p:cNvPr id="6" name="Content Placeholder 5">
            <a:extLst>
              <a:ext uri="{FF2B5EF4-FFF2-40B4-BE49-F238E27FC236}">
                <a16:creationId xmlns:a16="http://schemas.microsoft.com/office/drawing/2014/main" id="{706D1655-062B-1DAE-2E2E-D434D2BCBCBC}"/>
              </a:ext>
            </a:extLst>
          </p:cNvPr>
          <p:cNvSpPr>
            <a:spLocks noGrp="1"/>
          </p:cNvSpPr>
          <p:nvPr>
            <p:ph idx="1"/>
          </p:nvPr>
        </p:nvSpPr>
        <p:spPr/>
        <p:txBody>
          <a:bodyPr>
            <a:normAutofit/>
          </a:bodyPr>
          <a:lstStyle/>
          <a:p>
            <a:r>
              <a:rPr lang="en-US" sz="3200" dirty="0">
                <a:effectLst/>
                <a:latin typeface="Calibri" panose="020F0502020204030204" pitchFamily="34" charset="0"/>
              </a:rPr>
              <a:t>Hospital-based policies identify </a:t>
            </a:r>
            <a:r>
              <a:rPr lang="en-US" sz="3200" dirty="0">
                <a:solidFill>
                  <a:schemeClr val="accent5"/>
                </a:solidFill>
                <a:effectLst/>
                <a:latin typeface="Calibri" panose="020F0502020204030204" pitchFamily="34" charset="0"/>
              </a:rPr>
              <a:t>gestational age </a:t>
            </a:r>
            <a:r>
              <a:rPr lang="en-US" sz="3200" dirty="0">
                <a:effectLst/>
                <a:latin typeface="Calibri" panose="020F0502020204030204" pitchFamily="34" charset="0"/>
              </a:rPr>
              <a:t>and </a:t>
            </a:r>
            <a:r>
              <a:rPr lang="en-US" sz="3200" dirty="0">
                <a:solidFill>
                  <a:schemeClr val="accent5"/>
                </a:solidFill>
                <a:effectLst/>
                <a:latin typeface="Calibri" panose="020F0502020204030204" pitchFamily="34" charset="0"/>
              </a:rPr>
              <a:t>weeks postpartum</a:t>
            </a:r>
            <a:r>
              <a:rPr lang="en-US" sz="3200" dirty="0">
                <a:effectLst/>
                <a:latin typeface="Calibri" panose="020F0502020204030204" pitchFamily="34" charset="0"/>
              </a:rPr>
              <a:t> to determine timely consultation and/or an appropriate plan of care and disposition of the patient. </a:t>
            </a:r>
          </a:p>
          <a:p>
            <a:endParaRPr lang="en-US" sz="3200" dirty="0">
              <a:effectLst/>
              <a:latin typeface="Calibri" panose="020F0502020204030204" pitchFamily="34" charset="0"/>
            </a:endParaRPr>
          </a:p>
          <a:p>
            <a:pPr lvl="1"/>
            <a:r>
              <a:rPr lang="en-US" sz="3200" dirty="0">
                <a:effectLst/>
                <a:latin typeface="Calibri" panose="020F0502020204030204" pitchFamily="34" charset="0"/>
              </a:rPr>
              <a:t>For example, the policy may include gestational age parameters that indicate whether a patient is evaluated in the emergency room or an obstetric care setting. </a:t>
            </a:r>
          </a:p>
        </p:txBody>
      </p:sp>
      <p:sp>
        <p:nvSpPr>
          <p:cNvPr id="4" name="Slide Number Placeholder 3">
            <a:extLst>
              <a:ext uri="{FF2B5EF4-FFF2-40B4-BE49-F238E27FC236}">
                <a16:creationId xmlns:a16="http://schemas.microsoft.com/office/drawing/2014/main" id="{078BD4F4-C989-2093-0007-B22893FE9A0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C9AA8-325D-49C9-B846-7B41702E2AD0}"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7" name="Text Placeholder 6">
            <a:extLst>
              <a:ext uri="{FF2B5EF4-FFF2-40B4-BE49-F238E27FC236}">
                <a16:creationId xmlns:a16="http://schemas.microsoft.com/office/drawing/2014/main" id="{947DC2E1-AF03-B1CE-F5B4-BC3E369584A5}"/>
              </a:ext>
            </a:extLst>
          </p:cNvPr>
          <p:cNvSpPr>
            <a:spLocks noGrp="1"/>
          </p:cNvSpPr>
          <p:nvPr>
            <p:ph type="body" sz="quarter" idx="10"/>
          </p:nvPr>
        </p:nvSpPr>
        <p:spPr/>
        <p:txBody>
          <a:bodyPr/>
          <a:lstStyle/>
          <a:p>
            <a:r>
              <a:rPr lang="en-US" dirty="0"/>
              <a:t>ENA AWHONN, 2020</a:t>
            </a:r>
          </a:p>
        </p:txBody>
      </p:sp>
    </p:spTree>
    <p:extLst>
      <p:ext uri="{BB962C8B-B14F-4D97-AF65-F5344CB8AC3E}">
        <p14:creationId xmlns:p14="http://schemas.microsoft.com/office/powerpoint/2010/main" val="130553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69F54AF-9A9C-F258-E080-CF492EA90C1D}"/>
            </a:ext>
          </a:extLst>
        </p:cNvPr>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C727A89A-3860-62A0-B8CE-CD7EDD009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07" y="643467"/>
            <a:ext cx="7477943" cy="5571066"/>
          </a:xfrm>
          <a:prstGeom prst="rect">
            <a:avLst/>
          </a:prstGeom>
        </p:spPr>
      </p:pic>
      <p:sp>
        <p:nvSpPr>
          <p:cNvPr id="4" name="Slide Number Placeholder 3">
            <a:extLst>
              <a:ext uri="{FF2B5EF4-FFF2-40B4-BE49-F238E27FC236}">
                <a16:creationId xmlns:a16="http://schemas.microsoft.com/office/drawing/2014/main" id="{2484E241-5C25-4A67-CAED-5B29F1F5D35A}"/>
              </a:ext>
            </a:extLst>
          </p:cNvPr>
          <p:cNvSpPr>
            <a:spLocks noGrp="1"/>
          </p:cNvSpPr>
          <p:nvPr>
            <p:ph type="sldNum" sz="quarter" idx="12"/>
          </p:nvPr>
        </p:nvSpPr>
        <p:spPr/>
        <p:txBody>
          <a:bodyPr>
            <a:normAutofit/>
          </a:bodyPr>
          <a:lstStyle/>
          <a:p>
            <a:pPr marL="0" marR="0" lvl="0" indent="0" defTabSz="914400" rtl="0" eaLnBrk="1" fontAlgn="auto" latinLnBrk="0" hangingPunct="1">
              <a:spcBef>
                <a:spcPts val="0"/>
              </a:spcBef>
              <a:spcAft>
                <a:spcPts val="600"/>
              </a:spcAft>
              <a:buClrTx/>
              <a:buSzTx/>
              <a:buFontTx/>
              <a:buNone/>
              <a:tabLst/>
              <a:defRPr/>
            </a:pPr>
            <a:fld id="{3E654F6E-038B-482B-9D7F-8B6B51C6EA5F}" type="slidenum">
              <a:rPr kumimoji="0" lang="en-US" b="0" i="0" u="none" strike="noStrike" kern="1200" cap="none" spc="0" normalizeH="0" baseline="0" noProof="0">
                <a:ln>
                  <a:noFill/>
                </a:ln>
                <a:effectLst/>
                <a:uLnTx/>
                <a:uFillTx/>
                <a:latin typeface="Arquitecta"/>
                <a:ea typeface="+mn-ea"/>
                <a:cs typeface="+mn-cs"/>
              </a:rPr>
              <a:pPr marL="0" marR="0" lvl="0" indent="0" defTabSz="914400" rtl="0" eaLnBrk="1" fontAlgn="auto" latinLnBrk="0" hangingPunct="1">
                <a:spcBef>
                  <a:spcPts val="0"/>
                </a:spcBef>
                <a:spcAft>
                  <a:spcPts val="600"/>
                </a:spcAft>
                <a:buClrTx/>
                <a:buSzTx/>
                <a:buFontTx/>
                <a:buNone/>
                <a:tabLst/>
                <a:defRPr/>
              </a:pPr>
              <a:t>34</a:t>
            </a:fld>
            <a:endParaRPr kumimoji="0" lang="en-US" b="0" i="0" u="none" strike="noStrike" kern="1200" cap="none" spc="0" normalizeH="0" baseline="0" noProof="0">
              <a:ln>
                <a:noFill/>
              </a:ln>
              <a:effectLst/>
              <a:uLnTx/>
              <a:uFillTx/>
              <a:latin typeface="Arquitecta"/>
              <a:ea typeface="+mn-ea"/>
              <a:cs typeface="+mn-cs"/>
            </a:endParaRPr>
          </a:p>
        </p:txBody>
      </p:sp>
      <p:sp>
        <p:nvSpPr>
          <p:cNvPr id="2" name="Rectangle 1">
            <a:extLst>
              <a:ext uri="{FF2B5EF4-FFF2-40B4-BE49-F238E27FC236}">
                <a16:creationId xmlns:a16="http://schemas.microsoft.com/office/drawing/2014/main" id="{12722907-C6F6-BBE0-3237-F5CD16D80FC5}"/>
              </a:ext>
            </a:extLst>
          </p:cNvPr>
          <p:cNvSpPr/>
          <p:nvPr/>
        </p:nvSpPr>
        <p:spPr>
          <a:xfrm rot="19751432">
            <a:off x="8827345" y="2136339"/>
            <a:ext cx="3031151" cy="2585323"/>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Proactive </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not</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Reactive</a:t>
            </a:r>
          </a:p>
        </p:txBody>
      </p:sp>
    </p:spTree>
    <p:extLst>
      <p:ext uri="{BB962C8B-B14F-4D97-AF65-F5344CB8AC3E}">
        <p14:creationId xmlns:p14="http://schemas.microsoft.com/office/powerpoint/2010/main" val="1116013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EA4C-C1B1-B206-83B2-D29AF38BE2F8}"/>
              </a:ext>
            </a:extLst>
          </p:cNvPr>
          <p:cNvSpPr>
            <a:spLocks noGrp="1"/>
          </p:cNvSpPr>
          <p:nvPr>
            <p:ph type="title"/>
          </p:nvPr>
        </p:nvSpPr>
        <p:spPr/>
        <p:txBody>
          <a:bodyPr/>
          <a:lstStyle/>
          <a:p>
            <a:r>
              <a:rPr lang="en-US" dirty="0"/>
              <a:t>OB Patients in ED</a:t>
            </a:r>
          </a:p>
        </p:txBody>
      </p:sp>
      <p:sp>
        <p:nvSpPr>
          <p:cNvPr id="3" name="Content Placeholder 2">
            <a:extLst>
              <a:ext uri="{FF2B5EF4-FFF2-40B4-BE49-F238E27FC236}">
                <a16:creationId xmlns:a16="http://schemas.microsoft.com/office/drawing/2014/main" id="{BA9EF629-7C94-8382-6C00-AB1F78ACE56D}"/>
              </a:ext>
            </a:extLst>
          </p:cNvPr>
          <p:cNvSpPr>
            <a:spLocks noGrp="1"/>
          </p:cNvSpPr>
          <p:nvPr>
            <p:ph idx="1"/>
          </p:nvPr>
        </p:nvSpPr>
        <p:spPr/>
        <p:txBody>
          <a:bodyPr/>
          <a:lstStyle/>
          <a:p>
            <a:r>
              <a:rPr lang="en-US" sz="3200" dirty="0">
                <a:effectLst/>
                <a:latin typeface="Calibri" panose="020F0502020204030204" pitchFamily="34" charset="0"/>
              </a:rPr>
              <a:t>Stabilizing, emergent care procedures, including radiologic examination, surgery, and/or medication administration are not delayed due to pregnancy or postpartum status, gestational age, or lactation status. </a:t>
            </a:r>
          </a:p>
          <a:p>
            <a:pPr marL="0" indent="0">
              <a:buNone/>
            </a:pPr>
            <a:endParaRPr lang="en-US" sz="3200" dirty="0">
              <a:effectLst/>
              <a:latin typeface="Calibri" panose="020F0502020204030204" pitchFamily="34" charset="0"/>
            </a:endParaRPr>
          </a:p>
          <a:p>
            <a:r>
              <a:rPr lang="en-US" sz="3200" dirty="0">
                <a:effectLst/>
                <a:latin typeface="Calibri" panose="020F0502020204030204" pitchFamily="34" charset="0"/>
              </a:rPr>
              <a:t>Emergency facilities maintain immediate access to equipment, supplies, and medications necessary to properly assist with precipitous birth, </a:t>
            </a:r>
            <a:r>
              <a:rPr lang="en-US" sz="3200" dirty="0">
                <a:solidFill>
                  <a:srgbClr val="DE5226"/>
                </a:solidFill>
                <a:effectLst/>
                <a:latin typeface="Calibri" panose="020F0502020204030204" pitchFamily="34" charset="0"/>
              </a:rPr>
              <a:t>resuscitative </a:t>
            </a:r>
            <a:r>
              <a:rPr lang="en-US" sz="3200" dirty="0">
                <a:solidFill>
                  <a:srgbClr val="DE5226"/>
                </a:solidFill>
                <a:latin typeface="Calibri" panose="020F0502020204030204" pitchFamily="34" charset="0"/>
              </a:rPr>
              <a:t>cesarean delivery</a:t>
            </a:r>
            <a:r>
              <a:rPr lang="en-US" sz="3200" dirty="0">
                <a:effectLst/>
                <a:latin typeface="Calibri" panose="020F0502020204030204" pitchFamily="34" charset="0"/>
              </a:rPr>
              <a:t>, and </a:t>
            </a:r>
            <a:r>
              <a:rPr lang="en-US" sz="3200" dirty="0">
                <a:solidFill>
                  <a:srgbClr val="DE5226"/>
                </a:solidFill>
                <a:effectLst/>
                <a:latin typeface="Calibri" panose="020F0502020204030204" pitchFamily="34" charset="0"/>
              </a:rPr>
              <a:t>postpartum complications. </a:t>
            </a:r>
          </a:p>
          <a:p>
            <a:pPr marL="0" indent="0">
              <a:buNone/>
            </a:pPr>
            <a:endParaRPr lang="en-US" dirty="0"/>
          </a:p>
        </p:txBody>
      </p:sp>
      <p:sp>
        <p:nvSpPr>
          <p:cNvPr id="4" name="Slide Number Placeholder 3">
            <a:extLst>
              <a:ext uri="{FF2B5EF4-FFF2-40B4-BE49-F238E27FC236}">
                <a16:creationId xmlns:a16="http://schemas.microsoft.com/office/drawing/2014/main" id="{857D3DA8-1797-57F9-F81E-F709C12538A5}"/>
              </a:ext>
            </a:extLst>
          </p:cNvPr>
          <p:cNvSpPr>
            <a:spLocks noGrp="1"/>
          </p:cNvSpPr>
          <p:nvPr>
            <p:ph type="sldNum" sz="quarter" idx="4"/>
          </p:nvPr>
        </p:nvSpPr>
        <p:spPr/>
        <p:txBody>
          <a:bodyPr/>
          <a:lstStyle/>
          <a:p>
            <a:fld id="{3E654F6E-038B-482B-9D7F-8B6B51C6EA5F}" type="slidenum">
              <a:rPr lang="en-US" smtClean="0"/>
              <a:t>35</a:t>
            </a:fld>
            <a:endParaRPr lang="en-US" dirty="0"/>
          </a:p>
        </p:txBody>
      </p:sp>
      <p:sp>
        <p:nvSpPr>
          <p:cNvPr id="5" name="Text Placeholder 4">
            <a:extLst>
              <a:ext uri="{FF2B5EF4-FFF2-40B4-BE49-F238E27FC236}">
                <a16:creationId xmlns:a16="http://schemas.microsoft.com/office/drawing/2014/main" id="{FB2D2C63-CFCA-E5C7-5EBD-9677BAD4FD71}"/>
              </a:ext>
            </a:extLst>
          </p:cNvPr>
          <p:cNvSpPr>
            <a:spLocks noGrp="1"/>
          </p:cNvSpPr>
          <p:nvPr>
            <p:ph type="body" sz="quarter" idx="10"/>
          </p:nvPr>
        </p:nvSpPr>
        <p:spPr/>
        <p:txBody>
          <a:bodyPr/>
          <a:lstStyle/>
          <a:p>
            <a:r>
              <a:rPr lang="en-US" dirty="0"/>
              <a:t>ENA AWHONN, 2020</a:t>
            </a:r>
          </a:p>
        </p:txBody>
      </p:sp>
    </p:spTree>
    <p:extLst>
      <p:ext uri="{BB962C8B-B14F-4D97-AF65-F5344CB8AC3E}">
        <p14:creationId xmlns:p14="http://schemas.microsoft.com/office/powerpoint/2010/main" val="3842828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03E88-83CC-2C8A-FE2D-09030027A783}"/>
              </a:ext>
            </a:extLst>
          </p:cNvPr>
          <p:cNvSpPr>
            <a:spLocks noGrp="1"/>
          </p:cNvSpPr>
          <p:nvPr>
            <p:ph type="title"/>
          </p:nvPr>
        </p:nvSpPr>
        <p:spPr/>
        <p:txBody>
          <a:bodyPr>
            <a:normAutofit fontScale="90000"/>
          </a:bodyPr>
          <a:lstStyle/>
          <a:p>
            <a:r>
              <a:rPr lang="en-US" dirty="0"/>
              <a:t>CMS New Obstetrical Services Conditions of Participation</a:t>
            </a:r>
          </a:p>
        </p:txBody>
      </p:sp>
      <p:sp>
        <p:nvSpPr>
          <p:cNvPr id="3" name="Content Placeholder 2">
            <a:extLst>
              <a:ext uri="{FF2B5EF4-FFF2-40B4-BE49-F238E27FC236}">
                <a16:creationId xmlns:a16="http://schemas.microsoft.com/office/drawing/2014/main" id="{8DD6FEF5-DDB4-DD43-07F6-802E25D53659}"/>
              </a:ext>
            </a:extLst>
          </p:cNvPr>
          <p:cNvSpPr>
            <a:spLocks noGrp="1"/>
          </p:cNvSpPr>
          <p:nvPr>
            <p:ph idx="1"/>
          </p:nvPr>
        </p:nvSpPr>
        <p:spPr/>
        <p:txBody>
          <a:bodyPr/>
          <a:lstStyle/>
          <a:p>
            <a:pPr marL="514350" indent="-514350">
              <a:buFont typeface="+mj-lt"/>
              <a:buAutoNum type="arabicPeriod"/>
            </a:pPr>
            <a:r>
              <a:rPr lang="en-US" dirty="0"/>
              <a:t>Emergency Services Readiness</a:t>
            </a:r>
          </a:p>
          <a:p>
            <a:pPr marL="514350" indent="-514350">
              <a:buFont typeface="+mj-lt"/>
              <a:buAutoNum type="arabicPeriod"/>
            </a:pPr>
            <a:r>
              <a:rPr lang="en-US" dirty="0"/>
              <a:t>Transfer Protocols</a:t>
            </a:r>
          </a:p>
          <a:p>
            <a:pPr marL="514350" indent="-514350">
              <a:buFont typeface="+mj-lt"/>
              <a:buAutoNum type="arabicPeriod"/>
            </a:pPr>
            <a:r>
              <a:rPr lang="en-US" dirty="0"/>
              <a:t>Organization, Staffing, and Delivery of Services</a:t>
            </a:r>
          </a:p>
          <a:p>
            <a:pPr marL="514350" indent="-514350">
              <a:buFont typeface="+mj-lt"/>
              <a:buAutoNum type="arabicPeriod"/>
            </a:pPr>
            <a:r>
              <a:rPr lang="en-US" dirty="0"/>
              <a:t>Training for Obstetrical Staff in Hospitals and Critical Access Hospitals</a:t>
            </a:r>
          </a:p>
          <a:p>
            <a:pPr marL="514350" indent="-514350">
              <a:buFont typeface="+mj-lt"/>
              <a:buAutoNum type="arabicPeriod"/>
            </a:pPr>
            <a:r>
              <a:rPr lang="en-US" dirty="0"/>
              <a:t>Quality Assessment and Performance Improvements</a:t>
            </a:r>
          </a:p>
        </p:txBody>
      </p:sp>
      <p:sp>
        <p:nvSpPr>
          <p:cNvPr id="4" name="Slide Number Placeholder 3">
            <a:extLst>
              <a:ext uri="{FF2B5EF4-FFF2-40B4-BE49-F238E27FC236}">
                <a16:creationId xmlns:a16="http://schemas.microsoft.com/office/drawing/2014/main" id="{060DCB0D-73F5-17C4-8A44-1E010692BA6C}"/>
              </a:ext>
            </a:extLst>
          </p:cNvPr>
          <p:cNvSpPr>
            <a:spLocks noGrp="1"/>
          </p:cNvSpPr>
          <p:nvPr>
            <p:ph type="sldNum" sz="quarter" idx="4"/>
          </p:nvPr>
        </p:nvSpPr>
        <p:spPr/>
        <p:txBody>
          <a:bodyPr/>
          <a:lstStyle/>
          <a:p>
            <a:fld id="{3E654F6E-038B-482B-9D7F-8B6B51C6EA5F}" type="slidenum">
              <a:rPr lang="en-US" smtClean="0"/>
              <a:t>36</a:t>
            </a:fld>
            <a:endParaRPr lang="en-US" dirty="0"/>
          </a:p>
        </p:txBody>
      </p:sp>
      <p:sp>
        <p:nvSpPr>
          <p:cNvPr id="5" name="Text Placeholder 4">
            <a:extLst>
              <a:ext uri="{FF2B5EF4-FFF2-40B4-BE49-F238E27FC236}">
                <a16:creationId xmlns:a16="http://schemas.microsoft.com/office/drawing/2014/main" id="{56C953F3-3973-81AA-CAB9-C510B7D3EC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94214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9E657-A8EB-3EC8-824E-2F037E289880}"/>
            </a:ext>
          </a:extLst>
        </p:cNvPr>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89E182F0-DDF1-C5B4-1348-1C36E42D29E1}"/>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355AAFD1-FB94-F572-C03C-37E4B15217F9}"/>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53ED0508-B423-1E48-166C-59F7105F7347}"/>
              </a:ext>
            </a:extLst>
          </p:cNvPr>
          <p:cNvSpPr txBox="1"/>
          <p:nvPr/>
        </p:nvSpPr>
        <p:spPr>
          <a:xfrm>
            <a:off x="1098449" y="1536128"/>
            <a:ext cx="9721951" cy="2557623"/>
          </a:xfrm>
          <a:prstGeom prst="rect">
            <a:avLst/>
          </a:prstGeom>
          <a:noFill/>
        </p:spPr>
        <p:txBody>
          <a:bodyPr wrap="square" rtlCol="0">
            <a:spAutoFit/>
          </a:bodyPr>
          <a:lstStyle/>
          <a:p>
            <a:pPr>
              <a:lnSpc>
                <a:spcPct val="80000"/>
              </a:lnSpc>
              <a:spcAft>
                <a:spcPts val="1800"/>
              </a:spcAft>
            </a:pPr>
            <a:r>
              <a:rPr lang="en-US" sz="6000" b="1" dirty="0">
                <a:solidFill>
                  <a:schemeClr val="bg1"/>
                </a:solidFill>
                <a:latin typeface="+mj-lt"/>
              </a:rPr>
              <a:t>Strategy #2 </a:t>
            </a:r>
          </a:p>
          <a:p>
            <a:pPr>
              <a:lnSpc>
                <a:spcPct val="80000"/>
              </a:lnSpc>
              <a:spcAft>
                <a:spcPts val="1800"/>
              </a:spcAft>
            </a:pPr>
            <a:r>
              <a:rPr lang="en-US" sz="6000" b="1" dirty="0">
                <a:solidFill>
                  <a:schemeClr val="bg1"/>
                </a:solidFill>
                <a:latin typeface="+mj-lt"/>
              </a:rPr>
              <a:t>Screening During Prenatal Care</a:t>
            </a:r>
          </a:p>
        </p:txBody>
      </p:sp>
      <p:cxnSp>
        <p:nvCxnSpPr>
          <p:cNvPr id="18" name="Straight Connector 17">
            <a:extLst>
              <a:ext uri="{FF2B5EF4-FFF2-40B4-BE49-F238E27FC236}">
                <a16:creationId xmlns:a16="http://schemas.microsoft.com/office/drawing/2014/main" id="{C929CF8D-E666-CDFC-8A9B-B227C053CD36}"/>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AB06370-2AD6-EBB0-10E6-00943D87146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9208" y="265394"/>
            <a:ext cx="1041757" cy="1039037"/>
          </a:xfrm>
          <a:prstGeom prst="rect">
            <a:avLst/>
          </a:prstGeom>
          <a:ln>
            <a:noFill/>
          </a:ln>
        </p:spPr>
      </p:pic>
    </p:spTree>
    <p:extLst>
      <p:ext uri="{BB962C8B-B14F-4D97-AF65-F5344CB8AC3E}">
        <p14:creationId xmlns:p14="http://schemas.microsoft.com/office/powerpoint/2010/main" val="1519595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2A29FB-3351-A753-7877-8DCF70468EBA}"/>
              </a:ext>
            </a:extLst>
          </p:cNvPr>
          <p:cNvSpPr>
            <a:spLocks noGrp="1"/>
          </p:cNvSpPr>
          <p:nvPr>
            <p:ph type="title"/>
          </p:nvPr>
        </p:nvSpPr>
        <p:spPr/>
        <p:txBody>
          <a:bodyPr/>
          <a:lstStyle/>
          <a:p>
            <a:r>
              <a:rPr lang="en-US" dirty="0"/>
              <a:t>Screening Examples</a:t>
            </a:r>
          </a:p>
        </p:txBody>
      </p:sp>
      <p:sp>
        <p:nvSpPr>
          <p:cNvPr id="3" name="Slide Number Placeholder 2">
            <a:extLst>
              <a:ext uri="{FF2B5EF4-FFF2-40B4-BE49-F238E27FC236}">
                <a16:creationId xmlns:a16="http://schemas.microsoft.com/office/drawing/2014/main" id="{6763A93E-DA3F-837F-F128-244178CF0026}"/>
              </a:ext>
            </a:extLst>
          </p:cNvPr>
          <p:cNvSpPr>
            <a:spLocks noGrp="1"/>
          </p:cNvSpPr>
          <p:nvPr>
            <p:ph type="sldNum" sz="quarter" idx="4"/>
          </p:nvPr>
        </p:nvSpPr>
        <p:spPr/>
        <p:txBody>
          <a:bodyPr/>
          <a:lstStyle/>
          <a:p>
            <a:fld id="{3E654F6E-038B-482B-9D7F-8B6B51C6EA5F}" type="slidenum">
              <a:rPr lang="en-US" smtClean="0"/>
              <a:t>38</a:t>
            </a:fld>
            <a:endParaRPr lang="en-US" dirty="0"/>
          </a:p>
        </p:txBody>
      </p:sp>
      <p:graphicFrame>
        <p:nvGraphicFramePr>
          <p:cNvPr id="7" name="Diagram 6">
            <a:extLst>
              <a:ext uri="{FF2B5EF4-FFF2-40B4-BE49-F238E27FC236}">
                <a16:creationId xmlns:a16="http://schemas.microsoft.com/office/drawing/2014/main" id="{5C8C18D8-3E20-EFA0-CEFA-E275E79103ED}"/>
              </a:ext>
            </a:extLst>
          </p:cNvPr>
          <p:cNvGraphicFramePr/>
          <p:nvPr>
            <p:extLst>
              <p:ext uri="{D42A27DB-BD31-4B8C-83A1-F6EECF244321}">
                <p14:modId xmlns:p14="http://schemas.microsoft.com/office/powerpoint/2010/main" val="3078903788"/>
              </p:ext>
            </p:extLst>
          </p:nvPr>
        </p:nvGraphicFramePr>
        <p:xfrm>
          <a:off x="2032000" y="98068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7484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0EAD-AADA-85AC-BBC5-AD443C458958}"/>
            </a:ext>
          </a:extLst>
        </p:cNvPr>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B44AFC5B-6C16-A097-44BE-66EAD3C6FDD9}"/>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4BCA4751-3935-CCB4-8021-15DE13951F81}"/>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9CEFC28F-33D1-D8BD-E88D-579CA4990C68}"/>
              </a:ext>
            </a:extLst>
          </p:cNvPr>
          <p:cNvSpPr txBox="1"/>
          <p:nvPr/>
        </p:nvSpPr>
        <p:spPr>
          <a:xfrm>
            <a:off x="1098449" y="1536128"/>
            <a:ext cx="9721951" cy="2557623"/>
          </a:xfrm>
          <a:prstGeom prst="rect">
            <a:avLst/>
          </a:prstGeom>
          <a:noFill/>
        </p:spPr>
        <p:txBody>
          <a:bodyPr wrap="square" rtlCol="0">
            <a:spAutoFit/>
          </a:bodyPr>
          <a:lstStyle/>
          <a:p>
            <a:pPr>
              <a:lnSpc>
                <a:spcPct val="80000"/>
              </a:lnSpc>
              <a:spcAft>
                <a:spcPts val="1800"/>
              </a:spcAft>
            </a:pPr>
            <a:r>
              <a:rPr lang="en-US" sz="6000" b="1" dirty="0">
                <a:solidFill>
                  <a:schemeClr val="bg1"/>
                </a:solidFill>
                <a:latin typeface="+mj-lt"/>
              </a:rPr>
              <a:t>Strategy #3 </a:t>
            </a:r>
          </a:p>
          <a:p>
            <a:pPr>
              <a:lnSpc>
                <a:spcPct val="80000"/>
              </a:lnSpc>
              <a:spcAft>
                <a:spcPts val="1800"/>
              </a:spcAft>
            </a:pPr>
            <a:r>
              <a:rPr lang="en-US" sz="6000" b="1" dirty="0">
                <a:solidFill>
                  <a:schemeClr val="bg1"/>
                </a:solidFill>
                <a:latin typeface="+mj-lt"/>
                <a:ea typeface="Montserrat ExtraBold" charset="0"/>
                <a:cs typeface="Montserrat ExtraBold" charset="0"/>
              </a:rPr>
              <a:t>Maternal Early Warning Criteria</a:t>
            </a:r>
            <a:endParaRPr lang="en-US" sz="2000" b="1" dirty="0">
              <a:solidFill>
                <a:schemeClr val="bg1"/>
              </a:solidFill>
              <a:latin typeface="+mj-lt"/>
              <a:ea typeface="Montserrat ExtraBold" charset="0"/>
              <a:cs typeface="Montserrat ExtraBold" charset="0"/>
            </a:endParaRPr>
          </a:p>
        </p:txBody>
      </p:sp>
      <p:cxnSp>
        <p:nvCxnSpPr>
          <p:cNvPr id="18" name="Straight Connector 17">
            <a:extLst>
              <a:ext uri="{FF2B5EF4-FFF2-40B4-BE49-F238E27FC236}">
                <a16:creationId xmlns:a16="http://schemas.microsoft.com/office/drawing/2014/main" id="{6BF0CCAC-4E51-87A3-3EBE-D4F2D0505593}"/>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9AD000F-3EE4-CB72-A7B6-0A5ACDE086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9208" y="265394"/>
            <a:ext cx="1041757" cy="1039037"/>
          </a:xfrm>
          <a:prstGeom prst="rect">
            <a:avLst/>
          </a:prstGeom>
          <a:ln>
            <a:noFill/>
          </a:ln>
        </p:spPr>
      </p:pic>
    </p:spTree>
    <p:extLst>
      <p:ext uri="{BB962C8B-B14F-4D97-AF65-F5344CB8AC3E}">
        <p14:creationId xmlns:p14="http://schemas.microsoft.com/office/powerpoint/2010/main" val="194795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A876-E75E-0CC5-95E4-A5F69C43C37C}"/>
              </a:ext>
            </a:extLst>
          </p:cNvPr>
          <p:cNvSpPr>
            <a:spLocks noGrp="1"/>
          </p:cNvSpPr>
          <p:nvPr>
            <p:ph type="title"/>
          </p:nvPr>
        </p:nvSpPr>
        <p:spPr>
          <a:xfrm>
            <a:off x="432346" y="0"/>
            <a:ext cx="10515600" cy="781050"/>
          </a:xfrm>
        </p:spPr>
        <p:txBody>
          <a:bodyPr anchor="ctr">
            <a:normAutofit/>
          </a:bodyPr>
          <a:lstStyle/>
          <a:p>
            <a:r>
              <a:rPr lang="en-US" dirty="0"/>
              <a:t>Case Study: OB Triage</a:t>
            </a:r>
          </a:p>
        </p:txBody>
      </p:sp>
      <p:sp>
        <p:nvSpPr>
          <p:cNvPr id="3" name="Content Placeholder 2">
            <a:extLst>
              <a:ext uri="{FF2B5EF4-FFF2-40B4-BE49-F238E27FC236}">
                <a16:creationId xmlns:a16="http://schemas.microsoft.com/office/drawing/2014/main" id="{64B1561C-9FF0-9455-3EDD-0B20194CD69F}"/>
              </a:ext>
            </a:extLst>
          </p:cNvPr>
          <p:cNvSpPr>
            <a:spLocks noGrp="1"/>
          </p:cNvSpPr>
          <p:nvPr>
            <p:ph idx="1"/>
          </p:nvPr>
        </p:nvSpPr>
        <p:spPr>
          <a:xfrm>
            <a:off x="432346" y="1015998"/>
            <a:ext cx="5622652" cy="5251451"/>
          </a:xfrm>
        </p:spPr>
        <p:txBody>
          <a:bodyPr>
            <a:normAutofit/>
          </a:bodyPr>
          <a:lstStyle/>
          <a:p>
            <a:r>
              <a:rPr lang="en-US" dirty="0"/>
              <a:t>BP 172/108</a:t>
            </a:r>
          </a:p>
          <a:p>
            <a:pPr lvl="1"/>
            <a:r>
              <a:rPr lang="en-US" sz="2800" dirty="0"/>
              <a:t>Treated with 2 doses of hydralazine</a:t>
            </a:r>
          </a:p>
          <a:p>
            <a:pPr lvl="1"/>
            <a:r>
              <a:rPr lang="en-US" sz="2800" dirty="0"/>
              <a:t>BPs improved to 140s/90s</a:t>
            </a:r>
          </a:p>
          <a:p>
            <a:r>
              <a:rPr lang="en-US" dirty="0"/>
              <a:t>Hct 47%</a:t>
            </a:r>
          </a:p>
          <a:p>
            <a:r>
              <a:rPr lang="en-US" dirty="0"/>
              <a:t>EFM: recurrent late decelerations and minimal variability</a:t>
            </a:r>
          </a:p>
          <a:p>
            <a:r>
              <a:rPr lang="en-US" dirty="0"/>
              <a:t>Plan: delivery due to FHR pattern, remote from delivery, and hypertension</a:t>
            </a:r>
          </a:p>
        </p:txBody>
      </p:sp>
      <p:sp>
        <p:nvSpPr>
          <p:cNvPr id="4" name="Slide Number Placeholder 3">
            <a:extLst>
              <a:ext uri="{FF2B5EF4-FFF2-40B4-BE49-F238E27FC236}">
                <a16:creationId xmlns:a16="http://schemas.microsoft.com/office/drawing/2014/main" id="{9BD71011-4420-4CF8-953D-B18933EF6B4D}"/>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4</a:t>
            </a:fld>
            <a:endParaRPr lang="en-US"/>
          </a:p>
        </p:txBody>
      </p:sp>
      <p:sp>
        <p:nvSpPr>
          <p:cNvPr id="1031" name="Text Placeholder 4">
            <a:extLst>
              <a:ext uri="{FF2B5EF4-FFF2-40B4-BE49-F238E27FC236}">
                <a16:creationId xmlns:a16="http://schemas.microsoft.com/office/drawing/2014/main" id="{8BB4CF09-27EA-20A0-B335-D6F06F34BE23}"/>
              </a:ext>
            </a:extLst>
          </p:cNvPr>
          <p:cNvSpPr>
            <a:spLocks noGrp="1"/>
          </p:cNvSpPr>
          <p:nvPr>
            <p:ph type="body" sz="quarter" idx="10"/>
          </p:nvPr>
        </p:nvSpPr>
        <p:spPr>
          <a:xfrm>
            <a:off x="295275" y="6432551"/>
            <a:ext cx="3314700" cy="274320"/>
          </a:xfrm>
        </p:spPr>
        <p:txBody>
          <a:bodyPr/>
          <a:lstStyle/>
          <a:p>
            <a:endParaRPr lang="en-US"/>
          </a:p>
        </p:txBody>
      </p:sp>
      <p:pic>
        <p:nvPicPr>
          <p:cNvPr id="1026" name="Picture 2" descr="Poster Portrait of a funny raccoon with electric guitar, showing a rock  gesture, isolat – Wall Art | UkPosters">
            <a:extLst>
              <a:ext uri="{FF2B5EF4-FFF2-40B4-BE49-F238E27FC236}">
                <a16:creationId xmlns:a16="http://schemas.microsoft.com/office/drawing/2014/main" id="{CC051570-21BB-653C-4F05-18D889F00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173" r="19835" b="-2"/>
          <a:stretch>
            <a:fillRect/>
          </a:stretch>
        </p:blipFill>
        <p:spPr bwMode="auto">
          <a:xfrm>
            <a:off x="6245498" y="1015998"/>
            <a:ext cx="5622652" cy="5251451"/>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24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A331BBD-923F-6B37-3FCC-093B70BA3E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p:blipFill>
        <p:spPr>
          <a:xfrm>
            <a:off x="1008781" y="2381250"/>
            <a:ext cx="10174437" cy="4476750"/>
          </a:xfrm>
          <a:prstGeom prst="rect">
            <a:avLst/>
          </a:prstGeom>
          <a:noFill/>
        </p:spPr>
      </p:pic>
      <p:sp>
        <p:nvSpPr>
          <p:cNvPr id="4" name="Slide Number Placeholder 3">
            <a:extLst>
              <a:ext uri="{FF2B5EF4-FFF2-40B4-BE49-F238E27FC236}">
                <a16:creationId xmlns:a16="http://schemas.microsoft.com/office/drawing/2014/main" id="{943218AA-B97A-0F7C-30B6-B1554C6D0C47}"/>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9B7C9AA8-325D-49C9-B846-7B41702E2AD0}" type="slidenum">
              <a:rPr lang="en-US" smtClean="0"/>
              <a:pPr>
                <a:spcAft>
                  <a:spcPts val="600"/>
                </a:spcAft>
              </a:pPr>
              <a:t>40</a:t>
            </a:fld>
            <a:endParaRPr lang="en-US"/>
          </a:p>
        </p:txBody>
      </p:sp>
      <p:sp>
        <p:nvSpPr>
          <p:cNvPr id="11" name="Text Placeholder 3">
            <a:extLst>
              <a:ext uri="{FF2B5EF4-FFF2-40B4-BE49-F238E27FC236}">
                <a16:creationId xmlns:a16="http://schemas.microsoft.com/office/drawing/2014/main" id="{E369E077-093C-A68E-F7B5-A96AF82FECE0}"/>
              </a:ext>
            </a:extLst>
          </p:cNvPr>
          <p:cNvSpPr>
            <a:spLocks noGrp="1"/>
          </p:cNvSpPr>
          <p:nvPr>
            <p:ph type="body" sz="quarter" idx="11"/>
          </p:nvPr>
        </p:nvSpPr>
        <p:spPr>
          <a:xfrm>
            <a:off x="2428875" y="742950"/>
            <a:ext cx="7334250" cy="800100"/>
          </a:xfrm>
        </p:spPr>
        <p:txBody>
          <a:bodyPr/>
          <a:lstStyle/>
          <a:p>
            <a:endParaRPr lang="en-US"/>
          </a:p>
        </p:txBody>
      </p:sp>
    </p:spTree>
    <p:extLst>
      <p:ext uri="{BB962C8B-B14F-4D97-AF65-F5344CB8AC3E}">
        <p14:creationId xmlns:p14="http://schemas.microsoft.com/office/powerpoint/2010/main" val="835978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3752849"/>
            <a:ext cx="3290887" cy="2452687"/>
          </a:xfrm>
        </p:spPr>
        <p:txBody>
          <a:bodyPr anchor="ctr">
            <a:normAutofit/>
          </a:bodyPr>
          <a:lstStyle/>
          <a:p>
            <a:r>
              <a:rPr lang="en-US" sz="3600" dirty="0"/>
              <a:t>What Are Early Warning Criteria?</a:t>
            </a:r>
          </a:p>
        </p:txBody>
      </p:sp>
      <p:sp>
        <p:nvSpPr>
          <p:cNvPr id="3" name="Content Placeholder 2"/>
          <p:cNvSpPr>
            <a:spLocks noGrp="1"/>
          </p:cNvSpPr>
          <p:nvPr>
            <p:ph idx="1"/>
          </p:nvPr>
        </p:nvSpPr>
        <p:spPr>
          <a:xfrm>
            <a:off x="3657600" y="3752850"/>
            <a:ext cx="8252749" cy="2452687"/>
          </a:xfrm>
        </p:spPr>
        <p:txBody>
          <a:bodyPr anchor="ctr">
            <a:normAutofit/>
          </a:bodyPr>
          <a:lstStyle/>
          <a:p>
            <a:pPr marL="0" indent="0">
              <a:buNone/>
            </a:pPr>
            <a:r>
              <a:rPr lang="en-US" dirty="0"/>
              <a:t>“ . . . a set of predetermined ‘calling criteria’ (based on periodic charting of vital signs) as indicators of the need to escalate monitoring or call for assistance” </a:t>
            </a:r>
          </a:p>
        </p:txBody>
      </p:sp>
      <p:pic>
        <p:nvPicPr>
          <p:cNvPr id="7" name="Picture 6">
            <a:extLst>
              <a:ext uri="{FF2B5EF4-FFF2-40B4-BE49-F238E27FC236}">
                <a16:creationId xmlns:a16="http://schemas.microsoft.com/office/drawing/2014/main" id="{668A1CA1-4B36-B14D-9232-6CBAC141FC94}"/>
              </a:ext>
            </a:extLst>
          </p:cNvPr>
          <p:cNvPicPr>
            <a:picLocks noChangeAspect="1"/>
          </p:cNvPicPr>
          <p:nvPr/>
        </p:nvPicPr>
        <p:blipFill rotWithShape="1">
          <a:blip r:embed="rId2">
            <a:extLst>
              <a:ext uri="{28A0092B-C50C-407E-A947-70E740481C1C}">
                <a14:useLocalDpi xmlns:a14="http://schemas.microsoft.com/office/drawing/2010/main" val="0"/>
              </a:ext>
            </a:extLst>
          </a:blip>
          <a:srcRect t="18963" b="1628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23418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46" y="0"/>
            <a:ext cx="10515600" cy="781050"/>
          </a:xfrm>
        </p:spPr>
        <p:txBody>
          <a:bodyPr anchor="ctr">
            <a:normAutofit/>
          </a:bodyPr>
          <a:lstStyle/>
          <a:p>
            <a:r>
              <a:rPr lang="en-US" sz="4000" dirty="0"/>
              <a:t>Maternal Early Warning Criteria</a:t>
            </a:r>
          </a:p>
        </p:txBody>
      </p:sp>
      <p:sp>
        <p:nvSpPr>
          <p:cNvPr id="11" name="Slide Number Placeholder 3">
            <a:extLst>
              <a:ext uri="{FF2B5EF4-FFF2-40B4-BE49-F238E27FC236}">
                <a16:creationId xmlns:a16="http://schemas.microsoft.com/office/drawing/2014/main" id="{FEC4C05B-4BFD-AC6D-E8BF-720074C34D82}"/>
              </a:ext>
            </a:extLst>
          </p:cNvPr>
          <p:cNvSpPr>
            <a:spLocks noGrp="1"/>
          </p:cNvSpPr>
          <p:nvPr>
            <p:ph type="sldNum" sz="quarter" idx="4"/>
          </p:nvPr>
        </p:nvSpPr>
        <p:spPr>
          <a:xfrm>
            <a:off x="9124950" y="6432551"/>
            <a:ext cx="2743200" cy="274320"/>
          </a:xfrm>
        </p:spPr>
        <p:txBody>
          <a:bodyPr/>
          <a:lstStyle/>
          <a:p>
            <a:pPr>
              <a:spcAft>
                <a:spcPts val="600"/>
              </a:spcAft>
            </a:pPr>
            <a:fld id="{3E654F6E-038B-482B-9D7F-8B6B51C6EA5F}" type="slidenum">
              <a:rPr lang="en-US" smtClean="0"/>
              <a:pPr>
                <a:spcAft>
                  <a:spcPts val="600"/>
                </a:spcAft>
              </a:pPr>
              <a:t>42</a:t>
            </a:fld>
            <a:endParaRPr lang="en-US"/>
          </a:p>
        </p:txBody>
      </p:sp>
      <p:graphicFrame>
        <p:nvGraphicFramePr>
          <p:cNvPr id="6" name="Content Placeholder 2">
            <a:extLst>
              <a:ext uri="{FF2B5EF4-FFF2-40B4-BE49-F238E27FC236}">
                <a16:creationId xmlns:a16="http://schemas.microsoft.com/office/drawing/2014/main" id="{6030C0CB-9254-401B-99BA-AB0AF5530E8F}"/>
              </a:ext>
            </a:extLst>
          </p:cNvPr>
          <p:cNvGraphicFramePr>
            <a:graphicFrameLocks noGrp="1"/>
          </p:cNvGraphicFramePr>
          <p:nvPr>
            <p:ph idx="1"/>
            <p:extLst>
              <p:ext uri="{D42A27DB-BD31-4B8C-83A1-F6EECF244321}">
                <p14:modId xmlns:p14="http://schemas.microsoft.com/office/powerpoint/2010/main" val="2661400139"/>
              </p:ext>
            </p:extLst>
          </p:nvPr>
        </p:nvGraphicFramePr>
        <p:xfrm>
          <a:off x="432346" y="1522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a:extLst>
              <a:ext uri="{FF2B5EF4-FFF2-40B4-BE49-F238E27FC236}">
                <a16:creationId xmlns:a16="http://schemas.microsoft.com/office/drawing/2014/main" id="{2D0D8C0D-AD33-646A-979F-AE07738B4C0A}"/>
              </a:ext>
            </a:extLst>
          </p:cNvPr>
          <p:cNvSpPr/>
          <p:nvPr/>
        </p:nvSpPr>
        <p:spPr>
          <a:xfrm>
            <a:off x="2514600" y="1311442"/>
            <a:ext cx="6918158" cy="9384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Effective Escalation Policy</a:t>
            </a:r>
            <a:endParaRPr lang="en-US" sz="4400" dirty="0"/>
          </a:p>
        </p:txBody>
      </p:sp>
    </p:spTree>
    <p:extLst>
      <p:ext uri="{BB962C8B-B14F-4D97-AF65-F5344CB8AC3E}">
        <p14:creationId xmlns:p14="http://schemas.microsoft.com/office/powerpoint/2010/main" val="742932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815962" y="1445275"/>
            <a:ext cx="3124151" cy="3578593"/>
          </a:xfrm>
          <a:solidFill>
            <a:schemeClr val="tx2"/>
          </a:solidFill>
        </p:spPr>
        <p:txBody>
          <a:bodyPr vert="horz" lIns="91440" tIns="45720" rIns="91440" bIns="45720" rtlCol="0" anchor="b">
            <a:normAutofit/>
          </a:bodyPr>
          <a:lstStyle/>
          <a:p>
            <a:r>
              <a:rPr lang="en-US" altLang="en-US" sz="3600" kern="1200" dirty="0">
                <a:solidFill>
                  <a:schemeClr val="bg1"/>
                </a:solidFill>
                <a:latin typeface="+mj-lt"/>
                <a:ea typeface="+mj-ea"/>
                <a:cs typeface="+mj-cs"/>
              </a:rPr>
              <a:t>National Partnership for Maternal Safety Criteria:  Maternal Early Warning Signs</a:t>
            </a:r>
            <a:br>
              <a:rPr lang="en-US" altLang="en-US" sz="3600" kern="1200" dirty="0">
                <a:solidFill>
                  <a:schemeClr val="bg1"/>
                </a:solidFill>
                <a:latin typeface="+mj-lt"/>
                <a:ea typeface="+mj-ea"/>
                <a:cs typeface="+mj-cs"/>
              </a:rPr>
            </a:br>
            <a:r>
              <a:rPr lang="en-US" altLang="en-US" sz="3600" kern="1200" dirty="0">
                <a:solidFill>
                  <a:schemeClr val="bg1"/>
                </a:solidFill>
                <a:latin typeface="+mj-lt"/>
                <a:ea typeface="+mj-ea"/>
                <a:cs typeface="+mj-cs"/>
              </a:rPr>
              <a:t>(MEWS)</a:t>
            </a:r>
          </a:p>
        </p:txBody>
      </p:sp>
      <p:graphicFrame>
        <p:nvGraphicFramePr>
          <p:cNvPr id="54277" name="Content Placeholder 2">
            <a:extLst>
              <a:ext uri="{FF2B5EF4-FFF2-40B4-BE49-F238E27FC236}">
                <a16:creationId xmlns:a16="http://schemas.microsoft.com/office/drawing/2014/main" id="{BF0C8227-C2CA-4380-B6B1-9EFB39390605}"/>
              </a:ext>
            </a:extLst>
          </p:cNvPr>
          <p:cNvGraphicFramePr>
            <a:graphicFrameLocks noGrp="1"/>
          </p:cNvGraphicFramePr>
          <p:nvPr>
            <p:ph idx="1"/>
            <p:extLst>
              <p:ext uri="{D42A27DB-BD31-4B8C-83A1-F6EECF244321}">
                <p14:modId xmlns:p14="http://schemas.microsoft.com/office/powerpoint/2010/main" val="2551640030"/>
              </p:ext>
            </p:extLst>
          </p:nvPr>
        </p:nvGraphicFramePr>
        <p:xfrm>
          <a:off x="4581727" y="649480"/>
          <a:ext cx="6875609"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9A936D9-F988-4E47-6F95-AB551970A2AA}"/>
              </a:ext>
            </a:extLst>
          </p:cNvPr>
          <p:cNvSpPr txBox="1"/>
          <p:nvPr/>
        </p:nvSpPr>
        <p:spPr>
          <a:xfrm>
            <a:off x="273701" y="6483732"/>
            <a:ext cx="10135574" cy="480594"/>
          </a:xfrm>
          <a:prstGeom prst="rect">
            <a:avLst/>
          </a:prstGeom>
        </p:spPr>
        <p:txBody>
          <a:bodyPr vert="horz" lIns="91440" tIns="45720" rIns="91440" bIns="45720" rtlCol="0">
            <a:normAutofit/>
          </a:bodyPr>
          <a:lstStyle/>
          <a:p>
            <a:pPr marR="0" lvl="0" fontAlgn="auto">
              <a:lnSpc>
                <a:spcPct val="90000"/>
              </a:lnSpc>
              <a:spcBef>
                <a:spcPts val="1000"/>
              </a:spcBef>
              <a:spcAft>
                <a:spcPts val="0"/>
              </a:spcAft>
              <a:buClrTx/>
              <a:buSzTx/>
              <a:tabLst/>
              <a:defRPr/>
            </a:pPr>
            <a:r>
              <a:rPr kumimoji="0" lang="en-US" sz="1200" b="0" i="0" u="none" strike="noStrike" kern="1200" cap="none" spc="0" normalizeH="0" baseline="0" noProof="0" dirty="0" err="1">
                <a:ln>
                  <a:noFill/>
                </a:ln>
                <a:solidFill>
                  <a:schemeClr val="tx1"/>
                </a:solidFill>
                <a:effectLst/>
                <a:uLnTx/>
                <a:uFillTx/>
                <a:latin typeface="+mn-lt"/>
                <a:ea typeface="+mn-ea"/>
                <a:cs typeface="+mn-cs"/>
              </a:rPr>
              <a:t>Mhyre</a:t>
            </a:r>
            <a:r>
              <a:rPr kumimoji="0" lang="en-US" sz="1200" b="0" i="0" u="none" strike="noStrike" kern="1200" cap="none" spc="0" normalizeH="0" baseline="0" noProof="0" dirty="0">
                <a:ln>
                  <a:noFill/>
                </a:ln>
                <a:solidFill>
                  <a:schemeClr val="tx1"/>
                </a:solidFill>
                <a:effectLst/>
                <a:uLnTx/>
                <a:uFillTx/>
                <a:latin typeface="+mn-lt"/>
                <a:ea typeface="+mn-ea"/>
                <a:cs typeface="+mn-cs"/>
              </a:rPr>
              <a:t>, J.M. et al (2014). The maternal early warning criteria: a proposal from the national partnership for maternal safety. </a:t>
            </a:r>
            <a:r>
              <a:rPr kumimoji="0" lang="en-US" sz="1200" b="0" i="1" u="none" strike="noStrike" kern="1200" cap="none" spc="0" normalizeH="0" baseline="0" noProof="0" dirty="0">
                <a:ln>
                  <a:noFill/>
                </a:ln>
                <a:solidFill>
                  <a:schemeClr val="tx1"/>
                </a:solidFill>
                <a:effectLst/>
                <a:uLnTx/>
                <a:uFillTx/>
                <a:latin typeface="+mn-lt"/>
                <a:ea typeface="+mn-ea"/>
                <a:cs typeface="+mn-cs"/>
              </a:rPr>
              <a:t>JOGNN</a:t>
            </a:r>
            <a:r>
              <a:rPr kumimoji="0" lang="en-US" sz="1200" b="0" i="0" u="none" strike="noStrike" kern="1200" cap="none" spc="0" normalizeH="0" baseline="0" noProof="0" dirty="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261132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 Teams&#10;&#10;Description automatically generated">
            <a:extLst>
              <a:ext uri="{FF2B5EF4-FFF2-40B4-BE49-F238E27FC236}">
                <a16:creationId xmlns:a16="http://schemas.microsoft.com/office/drawing/2014/main" id="{412D4326-DB10-AD6B-27EE-CE865F6BAC16}"/>
              </a:ext>
            </a:extLst>
          </p:cNvPr>
          <p:cNvPicPr>
            <a:picLocks noChangeAspect="1"/>
          </p:cNvPicPr>
          <p:nvPr/>
        </p:nvPicPr>
        <p:blipFill rotWithShape="1">
          <a:blip r:embed="rId2">
            <a:extLst>
              <a:ext uri="{28A0092B-C50C-407E-A947-70E740481C1C}">
                <a14:useLocalDpi xmlns:a14="http://schemas.microsoft.com/office/drawing/2010/main" val="0"/>
              </a:ext>
            </a:extLst>
          </a:blip>
          <a:srcRect l="2309" r="8795"/>
          <a:stretch/>
        </p:blipFill>
        <p:spPr>
          <a:xfrm>
            <a:off x="195220" y="68263"/>
            <a:ext cx="11801560" cy="6040437"/>
          </a:xfrm>
          <a:prstGeom prst="rect">
            <a:avLst/>
          </a:prstGeom>
          <a:noFill/>
        </p:spPr>
      </p:pic>
      <p:sp>
        <p:nvSpPr>
          <p:cNvPr id="4" name="Slide Number Placeholder 3" hidden="1">
            <a:extLst>
              <a:ext uri="{FF2B5EF4-FFF2-40B4-BE49-F238E27FC236}">
                <a16:creationId xmlns:a16="http://schemas.microsoft.com/office/drawing/2014/main" id="{3B2BF937-00B8-F591-8EB4-475CE1A4358A}"/>
              </a:ext>
            </a:extLst>
          </p:cNvPr>
          <p:cNvSpPr>
            <a:spLocks noGrp="1"/>
          </p:cNvSpPr>
          <p:nvPr>
            <p:ph type="sldNum" sz="quarter" idx="4294967295"/>
          </p:nvPr>
        </p:nvSpPr>
        <p:spPr>
          <a:xfrm>
            <a:off x="8610600" y="6492240"/>
            <a:ext cx="2743200" cy="365125"/>
          </a:xfrm>
        </p:spPr>
        <p:txBody>
          <a:bodyPr>
            <a:normAutofit/>
          </a:bodyPr>
          <a:lstStyle/>
          <a:p>
            <a:pPr>
              <a:spcAft>
                <a:spcPts val="600"/>
              </a:spcAft>
            </a:pPr>
            <a:fld id="{9B7C9AA8-325D-49C9-B846-7B41702E2AD0}" type="slidenum">
              <a:rPr lang="en-US" smtClean="0"/>
              <a:pPr>
                <a:spcAft>
                  <a:spcPts val="600"/>
                </a:spcAft>
              </a:pPr>
              <a:t>44</a:t>
            </a:fld>
            <a:endParaRPr lang="en-US"/>
          </a:p>
        </p:txBody>
      </p:sp>
    </p:spTree>
    <p:extLst>
      <p:ext uri="{BB962C8B-B14F-4D97-AF65-F5344CB8AC3E}">
        <p14:creationId xmlns:p14="http://schemas.microsoft.com/office/powerpoint/2010/main" val="4260721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F3F099-4822-F345-B55B-F280E82C1D67}"/>
              </a:ext>
            </a:extLst>
          </p:cNvPr>
          <p:cNvPicPr>
            <a:picLocks noChangeAspect="1"/>
          </p:cNvPicPr>
          <p:nvPr/>
        </p:nvPicPr>
        <p:blipFill rotWithShape="1">
          <a:blip r:embed="rId2"/>
          <a:srcRect t="7298" b="35978"/>
          <a:stretch/>
        </p:blipFill>
        <p:spPr>
          <a:xfrm rot="21600000">
            <a:off x="120650" y="249812"/>
            <a:ext cx="11950700" cy="5677338"/>
          </a:xfrm>
          <a:prstGeom prst="rect">
            <a:avLst/>
          </a:prstGeom>
          <a:noFill/>
        </p:spPr>
      </p:pic>
    </p:spTree>
    <p:extLst>
      <p:ext uri="{BB962C8B-B14F-4D97-AF65-F5344CB8AC3E}">
        <p14:creationId xmlns:p14="http://schemas.microsoft.com/office/powerpoint/2010/main" val="3671755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595692-08F6-0E5A-CDC6-ACEDE2B48206}"/>
              </a:ext>
            </a:extLst>
          </p:cNvPr>
          <p:cNvSpPr>
            <a:spLocks noGrp="1"/>
          </p:cNvSpPr>
          <p:nvPr>
            <p:ph type="sldNum" sz="quarter" idx="12"/>
          </p:nvPr>
        </p:nvSpPr>
        <p:spPr/>
        <p:txBody>
          <a:bodyPr/>
          <a:lstStyle/>
          <a:p>
            <a:fld id="{B32FC2A2-8B41-3F49-9778-589717688361}" type="slidenum">
              <a:rPr lang="en-US" smtClean="0"/>
              <a:t>46</a:t>
            </a:fld>
            <a:endParaRPr lang="en-US"/>
          </a:p>
        </p:txBody>
      </p:sp>
      <p:pic>
        <p:nvPicPr>
          <p:cNvPr id="3" name="Picture 2">
            <a:extLst>
              <a:ext uri="{FF2B5EF4-FFF2-40B4-BE49-F238E27FC236}">
                <a16:creationId xmlns:a16="http://schemas.microsoft.com/office/drawing/2014/main" id="{B3A65DCC-EB85-736C-886E-B1681A82E70F}"/>
              </a:ext>
            </a:extLst>
          </p:cNvPr>
          <p:cNvPicPr>
            <a:picLocks noChangeAspect="1"/>
          </p:cNvPicPr>
          <p:nvPr/>
        </p:nvPicPr>
        <p:blipFill>
          <a:blip r:embed="rId2"/>
          <a:srcRect l="2602" t="17539" r="3577" b="11653"/>
          <a:stretch>
            <a:fillRect/>
          </a:stretch>
        </p:blipFill>
        <p:spPr>
          <a:xfrm>
            <a:off x="898071" y="161589"/>
            <a:ext cx="10482943" cy="6467812"/>
          </a:xfrm>
          <a:prstGeom prst="rect">
            <a:avLst/>
          </a:prstGeom>
        </p:spPr>
      </p:pic>
      <p:sp>
        <p:nvSpPr>
          <p:cNvPr id="4" name="TextBox 3">
            <a:extLst>
              <a:ext uri="{FF2B5EF4-FFF2-40B4-BE49-F238E27FC236}">
                <a16:creationId xmlns:a16="http://schemas.microsoft.com/office/drawing/2014/main" id="{876BCD89-D85C-E484-364C-0644205C511E}"/>
              </a:ext>
            </a:extLst>
          </p:cNvPr>
          <p:cNvSpPr txBox="1"/>
          <p:nvPr/>
        </p:nvSpPr>
        <p:spPr>
          <a:xfrm>
            <a:off x="872067" y="6627168"/>
            <a:ext cx="9219584" cy="230832"/>
          </a:xfrm>
          <a:prstGeom prst="rect">
            <a:avLst/>
          </a:prstGeom>
          <a:noFill/>
        </p:spPr>
        <p:txBody>
          <a:bodyPr wrap="square" rtlCol="0">
            <a:spAutoFit/>
          </a:bodyPr>
          <a:lstStyle/>
          <a:p>
            <a:r>
              <a:rPr lang="en-US" sz="900" dirty="0"/>
              <a:t>Shields et al. Use of maternal early warning trigger tool reduces maternal morbidity. Am J </a:t>
            </a:r>
            <a:r>
              <a:rPr lang="en-US" sz="900" dirty="0" err="1"/>
              <a:t>Obstet</a:t>
            </a:r>
            <a:r>
              <a:rPr lang="en-US" sz="900" dirty="0"/>
              <a:t> </a:t>
            </a:r>
            <a:r>
              <a:rPr lang="en-US" sz="900" dirty="0" err="1"/>
              <a:t>Gynecol</a:t>
            </a:r>
            <a:r>
              <a:rPr lang="en-US" sz="900" dirty="0"/>
              <a:t> 2016;214:527.e1-6. </a:t>
            </a:r>
          </a:p>
        </p:txBody>
      </p:sp>
    </p:spTree>
    <p:extLst>
      <p:ext uri="{BB962C8B-B14F-4D97-AF65-F5344CB8AC3E}">
        <p14:creationId xmlns:p14="http://schemas.microsoft.com/office/powerpoint/2010/main" val="3729793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588F-4B0F-7C35-5485-718FC884DA62}"/>
              </a:ext>
            </a:extLst>
          </p:cNvPr>
          <p:cNvSpPr>
            <a:spLocks noGrp="1"/>
          </p:cNvSpPr>
          <p:nvPr>
            <p:ph type="title"/>
          </p:nvPr>
        </p:nvSpPr>
        <p:spPr/>
        <p:txBody>
          <a:bodyPr/>
          <a:lstStyle/>
          <a:p>
            <a:r>
              <a:rPr lang="en-US" dirty="0"/>
              <a:t>Maternal Early Warning Trigger (MEWT) Algorithm</a:t>
            </a:r>
          </a:p>
        </p:txBody>
      </p:sp>
      <p:graphicFrame>
        <p:nvGraphicFramePr>
          <p:cNvPr id="6" name="Content Placeholder 5">
            <a:extLst>
              <a:ext uri="{FF2B5EF4-FFF2-40B4-BE49-F238E27FC236}">
                <a16:creationId xmlns:a16="http://schemas.microsoft.com/office/drawing/2014/main" id="{3A4B9763-B072-F193-6DDC-4676F27F679D}"/>
              </a:ext>
            </a:extLst>
          </p:cNvPr>
          <p:cNvGraphicFramePr>
            <a:graphicFrameLocks noGrp="1"/>
          </p:cNvGraphicFramePr>
          <p:nvPr>
            <p:ph idx="1"/>
            <p:extLst>
              <p:ext uri="{D42A27DB-BD31-4B8C-83A1-F6EECF244321}">
                <p14:modId xmlns:p14="http://schemas.microsoft.com/office/powerpoint/2010/main" val="3073949600"/>
              </p:ext>
            </p:extLst>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A103EEC-173E-3290-9482-5E9E4D133BA7}"/>
              </a:ext>
            </a:extLst>
          </p:cNvPr>
          <p:cNvSpPr>
            <a:spLocks noGrp="1"/>
          </p:cNvSpPr>
          <p:nvPr>
            <p:ph type="sldNum" sz="quarter" idx="4"/>
          </p:nvPr>
        </p:nvSpPr>
        <p:spPr/>
        <p:txBody>
          <a:bodyPr/>
          <a:lstStyle/>
          <a:p>
            <a:fld id="{3E654F6E-038B-482B-9D7F-8B6B51C6EA5F}" type="slidenum">
              <a:rPr lang="en-US" smtClean="0"/>
              <a:t>47</a:t>
            </a:fld>
            <a:endParaRPr lang="en-US" dirty="0"/>
          </a:p>
        </p:txBody>
      </p:sp>
      <p:sp>
        <p:nvSpPr>
          <p:cNvPr id="7" name="Text Placeholder 4">
            <a:extLst>
              <a:ext uri="{FF2B5EF4-FFF2-40B4-BE49-F238E27FC236}">
                <a16:creationId xmlns:a16="http://schemas.microsoft.com/office/drawing/2014/main" id="{9C434DA6-020F-395A-5AC8-522C193AA1E1}"/>
              </a:ext>
            </a:extLst>
          </p:cNvPr>
          <p:cNvSpPr txBox="1">
            <a:spLocks/>
          </p:cNvSpPr>
          <p:nvPr/>
        </p:nvSpPr>
        <p:spPr>
          <a:xfrm>
            <a:off x="8210215" y="6000750"/>
            <a:ext cx="3314700" cy="568961"/>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3" name="TextBox 2">
            <a:extLst>
              <a:ext uri="{FF2B5EF4-FFF2-40B4-BE49-F238E27FC236}">
                <a16:creationId xmlns:a16="http://schemas.microsoft.com/office/drawing/2014/main" id="{A72BC8D0-27FC-B07E-CDFF-B02A09BB1BCC}"/>
              </a:ext>
            </a:extLst>
          </p:cNvPr>
          <p:cNvSpPr txBox="1"/>
          <p:nvPr/>
        </p:nvSpPr>
        <p:spPr>
          <a:xfrm>
            <a:off x="245533" y="6429774"/>
            <a:ext cx="9219584" cy="230832"/>
          </a:xfrm>
          <a:prstGeom prst="rect">
            <a:avLst/>
          </a:prstGeom>
          <a:noFill/>
        </p:spPr>
        <p:txBody>
          <a:bodyPr wrap="square" rtlCol="0">
            <a:spAutoFit/>
          </a:bodyPr>
          <a:lstStyle/>
          <a:p>
            <a:r>
              <a:rPr lang="en-US" sz="900" dirty="0"/>
              <a:t>Shields et al. Use of maternal early warning trigger tool reduces maternal morbidity. Am J </a:t>
            </a:r>
            <a:r>
              <a:rPr lang="en-US" sz="900" dirty="0" err="1"/>
              <a:t>Obstet</a:t>
            </a:r>
            <a:r>
              <a:rPr lang="en-US" sz="900" dirty="0"/>
              <a:t> </a:t>
            </a:r>
            <a:r>
              <a:rPr lang="en-US" sz="900" dirty="0" err="1"/>
              <a:t>Gynecol</a:t>
            </a:r>
            <a:r>
              <a:rPr lang="en-US" sz="900" dirty="0"/>
              <a:t> 2016;214:527.e1-6. </a:t>
            </a:r>
          </a:p>
        </p:txBody>
      </p:sp>
    </p:spTree>
    <p:extLst>
      <p:ext uri="{BB962C8B-B14F-4D97-AF65-F5344CB8AC3E}">
        <p14:creationId xmlns:p14="http://schemas.microsoft.com/office/powerpoint/2010/main" val="3720818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E54E1F-F452-010A-0E65-FB90381CC4C0}"/>
              </a:ext>
            </a:extLst>
          </p:cNvPr>
          <p:cNvSpPr>
            <a:spLocks noGrp="1"/>
          </p:cNvSpPr>
          <p:nvPr>
            <p:ph type="title"/>
          </p:nvPr>
        </p:nvSpPr>
        <p:spPr/>
        <p:txBody>
          <a:bodyPr/>
          <a:lstStyle/>
          <a:p>
            <a:r>
              <a:rPr lang="en-US" dirty="0"/>
              <a:t>Maternal Early Warning Trigger (MEWT) Algorithm</a:t>
            </a:r>
          </a:p>
        </p:txBody>
      </p:sp>
      <p:sp>
        <p:nvSpPr>
          <p:cNvPr id="12" name="Slide Number Placeholder 2">
            <a:extLst>
              <a:ext uri="{FF2B5EF4-FFF2-40B4-BE49-F238E27FC236}">
                <a16:creationId xmlns:a16="http://schemas.microsoft.com/office/drawing/2014/main" id="{3FEE8BEF-6B21-10D9-53C7-E5E5B27DEA2E}"/>
              </a:ext>
            </a:extLst>
          </p:cNvPr>
          <p:cNvSpPr>
            <a:spLocks noGrp="1"/>
          </p:cNvSpPr>
          <p:nvPr>
            <p:ph type="sldNum" sz="quarter" idx="4"/>
          </p:nvPr>
        </p:nvSpPr>
        <p:spPr/>
        <p:txBody>
          <a:bodyPr/>
          <a:lstStyle/>
          <a:p>
            <a:pPr>
              <a:spcAft>
                <a:spcPts val="600"/>
              </a:spcAft>
            </a:pPr>
            <a:fld id="{3E654F6E-038B-482B-9D7F-8B6B51C6EA5F}" type="slidenum">
              <a:rPr lang="en-US" smtClean="0"/>
              <a:pPr>
                <a:spcAft>
                  <a:spcPts val="600"/>
                </a:spcAft>
              </a:pPr>
              <a:t>48</a:t>
            </a:fld>
            <a:endParaRPr lang="en-US"/>
          </a:p>
        </p:txBody>
      </p:sp>
      <p:graphicFrame>
        <p:nvGraphicFramePr>
          <p:cNvPr id="5" name="Content Placeholder 2">
            <a:extLst>
              <a:ext uri="{FF2B5EF4-FFF2-40B4-BE49-F238E27FC236}">
                <a16:creationId xmlns:a16="http://schemas.microsoft.com/office/drawing/2014/main" id="{6157924F-432D-A6A3-E30F-38BBA23129C8}"/>
              </a:ext>
            </a:extLst>
          </p:cNvPr>
          <p:cNvGraphicFramePr>
            <a:graphicFrameLocks noGrp="1"/>
          </p:cNvGraphicFramePr>
          <p:nvPr>
            <p:ph idx="4294967295"/>
            <p:extLst>
              <p:ext uri="{D42A27DB-BD31-4B8C-83A1-F6EECF244321}">
                <p14:modId xmlns:p14="http://schemas.microsoft.com/office/powerpoint/2010/main" val="3646376130"/>
              </p:ext>
            </p:extLst>
          </p:nvPr>
        </p:nvGraphicFramePr>
        <p:xfrm>
          <a:off x="75565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854ABFE8-A77C-A562-AA30-271CE0D4D379}"/>
              </a:ext>
            </a:extLst>
          </p:cNvPr>
          <p:cNvSpPr txBox="1"/>
          <p:nvPr/>
        </p:nvSpPr>
        <p:spPr>
          <a:xfrm>
            <a:off x="295272" y="6344111"/>
            <a:ext cx="8239127" cy="513889"/>
          </a:xfrm>
          <a:prstGeom prst="rect">
            <a:avLst/>
          </a:prstGeom>
        </p:spPr>
        <p:txBody>
          <a:bodyPr vert="horz" lIns="91440" tIns="45720" rIns="91440" bIns="45720" rtlCol="0" anchor="ctr">
            <a:normAutofit/>
          </a:bodyPr>
          <a:lstStyle/>
          <a:p>
            <a:pPr>
              <a:lnSpc>
                <a:spcPct val="90000"/>
              </a:lnSpc>
              <a:spcBef>
                <a:spcPts val="1000"/>
              </a:spcBef>
            </a:pPr>
            <a:r>
              <a:rPr lang="en-US" sz="1200" kern="1200" dirty="0">
                <a:latin typeface="+mn-lt"/>
                <a:ea typeface="+mn-ea"/>
                <a:cs typeface="+mn-cs"/>
              </a:rPr>
              <a:t>Shields et al. Use of maternal early warning trigger tool reduces maternal morbidity. Am J Obstet </a:t>
            </a:r>
            <a:r>
              <a:rPr lang="en-US" sz="1200" kern="1200" dirty="0" err="1">
                <a:latin typeface="+mn-lt"/>
                <a:ea typeface="+mn-ea"/>
                <a:cs typeface="+mn-cs"/>
              </a:rPr>
              <a:t>Gynecol</a:t>
            </a:r>
            <a:r>
              <a:rPr lang="en-US" sz="1200" kern="1200" dirty="0">
                <a:latin typeface="+mn-lt"/>
                <a:ea typeface="+mn-ea"/>
                <a:cs typeface="+mn-cs"/>
              </a:rPr>
              <a:t> 2016;214:527.e1-6. </a:t>
            </a:r>
          </a:p>
        </p:txBody>
      </p:sp>
    </p:spTree>
    <p:extLst>
      <p:ext uri="{BB962C8B-B14F-4D97-AF65-F5344CB8AC3E}">
        <p14:creationId xmlns:p14="http://schemas.microsoft.com/office/powerpoint/2010/main" val="4251459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302A-710D-9E73-3F9F-084DC40D6C2B}"/>
              </a:ext>
            </a:extLst>
          </p:cNvPr>
          <p:cNvSpPr>
            <a:spLocks noGrp="1"/>
          </p:cNvSpPr>
          <p:nvPr>
            <p:ph type="title"/>
          </p:nvPr>
        </p:nvSpPr>
        <p:spPr/>
        <p:txBody>
          <a:bodyPr/>
          <a:lstStyle/>
          <a:p>
            <a:r>
              <a:rPr lang="en-US" dirty="0"/>
              <a:t>Maternal Early Warning Tool</a:t>
            </a:r>
          </a:p>
        </p:txBody>
      </p:sp>
      <p:sp>
        <p:nvSpPr>
          <p:cNvPr id="4" name="Slide Number Placeholder 3">
            <a:extLst>
              <a:ext uri="{FF2B5EF4-FFF2-40B4-BE49-F238E27FC236}">
                <a16:creationId xmlns:a16="http://schemas.microsoft.com/office/drawing/2014/main" id="{081CB7D2-8A46-1772-297E-1DFC11053B5F}"/>
              </a:ext>
            </a:extLst>
          </p:cNvPr>
          <p:cNvSpPr>
            <a:spLocks noGrp="1"/>
          </p:cNvSpPr>
          <p:nvPr>
            <p:ph type="sldNum" sz="quarter" idx="4"/>
          </p:nvPr>
        </p:nvSpPr>
        <p:spPr/>
        <p:txBody>
          <a:bodyPr/>
          <a:lstStyle/>
          <a:p>
            <a:fld id="{3E654F6E-038B-482B-9D7F-8B6B51C6EA5F}" type="slidenum">
              <a:rPr lang="en-US" smtClean="0"/>
              <a:t>49</a:t>
            </a:fld>
            <a:endParaRPr lang="en-US" dirty="0"/>
          </a:p>
        </p:txBody>
      </p:sp>
      <p:grpSp>
        <p:nvGrpSpPr>
          <p:cNvPr id="8" name="Group 7">
            <a:extLst>
              <a:ext uri="{FF2B5EF4-FFF2-40B4-BE49-F238E27FC236}">
                <a16:creationId xmlns:a16="http://schemas.microsoft.com/office/drawing/2014/main" id="{21FAC043-819B-4050-B881-8948C635C338}"/>
              </a:ext>
            </a:extLst>
          </p:cNvPr>
          <p:cNvGrpSpPr/>
          <p:nvPr/>
        </p:nvGrpSpPr>
        <p:grpSpPr>
          <a:xfrm>
            <a:off x="295275" y="1890957"/>
            <a:ext cx="11305762" cy="3701506"/>
            <a:chOff x="295275" y="2254738"/>
            <a:chExt cx="11305762" cy="3701506"/>
          </a:xfrm>
        </p:grpSpPr>
        <p:grpSp>
          <p:nvGrpSpPr>
            <p:cNvPr id="10" name="Group 9">
              <a:extLst>
                <a:ext uri="{FF2B5EF4-FFF2-40B4-BE49-F238E27FC236}">
                  <a16:creationId xmlns:a16="http://schemas.microsoft.com/office/drawing/2014/main" id="{66DF5421-EE44-4C6A-9800-5E77235DBF26}"/>
                </a:ext>
              </a:extLst>
            </p:cNvPr>
            <p:cNvGrpSpPr/>
            <p:nvPr/>
          </p:nvGrpSpPr>
          <p:grpSpPr>
            <a:xfrm>
              <a:off x="4355205" y="2431231"/>
              <a:ext cx="3207452" cy="3253952"/>
              <a:chOff x="3215084" y="1581548"/>
              <a:chExt cx="4356347" cy="4419505"/>
            </a:xfrm>
          </p:grpSpPr>
          <p:sp>
            <p:nvSpPr>
              <p:cNvPr id="11" name="AutoShape 4">
                <a:extLst>
                  <a:ext uri="{FF2B5EF4-FFF2-40B4-BE49-F238E27FC236}">
                    <a16:creationId xmlns:a16="http://schemas.microsoft.com/office/drawing/2014/main" id="{AECB24DD-8974-4487-9040-F4DC57731E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a:extLst>
                  <a:ext uri="{FF2B5EF4-FFF2-40B4-BE49-F238E27FC236}">
                    <a16:creationId xmlns:a16="http://schemas.microsoft.com/office/drawing/2014/main" id="{FC6AE3EE-408C-4E03-BE49-2E94AE7DBAA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C3B2254E-80B9-494B-A363-6D54A71C4219}"/>
                  </a:ext>
                </a:extLst>
              </p:cNvPr>
              <p:cNvGrpSpPr/>
              <p:nvPr/>
            </p:nvGrpSpPr>
            <p:grpSpPr>
              <a:xfrm>
                <a:off x="3215084" y="1581548"/>
                <a:ext cx="4356347" cy="4419505"/>
                <a:chOff x="2926753" y="1168400"/>
                <a:chExt cx="3334929" cy="3383280"/>
              </a:xfrm>
            </p:grpSpPr>
            <p:sp>
              <p:nvSpPr>
                <p:cNvPr id="18" name="Freeform 9">
                  <a:extLst>
                    <a:ext uri="{FF2B5EF4-FFF2-40B4-BE49-F238E27FC236}">
                      <a16:creationId xmlns:a16="http://schemas.microsoft.com/office/drawing/2014/main" id="{F308BA3A-9962-498F-A9EB-BA860312679A}"/>
                    </a:ext>
                  </a:extLst>
                </p:cNvPr>
                <p:cNvSpPr>
                  <a:spLocks noEditPoints="1"/>
                </p:cNvSpPr>
                <p:nvPr/>
              </p:nvSpPr>
              <p:spPr bwMode="auto">
                <a:xfrm>
                  <a:off x="2926753" y="1171163"/>
                  <a:ext cx="1801470" cy="2428668"/>
                </a:xfrm>
                <a:custGeom>
                  <a:avLst/>
                  <a:gdLst>
                    <a:gd name="T0" fmla="*/ 1218 w 1304"/>
                    <a:gd name="T1" fmla="*/ 1634 h 1758"/>
                    <a:gd name="T2" fmla="*/ 1141 w 1304"/>
                    <a:gd name="T3" fmla="*/ 1640 h 1758"/>
                    <a:gd name="T4" fmla="*/ 1036 w 1304"/>
                    <a:gd name="T5" fmla="*/ 1630 h 1758"/>
                    <a:gd name="T6" fmla="*/ 941 w 1304"/>
                    <a:gd name="T7" fmla="*/ 1599 h 1758"/>
                    <a:gd name="T8" fmla="*/ 854 w 1304"/>
                    <a:gd name="T9" fmla="*/ 1552 h 1758"/>
                    <a:gd name="T10" fmla="*/ 779 w 1304"/>
                    <a:gd name="T11" fmla="*/ 1489 h 1758"/>
                    <a:gd name="T12" fmla="*/ 717 w 1304"/>
                    <a:gd name="T13" fmla="*/ 1411 h 1758"/>
                    <a:gd name="T14" fmla="*/ 668 w 1304"/>
                    <a:gd name="T15" fmla="*/ 1323 h 1758"/>
                    <a:gd name="T16" fmla="*/ 636 w 1304"/>
                    <a:gd name="T17" fmla="*/ 1226 h 1758"/>
                    <a:gd name="T18" fmla="*/ 621 w 1304"/>
                    <a:gd name="T19" fmla="*/ 1122 h 1758"/>
                    <a:gd name="T20" fmla="*/ 628 w 1304"/>
                    <a:gd name="T21" fmla="*/ 1009 h 1758"/>
                    <a:gd name="T22" fmla="*/ 665 w 1304"/>
                    <a:gd name="T23" fmla="*/ 876 h 1758"/>
                    <a:gd name="T24" fmla="*/ 719 w 1304"/>
                    <a:gd name="T25" fmla="*/ 767 h 1758"/>
                    <a:gd name="T26" fmla="*/ 784 w 1304"/>
                    <a:gd name="T27" fmla="*/ 670 h 1758"/>
                    <a:gd name="T28" fmla="*/ 915 w 1304"/>
                    <a:gd name="T29" fmla="*/ 557 h 1758"/>
                    <a:gd name="T30" fmla="*/ 1064 w 1304"/>
                    <a:gd name="T31" fmla="*/ 462 h 1758"/>
                    <a:gd name="T32" fmla="*/ 1050 w 1304"/>
                    <a:gd name="T33" fmla="*/ 391 h 1758"/>
                    <a:gd name="T34" fmla="*/ 1016 w 1304"/>
                    <a:gd name="T35" fmla="*/ 302 h 1758"/>
                    <a:gd name="T36" fmla="*/ 967 w 1304"/>
                    <a:gd name="T37" fmla="*/ 221 h 1758"/>
                    <a:gd name="T38" fmla="*/ 905 w 1304"/>
                    <a:gd name="T39" fmla="*/ 149 h 1758"/>
                    <a:gd name="T40" fmla="*/ 833 w 1304"/>
                    <a:gd name="T41" fmla="*/ 91 h 1758"/>
                    <a:gd name="T42" fmla="*/ 749 w 1304"/>
                    <a:gd name="T43" fmla="*/ 45 h 1758"/>
                    <a:gd name="T44" fmla="*/ 658 w 1304"/>
                    <a:gd name="T45" fmla="*/ 14 h 1758"/>
                    <a:gd name="T46" fmla="*/ 560 w 1304"/>
                    <a:gd name="T47" fmla="*/ 0 h 1758"/>
                    <a:gd name="T48" fmla="*/ 480 w 1304"/>
                    <a:gd name="T49" fmla="*/ 3 h 1758"/>
                    <a:gd name="T50" fmla="*/ 376 w 1304"/>
                    <a:gd name="T51" fmla="*/ 23 h 1758"/>
                    <a:gd name="T52" fmla="*/ 280 w 1304"/>
                    <a:gd name="T53" fmla="*/ 64 h 1758"/>
                    <a:gd name="T54" fmla="*/ 195 w 1304"/>
                    <a:gd name="T55" fmla="*/ 123 h 1758"/>
                    <a:gd name="T56" fmla="*/ 122 w 1304"/>
                    <a:gd name="T57" fmla="*/ 195 h 1758"/>
                    <a:gd name="T58" fmla="*/ 64 w 1304"/>
                    <a:gd name="T59" fmla="*/ 280 h 1758"/>
                    <a:gd name="T60" fmla="*/ 24 w 1304"/>
                    <a:gd name="T61" fmla="*/ 376 h 1758"/>
                    <a:gd name="T62" fmla="*/ 3 w 1304"/>
                    <a:gd name="T63" fmla="*/ 480 h 1758"/>
                    <a:gd name="T64" fmla="*/ 0 w 1304"/>
                    <a:gd name="T65" fmla="*/ 559 h 1758"/>
                    <a:gd name="T66" fmla="*/ 11 w 1304"/>
                    <a:gd name="T67" fmla="*/ 653 h 1758"/>
                    <a:gd name="T68" fmla="*/ 37 w 1304"/>
                    <a:gd name="T69" fmla="*/ 740 h 1758"/>
                    <a:gd name="T70" fmla="*/ 76 w 1304"/>
                    <a:gd name="T71" fmla="*/ 819 h 1758"/>
                    <a:gd name="T72" fmla="*/ 127 w 1304"/>
                    <a:gd name="T73" fmla="*/ 889 h 1758"/>
                    <a:gd name="T74" fmla="*/ 190 w 1304"/>
                    <a:gd name="T75" fmla="*/ 947 h 1758"/>
                    <a:gd name="T76" fmla="*/ 263 w 1304"/>
                    <a:gd name="T77" fmla="*/ 996 h 1758"/>
                    <a:gd name="T78" fmla="*/ 346 w 1304"/>
                    <a:gd name="T79" fmla="*/ 1032 h 1758"/>
                    <a:gd name="T80" fmla="*/ 412 w 1304"/>
                    <a:gd name="T81" fmla="*/ 1048 h 1758"/>
                    <a:gd name="T82" fmla="*/ 438 w 1304"/>
                    <a:gd name="T83" fmla="*/ 1065 h 1758"/>
                    <a:gd name="T84" fmla="*/ 452 w 1304"/>
                    <a:gd name="T85" fmla="*/ 1102 h 1758"/>
                    <a:gd name="T86" fmla="*/ 453 w 1304"/>
                    <a:gd name="T87" fmla="*/ 1163 h 1758"/>
                    <a:gd name="T88" fmla="*/ 472 w 1304"/>
                    <a:gd name="T89" fmla="*/ 1268 h 1758"/>
                    <a:gd name="T90" fmla="*/ 514 w 1304"/>
                    <a:gd name="T91" fmla="*/ 1370 h 1758"/>
                    <a:gd name="T92" fmla="*/ 574 w 1304"/>
                    <a:gd name="T93" fmla="*/ 1464 h 1758"/>
                    <a:gd name="T94" fmla="*/ 650 w 1304"/>
                    <a:gd name="T95" fmla="*/ 1547 h 1758"/>
                    <a:gd name="T96" fmla="*/ 740 w 1304"/>
                    <a:gd name="T97" fmla="*/ 1617 h 1758"/>
                    <a:gd name="T98" fmla="*/ 839 w 1304"/>
                    <a:gd name="T99" fmla="*/ 1668 h 1758"/>
                    <a:gd name="T100" fmla="*/ 943 w 1304"/>
                    <a:gd name="T101" fmla="*/ 1699 h 1758"/>
                    <a:gd name="T102" fmla="*/ 1024 w 1304"/>
                    <a:gd name="T103" fmla="*/ 1706 h 1758"/>
                    <a:gd name="T104" fmla="*/ 1132 w 1304"/>
                    <a:gd name="T105" fmla="*/ 1693 h 1758"/>
                    <a:gd name="T106" fmla="*/ 1231 w 1304"/>
                    <a:gd name="T107" fmla="*/ 1662 h 1758"/>
                    <a:gd name="T108" fmla="*/ 1232 w 1304"/>
                    <a:gd name="T109" fmla="*/ 1643 h 1758"/>
                    <a:gd name="T110" fmla="*/ 1232 w 1304"/>
                    <a:gd name="T111" fmla="*/ 1643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4" h="1758">
                      <a:moveTo>
                        <a:pt x="1304" y="1601"/>
                      </a:moveTo>
                      <a:lnTo>
                        <a:pt x="1130" y="1579"/>
                      </a:lnTo>
                      <a:lnTo>
                        <a:pt x="1218" y="1634"/>
                      </a:lnTo>
                      <a:lnTo>
                        <a:pt x="1218" y="1634"/>
                      </a:lnTo>
                      <a:lnTo>
                        <a:pt x="1179" y="1639"/>
                      </a:lnTo>
                      <a:lnTo>
                        <a:pt x="1160" y="1640"/>
                      </a:lnTo>
                      <a:lnTo>
                        <a:pt x="1141" y="1640"/>
                      </a:lnTo>
                      <a:lnTo>
                        <a:pt x="1141" y="1640"/>
                      </a:lnTo>
                      <a:lnTo>
                        <a:pt x="1114" y="1640"/>
                      </a:lnTo>
                      <a:lnTo>
                        <a:pt x="1087" y="1637"/>
                      </a:lnTo>
                      <a:lnTo>
                        <a:pt x="1062" y="1635"/>
                      </a:lnTo>
                      <a:lnTo>
                        <a:pt x="1036" y="1630"/>
                      </a:lnTo>
                      <a:lnTo>
                        <a:pt x="1011" y="1623"/>
                      </a:lnTo>
                      <a:lnTo>
                        <a:pt x="987" y="1617"/>
                      </a:lnTo>
                      <a:lnTo>
                        <a:pt x="964" y="1608"/>
                      </a:lnTo>
                      <a:lnTo>
                        <a:pt x="941" y="1599"/>
                      </a:lnTo>
                      <a:lnTo>
                        <a:pt x="918" y="1589"/>
                      </a:lnTo>
                      <a:lnTo>
                        <a:pt x="896" y="1578"/>
                      </a:lnTo>
                      <a:lnTo>
                        <a:pt x="875" y="1565"/>
                      </a:lnTo>
                      <a:lnTo>
                        <a:pt x="854" y="1552"/>
                      </a:lnTo>
                      <a:lnTo>
                        <a:pt x="834" y="1537"/>
                      </a:lnTo>
                      <a:lnTo>
                        <a:pt x="815" y="1522"/>
                      </a:lnTo>
                      <a:lnTo>
                        <a:pt x="797" y="1505"/>
                      </a:lnTo>
                      <a:lnTo>
                        <a:pt x="779" y="1489"/>
                      </a:lnTo>
                      <a:lnTo>
                        <a:pt x="761" y="1471"/>
                      </a:lnTo>
                      <a:lnTo>
                        <a:pt x="746" y="1452"/>
                      </a:lnTo>
                      <a:lnTo>
                        <a:pt x="731" y="1431"/>
                      </a:lnTo>
                      <a:lnTo>
                        <a:pt x="717" y="1411"/>
                      </a:lnTo>
                      <a:lnTo>
                        <a:pt x="703" y="1391"/>
                      </a:lnTo>
                      <a:lnTo>
                        <a:pt x="690" y="1369"/>
                      </a:lnTo>
                      <a:lnTo>
                        <a:pt x="679" y="1346"/>
                      </a:lnTo>
                      <a:lnTo>
                        <a:pt x="668" y="1323"/>
                      </a:lnTo>
                      <a:lnTo>
                        <a:pt x="658" y="1300"/>
                      </a:lnTo>
                      <a:lnTo>
                        <a:pt x="650" y="1276"/>
                      </a:lnTo>
                      <a:lnTo>
                        <a:pt x="643" y="1250"/>
                      </a:lnTo>
                      <a:lnTo>
                        <a:pt x="636" y="1226"/>
                      </a:lnTo>
                      <a:lnTo>
                        <a:pt x="630" y="1201"/>
                      </a:lnTo>
                      <a:lnTo>
                        <a:pt x="626" y="1174"/>
                      </a:lnTo>
                      <a:lnTo>
                        <a:pt x="624" y="1149"/>
                      </a:lnTo>
                      <a:lnTo>
                        <a:pt x="621" y="1122"/>
                      </a:lnTo>
                      <a:lnTo>
                        <a:pt x="621" y="1122"/>
                      </a:lnTo>
                      <a:lnTo>
                        <a:pt x="621" y="1082"/>
                      </a:lnTo>
                      <a:lnTo>
                        <a:pt x="622" y="1046"/>
                      </a:lnTo>
                      <a:lnTo>
                        <a:pt x="628" y="1009"/>
                      </a:lnTo>
                      <a:lnTo>
                        <a:pt x="634" y="974"/>
                      </a:lnTo>
                      <a:lnTo>
                        <a:pt x="643" y="940"/>
                      </a:lnTo>
                      <a:lnTo>
                        <a:pt x="653" y="907"/>
                      </a:lnTo>
                      <a:lnTo>
                        <a:pt x="665" y="876"/>
                      </a:lnTo>
                      <a:lnTo>
                        <a:pt x="677" y="847"/>
                      </a:lnTo>
                      <a:lnTo>
                        <a:pt x="691" y="819"/>
                      </a:lnTo>
                      <a:lnTo>
                        <a:pt x="705" y="792"/>
                      </a:lnTo>
                      <a:lnTo>
                        <a:pt x="719" y="767"/>
                      </a:lnTo>
                      <a:lnTo>
                        <a:pt x="733" y="744"/>
                      </a:lnTo>
                      <a:lnTo>
                        <a:pt x="760" y="703"/>
                      </a:lnTo>
                      <a:lnTo>
                        <a:pt x="784" y="670"/>
                      </a:lnTo>
                      <a:lnTo>
                        <a:pt x="784" y="670"/>
                      </a:lnTo>
                      <a:lnTo>
                        <a:pt x="815" y="641"/>
                      </a:lnTo>
                      <a:lnTo>
                        <a:pt x="848" y="611"/>
                      </a:lnTo>
                      <a:lnTo>
                        <a:pt x="881" y="583"/>
                      </a:lnTo>
                      <a:lnTo>
                        <a:pt x="915" y="557"/>
                      </a:lnTo>
                      <a:lnTo>
                        <a:pt x="952" y="531"/>
                      </a:lnTo>
                      <a:lnTo>
                        <a:pt x="988" y="507"/>
                      </a:lnTo>
                      <a:lnTo>
                        <a:pt x="1026" y="484"/>
                      </a:lnTo>
                      <a:lnTo>
                        <a:pt x="1064" y="462"/>
                      </a:lnTo>
                      <a:lnTo>
                        <a:pt x="1064" y="462"/>
                      </a:lnTo>
                      <a:lnTo>
                        <a:pt x="1060" y="438"/>
                      </a:lnTo>
                      <a:lnTo>
                        <a:pt x="1055" y="415"/>
                      </a:lnTo>
                      <a:lnTo>
                        <a:pt x="1050" y="391"/>
                      </a:lnTo>
                      <a:lnTo>
                        <a:pt x="1043" y="368"/>
                      </a:lnTo>
                      <a:lnTo>
                        <a:pt x="1035" y="345"/>
                      </a:lnTo>
                      <a:lnTo>
                        <a:pt x="1026" y="324"/>
                      </a:lnTo>
                      <a:lnTo>
                        <a:pt x="1016" y="302"/>
                      </a:lnTo>
                      <a:lnTo>
                        <a:pt x="1004" y="280"/>
                      </a:lnTo>
                      <a:lnTo>
                        <a:pt x="993" y="260"/>
                      </a:lnTo>
                      <a:lnTo>
                        <a:pt x="980" y="240"/>
                      </a:lnTo>
                      <a:lnTo>
                        <a:pt x="967" y="221"/>
                      </a:lnTo>
                      <a:lnTo>
                        <a:pt x="953" y="201"/>
                      </a:lnTo>
                      <a:lnTo>
                        <a:pt x="938" y="184"/>
                      </a:lnTo>
                      <a:lnTo>
                        <a:pt x="922" y="166"/>
                      </a:lnTo>
                      <a:lnTo>
                        <a:pt x="905" y="149"/>
                      </a:lnTo>
                      <a:lnTo>
                        <a:pt x="889" y="133"/>
                      </a:lnTo>
                      <a:lnTo>
                        <a:pt x="869" y="119"/>
                      </a:lnTo>
                      <a:lnTo>
                        <a:pt x="852" y="103"/>
                      </a:lnTo>
                      <a:lnTo>
                        <a:pt x="833" y="91"/>
                      </a:lnTo>
                      <a:lnTo>
                        <a:pt x="812" y="78"/>
                      </a:lnTo>
                      <a:lnTo>
                        <a:pt x="792" y="65"/>
                      </a:lnTo>
                      <a:lnTo>
                        <a:pt x="770" y="55"/>
                      </a:lnTo>
                      <a:lnTo>
                        <a:pt x="749" y="45"/>
                      </a:lnTo>
                      <a:lnTo>
                        <a:pt x="727" y="36"/>
                      </a:lnTo>
                      <a:lnTo>
                        <a:pt x="704" y="27"/>
                      </a:lnTo>
                      <a:lnTo>
                        <a:pt x="681" y="21"/>
                      </a:lnTo>
                      <a:lnTo>
                        <a:pt x="658" y="14"/>
                      </a:lnTo>
                      <a:lnTo>
                        <a:pt x="634" y="9"/>
                      </a:lnTo>
                      <a:lnTo>
                        <a:pt x="610" y="5"/>
                      </a:lnTo>
                      <a:lnTo>
                        <a:pt x="586" y="2"/>
                      </a:lnTo>
                      <a:lnTo>
                        <a:pt x="560" y="0"/>
                      </a:lnTo>
                      <a:lnTo>
                        <a:pt x="535" y="0"/>
                      </a:lnTo>
                      <a:lnTo>
                        <a:pt x="535" y="0"/>
                      </a:lnTo>
                      <a:lnTo>
                        <a:pt x="507" y="0"/>
                      </a:lnTo>
                      <a:lnTo>
                        <a:pt x="480" y="3"/>
                      </a:lnTo>
                      <a:lnTo>
                        <a:pt x="453" y="5"/>
                      </a:lnTo>
                      <a:lnTo>
                        <a:pt x="426" y="10"/>
                      </a:lnTo>
                      <a:lnTo>
                        <a:pt x="401" y="17"/>
                      </a:lnTo>
                      <a:lnTo>
                        <a:pt x="376" y="23"/>
                      </a:lnTo>
                      <a:lnTo>
                        <a:pt x="351" y="32"/>
                      </a:lnTo>
                      <a:lnTo>
                        <a:pt x="326" y="42"/>
                      </a:lnTo>
                      <a:lnTo>
                        <a:pt x="303" y="53"/>
                      </a:lnTo>
                      <a:lnTo>
                        <a:pt x="280" y="64"/>
                      </a:lnTo>
                      <a:lnTo>
                        <a:pt x="257" y="77"/>
                      </a:lnTo>
                      <a:lnTo>
                        <a:pt x="235" y="91"/>
                      </a:lnTo>
                      <a:lnTo>
                        <a:pt x="215" y="106"/>
                      </a:lnTo>
                      <a:lnTo>
                        <a:pt x="195" y="123"/>
                      </a:lnTo>
                      <a:lnTo>
                        <a:pt x="174" y="139"/>
                      </a:lnTo>
                      <a:lnTo>
                        <a:pt x="157" y="157"/>
                      </a:lnTo>
                      <a:lnTo>
                        <a:pt x="139" y="175"/>
                      </a:lnTo>
                      <a:lnTo>
                        <a:pt x="122" y="195"/>
                      </a:lnTo>
                      <a:lnTo>
                        <a:pt x="106" y="214"/>
                      </a:lnTo>
                      <a:lnTo>
                        <a:pt x="90" y="236"/>
                      </a:lnTo>
                      <a:lnTo>
                        <a:pt x="78" y="257"/>
                      </a:lnTo>
                      <a:lnTo>
                        <a:pt x="64" y="280"/>
                      </a:lnTo>
                      <a:lnTo>
                        <a:pt x="52" y="303"/>
                      </a:lnTo>
                      <a:lnTo>
                        <a:pt x="42" y="326"/>
                      </a:lnTo>
                      <a:lnTo>
                        <a:pt x="32" y="350"/>
                      </a:lnTo>
                      <a:lnTo>
                        <a:pt x="24" y="376"/>
                      </a:lnTo>
                      <a:lnTo>
                        <a:pt x="17" y="401"/>
                      </a:lnTo>
                      <a:lnTo>
                        <a:pt x="10" y="427"/>
                      </a:lnTo>
                      <a:lnTo>
                        <a:pt x="6" y="454"/>
                      </a:lnTo>
                      <a:lnTo>
                        <a:pt x="3" y="480"/>
                      </a:lnTo>
                      <a:lnTo>
                        <a:pt x="0" y="507"/>
                      </a:lnTo>
                      <a:lnTo>
                        <a:pt x="0" y="535"/>
                      </a:lnTo>
                      <a:lnTo>
                        <a:pt x="0" y="535"/>
                      </a:lnTo>
                      <a:lnTo>
                        <a:pt x="0" y="559"/>
                      </a:lnTo>
                      <a:lnTo>
                        <a:pt x="1" y="583"/>
                      </a:lnTo>
                      <a:lnTo>
                        <a:pt x="4" y="606"/>
                      </a:lnTo>
                      <a:lnTo>
                        <a:pt x="8" y="630"/>
                      </a:lnTo>
                      <a:lnTo>
                        <a:pt x="11" y="653"/>
                      </a:lnTo>
                      <a:lnTo>
                        <a:pt x="17" y="675"/>
                      </a:lnTo>
                      <a:lnTo>
                        <a:pt x="23" y="697"/>
                      </a:lnTo>
                      <a:lnTo>
                        <a:pt x="29" y="718"/>
                      </a:lnTo>
                      <a:lnTo>
                        <a:pt x="37" y="740"/>
                      </a:lnTo>
                      <a:lnTo>
                        <a:pt x="46" y="760"/>
                      </a:lnTo>
                      <a:lnTo>
                        <a:pt x="55" y="781"/>
                      </a:lnTo>
                      <a:lnTo>
                        <a:pt x="65" y="800"/>
                      </a:lnTo>
                      <a:lnTo>
                        <a:pt x="76" y="819"/>
                      </a:lnTo>
                      <a:lnTo>
                        <a:pt x="88" y="837"/>
                      </a:lnTo>
                      <a:lnTo>
                        <a:pt x="101" y="855"/>
                      </a:lnTo>
                      <a:lnTo>
                        <a:pt x="113" y="872"/>
                      </a:lnTo>
                      <a:lnTo>
                        <a:pt x="127" y="889"/>
                      </a:lnTo>
                      <a:lnTo>
                        <a:pt x="143" y="904"/>
                      </a:lnTo>
                      <a:lnTo>
                        <a:pt x="158" y="919"/>
                      </a:lnTo>
                      <a:lnTo>
                        <a:pt x="173" y="933"/>
                      </a:lnTo>
                      <a:lnTo>
                        <a:pt x="190" y="947"/>
                      </a:lnTo>
                      <a:lnTo>
                        <a:pt x="207" y="961"/>
                      </a:lnTo>
                      <a:lnTo>
                        <a:pt x="225" y="973"/>
                      </a:lnTo>
                      <a:lnTo>
                        <a:pt x="244" y="984"/>
                      </a:lnTo>
                      <a:lnTo>
                        <a:pt x="263" y="996"/>
                      </a:lnTo>
                      <a:lnTo>
                        <a:pt x="283" y="1006"/>
                      </a:lnTo>
                      <a:lnTo>
                        <a:pt x="303" y="1015"/>
                      </a:lnTo>
                      <a:lnTo>
                        <a:pt x="325" y="1024"/>
                      </a:lnTo>
                      <a:lnTo>
                        <a:pt x="346" y="1032"/>
                      </a:lnTo>
                      <a:lnTo>
                        <a:pt x="368" y="1038"/>
                      </a:lnTo>
                      <a:lnTo>
                        <a:pt x="390" y="1043"/>
                      </a:lnTo>
                      <a:lnTo>
                        <a:pt x="412" y="1048"/>
                      </a:lnTo>
                      <a:lnTo>
                        <a:pt x="412" y="1048"/>
                      </a:lnTo>
                      <a:lnTo>
                        <a:pt x="421" y="1052"/>
                      </a:lnTo>
                      <a:lnTo>
                        <a:pt x="428" y="1056"/>
                      </a:lnTo>
                      <a:lnTo>
                        <a:pt x="433" y="1060"/>
                      </a:lnTo>
                      <a:lnTo>
                        <a:pt x="438" y="1065"/>
                      </a:lnTo>
                      <a:lnTo>
                        <a:pt x="442" y="1070"/>
                      </a:lnTo>
                      <a:lnTo>
                        <a:pt x="446" y="1076"/>
                      </a:lnTo>
                      <a:lnTo>
                        <a:pt x="449" y="1089"/>
                      </a:lnTo>
                      <a:lnTo>
                        <a:pt x="452" y="1102"/>
                      </a:lnTo>
                      <a:lnTo>
                        <a:pt x="453" y="1114"/>
                      </a:lnTo>
                      <a:lnTo>
                        <a:pt x="453" y="1136"/>
                      </a:lnTo>
                      <a:lnTo>
                        <a:pt x="453" y="1136"/>
                      </a:lnTo>
                      <a:lnTo>
                        <a:pt x="453" y="1163"/>
                      </a:lnTo>
                      <a:lnTo>
                        <a:pt x="456" y="1189"/>
                      </a:lnTo>
                      <a:lnTo>
                        <a:pt x="461" y="1216"/>
                      </a:lnTo>
                      <a:lnTo>
                        <a:pt x="466" y="1243"/>
                      </a:lnTo>
                      <a:lnTo>
                        <a:pt x="472" y="1268"/>
                      </a:lnTo>
                      <a:lnTo>
                        <a:pt x="481" y="1295"/>
                      </a:lnTo>
                      <a:lnTo>
                        <a:pt x="491" y="1320"/>
                      </a:lnTo>
                      <a:lnTo>
                        <a:pt x="502" y="1346"/>
                      </a:lnTo>
                      <a:lnTo>
                        <a:pt x="514" y="1370"/>
                      </a:lnTo>
                      <a:lnTo>
                        <a:pt x="527" y="1394"/>
                      </a:lnTo>
                      <a:lnTo>
                        <a:pt x="542" y="1419"/>
                      </a:lnTo>
                      <a:lnTo>
                        <a:pt x="558" y="1441"/>
                      </a:lnTo>
                      <a:lnTo>
                        <a:pt x="574" y="1464"/>
                      </a:lnTo>
                      <a:lnTo>
                        <a:pt x="592" y="1486"/>
                      </a:lnTo>
                      <a:lnTo>
                        <a:pt x="611" y="1508"/>
                      </a:lnTo>
                      <a:lnTo>
                        <a:pt x="630" y="1528"/>
                      </a:lnTo>
                      <a:lnTo>
                        <a:pt x="650" y="1547"/>
                      </a:lnTo>
                      <a:lnTo>
                        <a:pt x="672" y="1566"/>
                      </a:lnTo>
                      <a:lnTo>
                        <a:pt x="694" y="1584"/>
                      </a:lnTo>
                      <a:lnTo>
                        <a:pt x="717" y="1601"/>
                      </a:lnTo>
                      <a:lnTo>
                        <a:pt x="740" y="1617"/>
                      </a:lnTo>
                      <a:lnTo>
                        <a:pt x="764" y="1631"/>
                      </a:lnTo>
                      <a:lnTo>
                        <a:pt x="788" y="1645"/>
                      </a:lnTo>
                      <a:lnTo>
                        <a:pt x="813" y="1657"/>
                      </a:lnTo>
                      <a:lnTo>
                        <a:pt x="839" y="1668"/>
                      </a:lnTo>
                      <a:lnTo>
                        <a:pt x="864" y="1678"/>
                      </a:lnTo>
                      <a:lnTo>
                        <a:pt x="890" y="1686"/>
                      </a:lnTo>
                      <a:lnTo>
                        <a:pt x="917" y="1693"/>
                      </a:lnTo>
                      <a:lnTo>
                        <a:pt x="943" y="1699"/>
                      </a:lnTo>
                      <a:lnTo>
                        <a:pt x="970" y="1702"/>
                      </a:lnTo>
                      <a:lnTo>
                        <a:pt x="997" y="1705"/>
                      </a:lnTo>
                      <a:lnTo>
                        <a:pt x="1024" y="1706"/>
                      </a:lnTo>
                      <a:lnTo>
                        <a:pt x="1024" y="1706"/>
                      </a:lnTo>
                      <a:lnTo>
                        <a:pt x="1052" y="1705"/>
                      </a:lnTo>
                      <a:lnTo>
                        <a:pt x="1078" y="1702"/>
                      </a:lnTo>
                      <a:lnTo>
                        <a:pt x="1105" y="1699"/>
                      </a:lnTo>
                      <a:lnTo>
                        <a:pt x="1132" y="1693"/>
                      </a:lnTo>
                      <a:lnTo>
                        <a:pt x="1157" y="1687"/>
                      </a:lnTo>
                      <a:lnTo>
                        <a:pt x="1183" y="1679"/>
                      </a:lnTo>
                      <a:lnTo>
                        <a:pt x="1207" y="1671"/>
                      </a:lnTo>
                      <a:lnTo>
                        <a:pt x="1231" y="1662"/>
                      </a:lnTo>
                      <a:lnTo>
                        <a:pt x="1226" y="1758"/>
                      </a:lnTo>
                      <a:lnTo>
                        <a:pt x="1304" y="1601"/>
                      </a:lnTo>
                      <a:close/>
                      <a:moveTo>
                        <a:pt x="1232" y="1643"/>
                      </a:moveTo>
                      <a:lnTo>
                        <a:pt x="1232" y="1643"/>
                      </a:lnTo>
                      <a:lnTo>
                        <a:pt x="1232" y="1644"/>
                      </a:lnTo>
                      <a:lnTo>
                        <a:pt x="1232" y="1644"/>
                      </a:lnTo>
                      <a:lnTo>
                        <a:pt x="1232" y="1643"/>
                      </a:lnTo>
                      <a:lnTo>
                        <a:pt x="1232" y="1643"/>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ea typeface="+mn-ea"/>
                    <a:cs typeface="+mn-cs"/>
                  </a:endParaRPr>
                </a:p>
              </p:txBody>
            </p:sp>
            <p:sp>
              <p:nvSpPr>
                <p:cNvPr id="19" name="Freeform 11">
                  <a:extLst>
                    <a:ext uri="{FF2B5EF4-FFF2-40B4-BE49-F238E27FC236}">
                      <a16:creationId xmlns:a16="http://schemas.microsoft.com/office/drawing/2014/main" id="{11BD72BC-FEA6-4107-88CD-50475CF40DE3}"/>
                    </a:ext>
                  </a:extLst>
                </p:cNvPr>
                <p:cNvSpPr>
                  <a:spLocks noEditPoints="1"/>
                </p:cNvSpPr>
                <p:nvPr/>
              </p:nvSpPr>
              <p:spPr bwMode="auto">
                <a:xfrm>
                  <a:off x="2935042" y="2678373"/>
                  <a:ext cx="2381697" cy="1873307"/>
                </a:xfrm>
                <a:custGeom>
                  <a:avLst/>
                  <a:gdLst>
                    <a:gd name="T0" fmla="*/ 1599 w 1724"/>
                    <a:gd name="T1" fmla="*/ 84 h 1356"/>
                    <a:gd name="T2" fmla="*/ 1611 w 1724"/>
                    <a:gd name="T3" fmla="*/ 162 h 1356"/>
                    <a:gd name="T4" fmla="*/ 1604 w 1724"/>
                    <a:gd name="T5" fmla="*/ 266 h 1356"/>
                    <a:gd name="T6" fmla="*/ 1579 w 1724"/>
                    <a:gd name="T7" fmla="*/ 364 h 1356"/>
                    <a:gd name="T8" fmla="*/ 1536 w 1724"/>
                    <a:gd name="T9" fmla="*/ 452 h 1356"/>
                    <a:gd name="T10" fmla="*/ 1476 w 1724"/>
                    <a:gd name="T11" fmla="*/ 531 h 1356"/>
                    <a:gd name="T12" fmla="*/ 1402 w 1724"/>
                    <a:gd name="T13" fmla="*/ 596 h 1356"/>
                    <a:gd name="T14" fmla="*/ 1317 w 1724"/>
                    <a:gd name="T15" fmla="*/ 650 h 1356"/>
                    <a:gd name="T16" fmla="*/ 1221 w 1724"/>
                    <a:gd name="T17" fmla="*/ 687 h 1356"/>
                    <a:gd name="T18" fmla="*/ 1117 w 1724"/>
                    <a:gd name="T19" fmla="*/ 706 h 1356"/>
                    <a:gd name="T20" fmla="*/ 1005 w 1724"/>
                    <a:gd name="T21" fmla="*/ 706 h 1356"/>
                    <a:gd name="T22" fmla="*/ 870 w 1724"/>
                    <a:gd name="T23" fmla="*/ 674 h 1356"/>
                    <a:gd name="T24" fmla="*/ 759 w 1724"/>
                    <a:gd name="T25" fmla="*/ 625 h 1356"/>
                    <a:gd name="T26" fmla="*/ 659 w 1724"/>
                    <a:gd name="T27" fmla="*/ 566 h 1356"/>
                    <a:gd name="T28" fmla="*/ 539 w 1724"/>
                    <a:gd name="T29" fmla="*/ 440 h 1356"/>
                    <a:gd name="T30" fmla="*/ 438 w 1724"/>
                    <a:gd name="T31" fmla="*/ 294 h 1356"/>
                    <a:gd name="T32" fmla="*/ 367 w 1724"/>
                    <a:gd name="T33" fmla="*/ 314 h 1356"/>
                    <a:gd name="T34" fmla="*/ 279 w 1724"/>
                    <a:gd name="T35" fmla="*/ 352 h 1356"/>
                    <a:gd name="T36" fmla="*/ 200 w 1724"/>
                    <a:gd name="T37" fmla="*/ 404 h 1356"/>
                    <a:gd name="T38" fmla="*/ 133 w 1724"/>
                    <a:gd name="T39" fmla="*/ 469 h 1356"/>
                    <a:gd name="T40" fmla="*/ 77 w 1724"/>
                    <a:gd name="T41" fmla="*/ 545 h 1356"/>
                    <a:gd name="T42" fmla="*/ 36 w 1724"/>
                    <a:gd name="T43" fmla="*/ 631 h 1356"/>
                    <a:gd name="T44" fmla="*/ 9 w 1724"/>
                    <a:gd name="T45" fmla="*/ 723 h 1356"/>
                    <a:gd name="T46" fmla="*/ 0 w 1724"/>
                    <a:gd name="T47" fmla="*/ 821 h 1356"/>
                    <a:gd name="T48" fmla="*/ 7 w 1724"/>
                    <a:gd name="T49" fmla="*/ 902 h 1356"/>
                    <a:gd name="T50" fmla="*/ 33 w 1724"/>
                    <a:gd name="T51" fmla="*/ 1005 h 1356"/>
                    <a:gd name="T52" fmla="*/ 78 w 1724"/>
                    <a:gd name="T53" fmla="*/ 1098 h 1356"/>
                    <a:gd name="T54" fmla="*/ 139 w 1724"/>
                    <a:gd name="T55" fmla="*/ 1180 h 1356"/>
                    <a:gd name="T56" fmla="*/ 215 w 1724"/>
                    <a:gd name="T57" fmla="*/ 1249 h 1356"/>
                    <a:gd name="T58" fmla="*/ 303 w 1724"/>
                    <a:gd name="T59" fmla="*/ 1303 h 1356"/>
                    <a:gd name="T60" fmla="*/ 401 w 1724"/>
                    <a:gd name="T61" fmla="*/ 1338 h 1356"/>
                    <a:gd name="T62" fmla="*/ 507 w 1724"/>
                    <a:gd name="T63" fmla="*/ 1355 h 1356"/>
                    <a:gd name="T64" fmla="*/ 586 w 1724"/>
                    <a:gd name="T65" fmla="*/ 1354 h 1356"/>
                    <a:gd name="T66" fmla="*/ 679 w 1724"/>
                    <a:gd name="T67" fmla="*/ 1337 h 1356"/>
                    <a:gd name="T68" fmla="*/ 764 w 1724"/>
                    <a:gd name="T69" fmla="*/ 1308 h 1356"/>
                    <a:gd name="T70" fmla="*/ 841 w 1724"/>
                    <a:gd name="T71" fmla="*/ 1264 h 1356"/>
                    <a:gd name="T72" fmla="*/ 908 w 1724"/>
                    <a:gd name="T73" fmla="*/ 1210 h 1356"/>
                    <a:gd name="T74" fmla="*/ 965 w 1724"/>
                    <a:gd name="T75" fmla="*/ 1145 h 1356"/>
                    <a:gd name="T76" fmla="*/ 1009 w 1724"/>
                    <a:gd name="T77" fmla="*/ 1070 h 1356"/>
                    <a:gd name="T78" fmla="*/ 1040 w 1724"/>
                    <a:gd name="T79" fmla="*/ 986 h 1356"/>
                    <a:gd name="T80" fmla="*/ 1054 w 1724"/>
                    <a:gd name="T81" fmla="*/ 917 h 1356"/>
                    <a:gd name="T82" fmla="*/ 1070 w 1724"/>
                    <a:gd name="T83" fmla="*/ 891 h 1356"/>
                    <a:gd name="T84" fmla="*/ 1105 w 1724"/>
                    <a:gd name="T85" fmla="*/ 876 h 1356"/>
                    <a:gd name="T86" fmla="*/ 1166 w 1724"/>
                    <a:gd name="T87" fmla="*/ 871 h 1356"/>
                    <a:gd name="T88" fmla="*/ 1271 w 1724"/>
                    <a:gd name="T89" fmla="*/ 847 h 1356"/>
                    <a:gd name="T90" fmla="*/ 1371 w 1724"/>
                    <a:gd name="T91" fmla="*/ 801 h 1356"/>
                    <a:gd name="T92" fmla="*/ 1462 w 1724"/>
                    <a:gd name="T93" fmla="*/ 736 h 1356"/>
                    <a:gd name="T94" fmla="*/ 1542 w 1724"/>
                    <a:gd name="T95" fmla="*/ 655 h 1356"/>
                    <a:gd name="T96" fmla="*/ 1606 w 1724"/>
                    <a:gd name="T97" fmla="*/ 563 h 1356"/>
                    <a:gd name="T98" fmla="*/ 1653 w 1724"/>
                    <a:gd name="T99" fmla="*/ 462 h 1356"/>
                    <a:gd name="T100" fmla="*/ 1678 w 1724"/>
                    <a:gd name="T101" fmla="*/ 357 h 1356"/>
                    <a:gd name="T102" fmla="*/ 1681 w 1724"/>
                    <a:gd name="T103" fmla="*/ 275 h 1356"/>
                    <a:gd name="T104" fmla="*/ 1664 w 1724"/>
                    <a:gd name="T105" fmla="*/ 168 h 1356"/>
                    <a:gd name="T106" fmla="*/ 1627 w 1724"/>
                    <a:gd name="T107" fmla="*/ 70 h 1356"/>
                    <a:gd name="T108" fmla="*/ 1608 w 1724"/>
                    <a:gd name="T109" fmla="*/ 70 h 1356"/>
                    <a:gd name="T110" fmla="*/ 1608 w 1724"/>
                    <a:gd name="T111" fmla="*/ 7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24" h="1356">
                      <a:moveTo>
                        <a:pt x="1562" y="0"/>
                      </a:moveTo>
                      <a:lnTo>
                        <a:pt x="1550" y="175"/>
                      </a:lnTo>
                      <a:lnTo>
                        <a:pt x="1599" y="84"/>
                      </a:lnTo>
                      <a:lnTo>
                        <a:pt x="1599" y="84"/>
                      </a:lnTo>
                      <a:lnTo>
                        <a:pt x="1607" y="123"/>
                      </a:lnTo>
                      <a:lnTo>
                        <a:pt x="1609" y="143"/>
                      </a:lnTo>
                      <a:lnTo>
                        <a:pt x="1611" y="162"/>
                      </a:lnTo>
                      <a:lnTo>
                        <a:pt x="1611" y="162"/>
                      </a:lnTo>
                      <a:lnTo>
                        <a:pt x="1611" y="189"/>
                      </a:lnTo>
                      <a:lnTo>
                        <a:pt x="1611" y="215"/>
                      </a:lnTo>
                      <a:lnTo>
                        <a:pt x="1608" y="241"/>
                      </a:lnTo>
                      <a:lnTo>
                        <a:pt x="1604" y="266"/>
                      </a:lnTo>
                      <a:lnTo>
                        <a:pt x="1601" y="292"/>
                      </a:lnTo>
                      <a:lnTo>
                        <a:pt x="1594" y="316"/>
                      </a:lnTo>
                      <a:lnTo>
                        <a:pt x="1588" y="340"/>
                      </a:lnTo>
                      <a:lnTo>
                        <a:pt x="1579" y="364"/>
                      </a:lnTo>
                      <a:lnTo>
                        <a:pt x="1570" y="387"/>
                      </a:lnTo>
                      <a:lnTo>
                        <a:pt x="1560" y="409"/>
                      </a:lnTo>
                      <a:lnTo>
                        <a:pt x="1548" y="432"/>
                      </a:lnTo>
                      <a:lnTo>
                        <a:pt x="1536" y="452"/>
                      </a:lnTo>
                      <a:lnTo>
                        <a:pt x="1522" y="473"/>
                      </a:lnTo>
                      <a:lnTo>
                        <a:pt x="1508" y="493"/>
                      </a:lnTo>
                      <a:lnTo>
                        <a:pt x="1492" y="512"/>
                      </a:lnTo>
                      <a:lnTo>
                        <a:pt x="1476" y="531"/>
                      </a:lnTo>
                      <a:lnTo>
                        <a:pt x="1459" y="549"/>
                      </a:lnTo>
                      <a:lnTo>
                        <a:pt x="1440" y="566"/>
                      </a:lnTo>
                      <a:lnTo>
                        <a:pt x="1422" y="581"/>
                      </a:lnTo>
                      <a:lnTo>
                        <a:pt x="1402" y="596"/>
                      </a:lnTo>
                      <a:lnTo>
                        <a:pt x="1382" y="611"/>
                      </a:lnTo>
                      <a:lnTo>
                        <a:pt x="1361" y="624"/>
                      </a:lnTo>
                      <a:lnTo>
                        <a:pt x="1340" y="637"/>
                      </a:lnTo>
                      <a:lnTo>
                        <a:pt x="1317" y="650"/>
                      </a:lnTo>
                      <a:lnTo>
                        <a:pt x="1294" y="660"/>
                      </a:lnTo>
                      <a:lnTo>
                        <a:pt x="1270" y="670"/>
                      </a:lnTo>
                      <a:lnTo>
                        <a:pt x="1245" y="679"/>
                      </a:lnTo>
                      <a:lnTo>
                        <a:pt x="1221" y="687"/>
                      </a:lnTo>
                      <a:lnTo>
                        <a:pt x="1196" y="693"/>
                      </a:lnTo>
                      <a:lnTo>
                        <a:pt x="1170" y="698"/>
                      </a:lnTo>
                      <a:lnTo>
                        <a:pt x="1144" y="703"/>
                      </a:lnTo>
                      <a:lnTo>
                        <a:pt x="1117" y="706"/>
                      </a:lnTo>
                      <a:lnTo>
                        <a:pt x="1117" y="706"/>
                      </a:lnTo>
                      <a:lnTo>
                        <a:pt x="1079" y="708"/>
                      </a:lnTo>
                      <a:lnTo>
                        <a:pt x="1042" y="708"/>
                      </a:lnTo>
                      <a:lnTo>
                        <a:pt x="1005" y="706"/>
                      </a:lnTo>
                      <a:lnTo>
                        <a:pt x="969" y="701"/>
                      </a:lnTo>
                      <a:lnTo>
                        <a:pt x="935" y="693"/>
                      </a:lnTo>
                      <a:lnTo>
                        <a:pt x="902" y="684"/>
                      </a:lnTo>
                      <a:lnTo>
                        <a:pt x="870" y="674"/>
                      </a:lnTo>
                      <a:lnTo>
                        <a:pt x="839" y="664"/>
                      </a:lnTo>
                      <a:lnTo>
                        <a:pt x="811" y="651"/>
                      </a:lnTo>
                      <a:lnTo>
                        <a:pt x="785" y="638"/>
                      </a:lnTo>
                      <a:lnTo>
                        <a:pt x="759" y="625"/>
                      </a:lnTo>
                      <a:lnTo>
                        <a:pt x="735" y="613"/>
                      </a:lnTo>
                      <a:lnTo>
                        <a:pt x="693" y="587"/>
                      </a:lnTo>
                      <a:lnTo>
                        <a:pt x="659" y="566"/>
                      </a:lnTo>
                      <a:lnTo>
                        <a:pt x="659" y="566"/>
                      </a:lnTo>
                      <a:lnTo>
                        <a:pt x="627" y="535"/>
                      </a:lnTo>
                      <a:lnTo>
                        <a:pt x="596" y="504"/>
                      </a:lnTo>
                      <a:lnTo>
                        <a:pt x="567" y="473"/>
                      </a:lnTo>
                      <a:lnTo>
                        <a:pt x="539" y="440"/>
                      </a:lnTo>
                      <a:lnTo>
                        <a:pt x="511" y="404"/>
                      </a:lnTo>
                      <a:lnTo>
                        <a:pt x="485" y="370"/>
                      </a:lnTo>
                      <a:lnTo>
                        <a:pt x="461" y="333"/>
                      </a:lnTo>
                      <a:lnTo>
                        <a:pt x="438" y="294"/>
                      </a:lnTo>
                      <a:lnTo>
                        <a:pt x="438" y="294"/>
                      </a:lnTo>
                      <a:lnTo>
                        <a:pt x="414" y="300"/>
                      </a:lnTo>
                      <a:lnTo>
                        <a:pt x="390" y="306"/>
                      </a:lnTo>
                      <a:lnTo>
                        <a:pt x="367" y="314"/>
                      </a:lnTo>
                      <a:lnTo>
                        <a:pt x="344" y="321"/>
                      </a:lnTo>
                      <a:lnTo>
                        <a:pt x="322" y="330"/>
                      </a:lnTo>
                      <a:lnTo>
                        <a:pt x="301" y="340"/>
                      </a:lnTo>
                      <a:lnTo>
                        <a:pt x="279" y="352"/>
                      </a:lnTo>
                      <a:lnTo>
                        <a:pt x="259" y="363"/>
                      </a:lnTo>
                      <a:lnTo>
                        <a:pt x="238" y="376"/>
                      </a:lnTo>
                      <a:lnTo>
                        <a:pt x="219" y="390"/>
                      </a:lnTo>
                      <a:lnTo>
                        <a:pt x="200" y="404"/>
                      </a:lnTo>
                      <a:lnTo>
                        <a:pt x="182" y="419"/>
                      </a:lnTo>
                      <a:lnTo>
                        <a:pt x="165" y="436"/>
                      </a:lnTo>
                      <a:lnTo>
                        <a:pt x="148" y="452"/>
                      </a:lnTo>
                      <a:lnTo>
                        <a:pt x="133" y="469"/>
                      </a:lnTo>
                      <a:lnTo>
                        <a:pt x="117" y="487"/>
                      </a:lnTo>
                      <a:lnTo>
                        <a:pt x="103" y="506"/>
                      </a:lnTo>
                      <a:lnTo>
                        <a:pt x="89" y="525"/>
                      </a:lnTo>
                      <a:lnTo>
                        <a:pt x="77" y="545"/>
                      </a:lnTo>
                      <a:lnTo>
                        <a:pt x="65" y="566"/>
                      </a:lnTo>
                      <a:lnTo>
                        <a:pt x="54" y="587"/>
                      </a:lnTo>
                      <a:lnTo>
                        <a:pt x="45" y="609"/>
                      </a:lnTo>
                      <a:lnTo>
                        <a:pt x="36" y="631"/>
                      </a:lnTo>
                      <a:lnTo>
                        <a:pt x="27" y="653"/>
                      </a:lnTo>
                      <a:lnTo>
                        <a:pt x="21" y="676"/>
                      </a:lnTo>
                      <a:lnTo>
                        <a:pt x="14" y="699"/>
                      </a:lnTo>
                      <a:lnTo>
                        <a:pt x="9" y="723"/>
                      </a:lnTo>
                      <a:lnTo>
                        <a:pt x="5" y="748"/>
                      </a:lnTo>
                      <a:lnTo>
                        <a:pt x="3" y="772"/>
                      </a:lnTo>
                      <a:lnTo>
                        <a:pt x="2" y="796"/>
                      </a:lnTo>
                      <a:lnTo>
                        <a:pt x="0" y="821"/>
                      </a:lnTo>
                      <a:lnTo>
                        <a:pt x="2" y="847"/>
                      </a:lnTo>
                      <a:lnTo>
                        <a:pt x="2" y="847"/>
                      </a:lnTo>
                      <a:lnTo>
                        <a:pt x="3" y="874"/>
                      </a:lnTo>
                      <a:lnTo>
                        <a:pt x="7" y="902"/>
                      </a:lnTo>
                      <a:lnTo>
                        <a:pt x="12" y="927"/>
                      </a:lnTo>
                      <a:lnTo>
                        <a:pt x="17" y="954"/>
                      </a:lnTo>
                      <a:lnTo>
                        <a:pt x="25" y="979"/>
                      </a:lnTo>
                      <a:lnTo>
                        <a:pt x="33" y="1005"/>
                      </a:lnTo>
                      <a:lnTo>
                        <a:pt x="42" y="1029"/>
                      </a:lnTo>
                      <a:lnTo>
                        <a:pt x="54" y="1053"/>
                      </a:lnTo>
                      <a:lnTo>
                        <a:pt x="65" y="1076"/>
                      </a:lnTo>
                      <a:lnTo>
                        <a:pt x="78" y="1098"/>
                      </a:lnTo>
                      <a:lnTo>
                        <a:pt x="92" y="1121"/>
                      </a:lnTo>
                      <a:lnTo>
                        <a:pt x="107" y="1141"/>
                      </a:lnTo>
                      <a:lnTo>
                        <a:pt x="123" y="1161"/>
                      </a:lnTo>
                      <a:lnTo>
                        <a:pt x="139" y="1180"/>
                      </a:lnTo>
                      <a:lnTo>
                        <a:pt x="157" y="1200"/>
                      </a:lnTo>
                      <a:lnTo>
                        <a:pt x="176" y="1217"/>
                      </a:lnTo>
                      <a:lnTo>
                        <a:pt x="195" y="1234"/>
                      </a:lnTo>
                      <a:lnTo>
                        <a:pt x="215" y="1249"/>
                      </a:lnTo>
                      <a:lnTo>
                        <a:pt x="237" y="1264"/>
                      </a:lnTo>
                      <a:lnTo>
                        <a:pt x="259" y="1279"/>
                      </a:lnTo>
                      <a:lnTo>
                        <a:pt x="280" y="1291"/>
                      </a:lnTo>
                      <a:lnTo>
                        <a:pt x="303" y="1303"/>
                      </a:lnTo>
                      <a:lnTo>
                        <a:pt x="328" y="1314"/>
                      </a:lnTo>
                      <a:lnTo>
                        <a:pt x="352" y="1323"/>
                      </a:lnTo>
                      <a:lnTo>
                        <a:pt x="376" y="1332"/>
                      </a:lnTo>
                      <a:lnTo>
                        <a:pt x="401" y="1338"/>
                      </a:lnTo>
                      <a:lnTo>
                        <a:pt x="427" y="1345"/>
                      </a:lnTo>
                      <a:lnTo>
                        <a:pt x="454" y="1350"/>
                      </a:lnTo>
                      <a:lnTo>
                        <a:pt x="480" y="1354"/>
                      </a:lnTo>
                      <a:lnTo>
                        <a:pt x="507" y="1355"/>
                      </a:lnTo>
                      <a:lnTo>
                        <a:pt x="534" y="1356"/>
                      </a:lnTo>
                      <a:lnTo>
                        <a:pt x="562" y="1355"/>
                      </a:lnTo>
                      <a:lnTo>
                        <a:pt x="562" y="1355"/>
                      </a:lnTo>
                      <a:lnTo>
                        <a:pt x="586" y="1354"/>
                      </a:lnTo>
                      <a:lnTo>
                        <a:pt x="610" y="1351"/>
                      </a:lnTo>
                      <a:lnTo>
                        <a:pt x="633" y="1347"/>
                      </a:lnTo>
                      <a:lnTo>
                        <a:pt x="656" y="1343"/>
                      </a:lnTo>
                      <a:lnTo>
                        <a:pt x="679" y="1337"/>
                      </a:lnTo>
                      <a:lnTo>
                        <a:pt x="701" y="1332"/>
                      </a:lnTo>
                      <a:lnTo>
                        <a:pt x="722" y="1324"/>
                      </a:lnTo>
                      <a:lnTo>
                        <a:pt x="744" y="1317"/>
                      </a:lnTo>
                      <a:lnTo>
                        <a:pt x="764" y="1308"/>
                      </a:lnTo>
                      <a:lnTo>
                        <a:pt x="785" y="1298"/>
                      </a:lnTo>
                      <a:lnTo>
                        <a:pt x="804" y="1287"/>
                      </a:lnTo>
                      <a:lnTo>
                        <a:pt x="823" y="1277"/>
                      </a:lnTo>
                      <a:lnTo>
                        <a:pt x="841" y="1264"/>
                      </a:lnTo>
                      <a:lnTo>
                        <a:pt x="858" y="1252"/>
                      </a:lnTo>
                      <a:lnTo>
                        <a:pt x="876" y="1239"/>
                      </a:lnTo>
                      <a:lnTo>
                        <a:pt x="893" y="1225"/>
                      </a:lnTo>
                      <a:lnTo>
                        <a:pt x="908" y="1210"/>
                      </a:lnTo>
                      <a:lnTo>
                        <a:pt x="923" y="1194"/>
                      </a:lnTo>
                      <a:lnTo>
                        <a:pt x="939" y="1179"/>
                      </a:lnTo>
                      <a:lnTo>
                        <a:pt x="951" y="1163"/>
                      </a:lnTo>
                      <a:lnTo>
                        <a:pt x="965" y="1145"/>
                      </a:lnTo>
                      <a:lnTo>
                        <a:pt x="977" y="1127"/>
                      </a:lnTo>
                      <a:lnTo>
                        <a:pt x="988" y="1108"/>
                      </a:lnTo>
                      <a:lnTo>
                        <a:pt x="1000" y="1089"/>
                      </a:lnTo>
                      <a:lnTo>
                        <a:pt x="1009" y="1070"/>
                      </a:lnTo>
                      <a:lnTo>
                        <a:pt x="1019" y="1049"/>
                      </a:lnTo>
                      <a:lnTo>
                        <a:pt x="1026" y="1029"/>
                      </a:lnTo>
                      <a:lnTo>
                        <a:pt x="1034" y="1007"/>
                      </a:lnTo>
                      <a:lnTo>
                        <a:pt x="1040" y="986"/>
                      </a:lnTo>
                      <a:lnTo>
                        <a:pt x="1046" y="963"/>
                      </a:lnTo>
                      <a:lnTo>
                        <a:pt x="1051" y="940"/>
                      </a:lnTo>
                      <a:lnTo>
                        <a:pt x="1054" y="917"/>
                      </a:lnTo>
                      <a:lnTo>
                        <a:pt x="1054" y="917"/>
                      </a:lnTo>
                      <a:lnTo>
                        <a:pt x="1057" y="909"/>
                      </a:lnTo>
                      <a:lnTo>
                        <a:pt x="1061" y="903"/>
                      </a:lnTo>
                      <a:lnTo>
                        <a:pt x="1065" y="897"/>
                      </a:lnTo>
                      <a:lnTo>
                        <a:pt x="1070" y="891"/>
                      </a:lnTo>
                      <a:lnTo>
                        <a:pt x="1075" y="888"/>
                      </a:lnTo>
                      <a:lnTo>
                        <a:pt x="1080" y="884"/>
                      </a:lnTo>
                      <a:lnTo>
                        <a:pt x="1093" y="879"/>
                      </a:lnTo>
                      <a:lnTo>
                        <a:pt x="1105" y="876"/>
                      </a:lnTo>
                      <a:lnTo>
                        <a:pt x="1118" y="874"/>
                      </a:lnTo>
                      <a:lnTo>
                        <a:pt x="1140" y="874"/>
                      </a:lnTo>
                      <a:lnTo>
                        <a:pt x="1140" y="874"/>
                      </a:lnTo>
                      <a:lnTo>
                        <a:pt x="1166" y="871"/>
                      </a:lnTo>
                      <a:lnTo>
                        <a:pt x="1193" y="867"/>
                      </a:lnTo>
                      <a:lnTo>
                        <a:pt x="1220" y="862"/>
                      </a:lnTo>
                      <a:lnTo>
                        <a:pt x="1245" y="856"/>
                      </a:lnTo>
                      <a:lnTo>
                        <a:pt x="1271" y="847"/>
                      </a:lnTo>
                      <a:lnTo>
                        <a:pt x="1298" y="838"/>
                      </a:lnTo>
                      <a:lnTo>
                        <a:pt x="1322" y="827"/>
                      </a:lnTo>
                      <a:lnTo>
                        <a:pt x="1347" y="814"/>
                      </a:lnTo>
                      <a:lnTo>
                        <a:pt x="1371" y="801"/>
                      </a:lnTo>
                      <a:lnTo>
                        <a:pt x="1394" y="786"/>
                      </a:lnTo>
                      <a:lnTo>
                        <a:pt x="1419" y="771"/>
                      </a:lnTo>
                      <a:lnTo>
                        <a:pt x="1440" y="754"/>
                      </a:lnTo>
                      <a:lnTo>
                        <a:pt x="1462" y="736"/>
                      </a:lnTo>
                      <a:lnTo>
                        <a:pt x="1483" y="717"/>
                      </a:lnTo>
                      <a:lnTo>
                        <a:pt x="1504" y="697"/>
                      </a:lnTo>
                      <a:lnTo>
                        <a:pt x="1523" y="676"/>
                      </a:lnTo>
                      <a:lnTo>
                        <a:pt x="1542" y="655"/>
                      </a:lnTo>
                      <a:lnTo>
                        <a:pt x="1559" y="633"/>
                      </a:lnTo>
                      <a:lnTo>
                        <a:pt x="1576" y="610"/>
                      </a:lnTo>
                      <a:lnTo>
                        <a:pt x="1592" y="587"/>
                      </a:lnTo>
                      <a:lnTo>
                        <a:pt x="1606" y="563"/>
                      </a:lnTo>
                      <a:lnTo>
                        <a:pt x="1620" y="539"/>
                      </a:lnTo>
                      <a:lnTo>
                        <a:pt x="1631" y="513"/>
                      </a:lnTo>
                      <a:lnTo>
                        <a:pt x="1643" y="488"/>
                      </a:lnTo>
                      <a:lnTo>
                        <a:pt x="1653" y="462"/>
                      </a:lnTo>
                      <a:lnTo>
                        <a:pt x="1660" y="436"/>
                      </a:lnTo>
                      <a:lnTo>
                        <a:pt x="1668" y="410"/>
                      </a:lnTo>
                      <a:lnTo>
                        <a:pt x="1674" y="384"/>
                      </a:lnTo>
                      <a:lnTo>
                        <a:pt x="1678" y="357"/>
                      </a:lnTo>
                      <a:lnTo>
                        <a:pt x="1681" y="330"/>
                      </a:lnTo>
                      <a:lnTo>
                        <a:pt x="1682" y="303"/>
                      </a:lnTo>
                      <a:lnTo>
                        <a:pt x="1681" y="275"/>
                      </a:lnTo>
                      <a:lnTo>
                        <a:pt x="1681" y="275"/>
                      </a:lnTo>
                      <a:lnTo>
                        <a:pt x="1679" y="249"/>
                      </a:lnTo>
                      <a:lnTo>
                        <a:pt x="1676" y="221"/>
                      </a:lnTo>
                      <a:lnTo>
                        <a:pt x="1671" y="195"/>
                      </a:lnTo>
                      <a:lnTo>
                        <a:pt x="1664" y="168"/>
                      </a:lnTo>
                      <a:lnTo>
                        <a:pt x="1657" y="143"/>
                      </a:lnTo>
                      <a:lnTo>
                        <a:pt x="1648" y="117"/>
                      </a:lnTo>
                      <a:lnTo>
                        <a:pt x="1637" y="93"/>
                      </a:lnTo>
                      <a:lnTo>
                        <a:pt x="1627" y="70"/>
                      </a:lnTo>
                      <a:lnTo>
                        <a:pt x="1724" y="70"/>
                      </a:lnTo>
                      <a:lnTo>
                        <a:pt x="1562" y="0"/>
                      </a:lnTo>
                      <a:close/>
                      <a:moveTo>
                        <a:pt x="1608" y="70"/>
                      </a:moveTo>
                      <a:lnTo>
                        <a:pt x="1608" y="70"/>
                      </a:lnTo>
                      <a:lnTo>
                        <a:pt x="1609" y="70"/>
                      </a:lnTo>
                      <a:lnTo>
                        <a:pt x="1609" y="70"/>
                      </a:lnTo>
                      <a:lnTo>
                        <a:pt x="1608" y="70"/>
                      </a:lnTo>
                      <a:lnTo>
                        <a:pt x="1608" y="7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chemeClr val="bg1"/>
                    </a:solidFill>
                    <a:effectLst/>
                    <a:uLnTx/>
                    <a:uFillTx/>
                    <a:ea typeface="+mn-ea"/>
                    <a:cs typeface="+mn-cs"/>
                  </a:endParaRPr>
                </a:p>
              </p:txBody>
            </p:sp>
            <p:sp>
              <p:nvSpPr>
                <p:cNvPr id="20" name="Freeform 13">
                  <a:extLst>
                    <a:ext uri="{FF2B5EF4-FFF2-40B4-BE49-F238E27FC236}">
                      <a16:creationId xmlns:a16="http://schemas.microsoft.com/office/drawing/2014/main" id="{B0007B84-79EB-436C-86F2-BFEFCC84300B}"/>
                    </a:ext>
                  </a:extLst>
                </p:cNvPr>
                <p:cNvSpPr>
                  <a:spLocks noEditPoints="1"/>
                </p:cNvSpPr>
                <p:nvPr/>
              </p:nvSpPr>
              <p:spPr bwMode="auto">
                <a:xfrm>
                  <a:off x="3827487" y="1168400"/>
                  <a:ext cx="2356831" cy="1902318"/>
                </a:xfrm>
                <a:custGeom>
                  <a:avLst/>
                  <a:gdLst>
                    <a:gd name="T0" fmla="*/ 123 w 1706"/>
                    <a:gd name="T1" fmla="*/ 1294 h 1377"/>
                    <a:gd name="T2" fmla="*/ 111 w 1706"/>
                    <a:gd name="T3" fmla="*/ 1217 h 1377"/>
                    <a:gd name="T4" fmla="*/ 114 w 1706"/>
                    <a:gd name="T5" fmla="*/ 1112 h 1377"/>
                    <a:gd name="T6" fmla="*/ 137 w 1706"/>
                    <a:gd name="T7" fmla="*/ 1014 h 1377"/>
                    <a:gd name="T8" fmla="*/ 179 w 1706"/>
                    <a:gd name="T9" fmla="*/ 925 h 1377"/>
                    <a:gd name="T10" fmla="*/ 237 w 1706"/>
                    <a:gd name="T11" fmla="*/ 846 h 1377"/>
                    <a:gd name="T12" fmla="*/ 309 w 1706"/>
                    <a:gd name="T13" fmla="*/ 779 h 1377"/>
                    <a:gd name="T14" fmla="*/ 394 w 1706"/>
                    <a:gd name="T15" fmla="*/ 724 h 1377"/>
                    <a:gd name="T16" fmla="*/ 489 w 1706"/>
                    <a:gd name="T17" fmla="*/ 685 h 1377"/>
                    <a:gd name="T18" fmla="*/ 592 w 1706"/>
                    <a:gd name="T19" fmla="*/ 663 h 1377"/>
                    <a:gd name="T20" fmla="*/ 705 w 1706"/>
                    <a:gd name="T21" fmla="*/ 662 h 1377"/>
                    <a:gd name="T22" fmla="*/ 840 w 1706"/>
                    <a:gd name="T23" fmla="*/ 688 h 1377"/>
                    <a:gd name="T24" fmla="*/ 952 w 1706"/>
                    <a:gd name="T25" fmla="*/ 736 h 1377"/>
                    <a:gd name="T26" fmla="*/ 1054 w 1706"/>
                    <a:gd name="T27" fmla="*/ 793 h 1377"/>
                    <a:gd name="T28" fmla="*/ 1176 w 1706"/>
                    <a:gd name="T29" fmla="*/ 918 h 1377"/>
                    <a:gd name="T30" fmla="*/ 1280 w 1706"/>
                    <a:gd name="T31" fmla="*/ 1059 h 1377"/>
                    <a:gd name="T32" fmla="*/ 1350 w 1706"/>
                    <a:gd name="T33" fmla="*/ 1039 h 1377"/>
                    <a:gd name="T34" fmla="*/ 1437 w 1706"/>
                    <a:gd name="T35" fmla="*/ 999 h 1377"/>
                    <a:gd name="T36" fmla="*/ 1515 w 1706"/>
                    <a:gd name="T37" fmla="*/ 944 h 1377"/>
                    <a:gd name="T38" fmla="*/ 1582 w 1706"/>
                    <a:gd name="T39" fmla="*/ 878 h 1377"/>
                    <a:gd name="T40" fmla="*/ 1636 w 1706"/>
                    <a:gd name="T41" fmla="*/ 801 h 1377"/>
                    <a:gd name="T42" fmla="*/ 1675 w 1706"/>
                    <a:gd name="T43" fmla="*/ 714 h 1377"/>
                    <a:gd name="T44" fmla="*/ 1699 w 1706"/>
                    <a:gd name="T45" fmla="*/ 621 h 1377"/>
                    <a:gd name="T46" fmla="*/ 1706 w 1706"/>
                    <a:gd name="T47" fmla="*/ 523 h 1377"/>
                    <a:gd name="T48" fmla="*/ 1698 w 1706"/>
                    <a:gd name="T49" fmla="*/ 443 h 1377"/>
                    <a:gd name="T50" fmla="*/ 1669 w 1706"/>
                    <a:gd name="T51" fmla="*/ 341 h 1377"/>
                    <a:gd name="T52" fmla="*/ 1622 w 1706"/>
                    <a:gd name="T53" fmla="*/ 248 h 1377"/>
                    <a:gd name="T54" fmla="*/ 1559 w 1706"/>
                    <a:gd name="T55" fmla="*/ 167 h 1377"/>
                    <a:gd name="T56" fmla="*/ 1482 w 1706"/>
                    <a:gd name="T57" fmla="*/ 99 h 1377"/>
                    <a:gd name="T58" fmla="*/ 1392 w 1706"/>
                    <a:gd name="T59" fmla="*/ 48 h 1377"/>
                    <a:gd name="T60" fmla="*/ 1293 w 1706"/>
                    <a:gd name="T61" fmla="*/ 14 h 1377"/>
                    <a:gd name="T62" fmla="*/ 1188 w 1706"/>
                    <a:gd name="T63" fmla="*/ 0 h 1377"/>
                    <a:gd name="T64" fmla="*/ 1109 w 1706"/>
                    <a:gd name="T65" fmla="*/ 4 h 1377"/>
                    <a:gd name="T66" fmla="*/ 1016 w 1706"/>
                    <a:gd name="T67" fmla="*/ 21 h 1377"/>
                    <a:gd name="T68" fmla="*/ 932 w 1706"/>
                    <a:gd name="T69" fmla="*/ 53 h 1377"/>
                    <a:gd name="T70" fmla="*/ 855 w 1706"/>
                    <a:gd name="T71" fmla="*/ 98 h 1377"/>
                    <a:gd name="T72" fmla="*/ 789 w 1706"/>
                    <a:gd name="T73" fmla="*/ 154 h 1377"/>
                    <a:gd name="T74" fmla="*/ 734 w 1706"/>
                    <a:gd name="T75" fmla="*/ 221 h 1377"/>
                    <a:gd name="T76" fmla="*/ 692 w 1706"/>
                    <a:gd name="T77" fmla="*/ 298 h 1377"/>
                    <a:gd name="T78" fmla="*/ 663 w 1706"/>
                    <a:gd name="T79" fmla="*/ 382 h 1377"/>
                    <a:gd name="T80" fmla="*/ 650 w 1706"/>
                    <a:gd name="T81" fmla="*/ 450 h 1377"/>
                    <a:gd name="T82" fmla="*/ 636 w 1706"/>
                    <a:gd name="T83" fmla="*/ 476 h 1377"/>
                    <a:gd name="T84" fmla="*/ 601 w 1706"/>
                    <a:gd name="T85" fmla="*/ 492 h 1377"/>
                    <a:gd name="T86" fmla="*/ 540 w 1706"/>
                    <a:gd name="T87" fmla="*/ 499 h 1377"/>
                    <a:gd name="T88" fmla="*/ 435 w 1706"/>
                    <a:gd name="T89" fmla="*/ 526 h 1377"/>
                    <a:gd name="T90" fmla="*/ 336 w 1706"/>
                    <a:gd name="T91" fmla="*/ 574 h 1377"/>
                    <a:gd name="T92" fmla="*/ 247 w 1706"/>
                    <a:gd name="T93" fmla="*/ 641 h 1377"/>
                    <a:gd name="T94" fmla="*/ 169 w 1706"/>
                    <a:gd name="T95" fmla="*/ 723 h 1377"/>
                    <a:gd name="T96" fmla="*/ 107 w 1706"/>
                    <a:gd name="T97" fmla="*/ 817 h 1377"/>
                    <a:gd name="T98" fmla="*/ 62 w 1706"/>
                    <a:gd name="T99" fmla="*/ 919 h 1377"/>
                    <a:gd name="T100" fmla="*/ 39 w 1706"/>
                    <a:gd name="T101" fmla="*/ 1025 h 1377"/>
                    <a:gd name="T102" fmla="*/ 38 w 1706"/>
                    <a:gd name="T103" fmla="*/ 1105 h 1377"/>
                    <a:gd name="T104" fmla="*/ 57 w 1706"/>
                    <a:gd name="T105" fmla="*/ 1213 h 1377"/>
                    <a:gd name="T106" fmla="*/ 97 w 1706"/>
                    <a:gd name="T107" fmla="*/ 1310 h 1377"/>
                    <a:gd name="T108" fmla="*/ 116 w 1706"/>
                    <a:gd name="T109" fmla="*/ 1310 h 1377"/>
                    <a:gd name="T110" fmla="*/ 116 w 1706"/>
                    <a:gd name="T111" fmla="*/ 1310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6" h="1377">
                      <a:moveTo>
                        <a:pt x="163" y="1377"/>
                      </a:moveTo>
                      <a:lnTo>
                        <a:pt x="172" y="1204"/>
                      </a:lnTo>
                      <a:lnTo>
                        <a:pt x="123" y="1294"/>
                      </a:lnTo>
                      <a:lnTo>
                        <a:pt x="123" y="1294"/>
                      </a:lnTo>
                      <a:lnTo>
                        <a:pt x="116" y="1256"/>
                      </a:lnTo>
                      <a:lnTo>
                        <a:pt x="113" y="1237"/>
                      </a:lnTo>
                      <a:lnTo>
                        <a:pt x="111" y="1217"/>
                      </a:lnTo>
                      <a:lnTo>
                        <a:pt x="111" y="1217"/>
                      </a:lnTo>
                      <a:lnTo>
                        <a:pt x="109" y="1190"/>
                      </a:lnTo>
                      <a:lnTo>
                        <a:pt x="111" y="1165"/>
                      </a:lnTo>
                      <a:lnTo>
                        <a:pt x="112" y="1138"/>
                      </a:lnTo>
                      <a:lnTo>
                        <a:pt x="114" y="1112"/>
                      </a:lnTo>
                      <a:lnTo>
                        <a:pt x="118" y="1088"/>
                      </a:lnTo>
                      <a:lnTo>
                        <a:pt x="123" y="1063"/>
                      </a:lnTo>
                      <a:lnTo>
                        <a:pt x="130" y="1039"/>
                      </a:lnTo>
                      <a:lnTo>
                        <a:pt x="137" y="1014"/>
                      </a:lnTo>
                      <a:lnTo>
                        <a:pt x="146" y="991"/>
                      </a:lnTo>
                      <a:lnTo>
                        <a:pt x="156" y="969"/>
                      </a:lnTo>
                      <a:lnTo>
                        <a:pt x="168" y="947"/>
                      </a:lnTo>
                      <a:lnTo>
                        <a:pt x="179" y="925"/>
                      </a:lnTo>
                      <a:lnTo>
                        <a:pt x="192" y="905"/>
                      </a:lnTo>
                      <a:lnTo>
                        <a:pt x="206" y="885"/>
                      </a:lnTo>
                      <a:lnTo>
                        <a:pt x="221" y="865"/>
                      </a:lnTo>
                      <a:lnTo>
                        <a:pt x="237" y="846"/>
                      </a:lnTo>
                      <a:lnTo>
                        <a:pt x="254" y="829"/>
                      </a:lnTo>
                      <a:lnTo>
                        <a:pt x="272" y="811"/>
                      </a:lnTo>
                      <a:lnTo>
                        <a:pt x="290" y="794"/>
                      </a:lnTo>
                      <a:lnTo>
                        <a:pt x="309" y="779"/>
                      </a:lnTo>
                      <a:lnTo>
                        <a:pt x="329" y="764"/>
                      </a:lnTo>
                      <a:lnTo>
                        <a:pt x="350" y="750"/>
                      </a:lnTo>
                      <a:lnTo>
                        <a:pt x="372" y="737"/>
                      </a:lnTo>
                      <a:lnTo>
                        <a:pt x="394" y="724"/>
                      </a:lnTo>
                      <a:lnTo>
                        <a:pt x="416" y="713"/>
                      </a:lnTo>
                      <a:lnTo>
                        <a:pt x="440" y="703"/>
                      </a:lnTo>
                      <a:lnTo>
                        <a:pt x="464" y="694"/>
                      </a:lnTo>
                      <a:lnTo>
                        <a:pt x="489" y="685"/>
                      </a:lnTo>
                      <a:lnTo>
                        <a:pt x="514" y="678"/>
                      </a:lnTo>
                      <a:lnTo>
                        <a:pt x="540" y="672"/>
                      </a:lnTo>
                      <a:lnTo>
                        <a:pt x="565" y="667"/>
                      </a:lnTo>
                      <a:lnTo>
                        <a:pt x="592" y="663"/>
                      </a:lnTo>
                      <a:lnTo>
                        <a:pt x="592" y="663"/>
                      </a:lnTo>
                      <a:lnTo>
                        <a:pt x="630" y="659"/>
                      </a:lnTo>
                      <a:lnTo>
                        <a:pt x="668" y="659"/>
                      </a:lnTo>
                      <a:lnTo>
                        <a:pt x="705" y="662"/>
                      </a:lnTo>
                      <a:lnTo>
                        <a:pt x="741" y="666"/>
                      </a:lnTo>
                      <a:lnTo>
                        <a:pt x="775" y="672"/>
                      </a:lnTo>
                      <a:lnTo>
                        <a:pt x="808" y="680"/>
                      </a:lnTo>
                      <a:lnTo>
                        <a:pt x="840" y="688"/>
                      </a:lnTo>
                      <a:lnTo>
                        <a:pt x="871" y="700"/>
                      </a:lnTo>
                      <a:lnTo>
                        <a:pt x="899" y="711"/>
                      </a:lnTo>
                      <a:lnTo>
                        <a:pt x="927" y="723"/>
                      </a:lnTo>
                      <a:lnTo>
                        <a:pt x="952" y="736"/>
                      </a:lnTo>
                      <a:lnTo>
                        <a:pt x="976" y="748"/>
                      </a:lnTo>
                      <a:lnTo>
                        <a:pt x="1018" y="773"/>
                      </a:lnTo>
                      <a:lnTo>
                        <a:pt x="1054" y="793"/>
                      </a:lnTo>
                      <a:lnTo>
                        <a:pt x="1054" y="793"/>
                      </a:lnTo>
                      <a:lnTo>
                        <a:pt x="1086" y="822"/>
                      </a:lnTo>
                      <a:lnTo>
                        <a:pt x="1118" y="853"/>
                      </a:lnTo>
                      <a:lnTo>
                        <a:pt x="1147" y="885"/>
                      </a:lnTo>
                      <a:lnTo>
                        <a:pt x="1176" y="918"/>
                      </a:lnTo>
                      <a:lnTo>
                        <a:pt x="1204" y="951"/>
                      </a:lnTo>
                      <a:lnTo>
                        <a:pt x="1231" y="986"/>
                      </a:lnTo>
                      <a:lnTo>
                        <a:pt x="1256" y="1022"/>
                      </a:lnTo>
                      <a:lnTo>
                        <a:pt x="1280" y="1059"/>
                      </a:lnTo>
                      <a:lnTo>
                        <a:pt x="1280" y="1059"/>
                      </a:lnTo>
                      <a:lnTo>
                        <a:pt x="1303" y="1053"/>
                      </a:lnTo>
                      <a:lnTo>
                        <a:pt x="1328" y="1046"/>
                      </a:lnTo>
                      <a:lnTo>
                        <a:pt x="1350" y="1039"/>
                      </a:lnTo>
                      <a:lnTo>
                        <a:pt x="1373" y="1030"/>
                      </a:lnTo>
                      <a:lnTo>
                        <a:pt x="1395" y="1021"/>
                      </a:lnTo>
                      <a:lnTo>
                        <a:pt x="1417" y="1011"/>
                      </a:lnTo>
                      <a:lnTo>
                        <a:pt x="1437" y="999"/>
                      </a:lnTo>
                      <a:lnTo>
                        <a:pt x="1457" y="986"/>
                      </a:lnTo>
                      <a:lnTo>
                        <a:pt x="1478" y="974"/>
                      </a:lnTo>
                      <a:lnTo>
                        <a:pt x="1497" y="960"/>
                      </a:lnTo>
                      <a:lnTo>
                        <a:pt x="1515" y="944"/>
                      </a:lnTo>
                      <a:lnTo>
                        <a:pt x="1533" y="929"/>
                      </a:lnTo>
                      <a:lnTo>
                        <a:pt x="1550" y="913"/>
                      </a:lnTo>
                      <a:lnTo>
                        <a:pt x="1566" y="896"/>
                      </a:lnTo>
                      <a:lnTo>
                        <a:pt x="1582" y="878"/>
                      </a:lnTo>
                      <a:lnTo>
                        <a:pt x="1596" y="859"/>
                      </a:lnTo>
                      <a:lnTo>
                        <a:pt x="1610" y="840"/>
                      </a:lnTo>
                      <a:lnTo>
                        <a:pt x="1623" y="821"/>
                      </a:lnTo>
                      <a:lnTo>
                        <a:pt x="1636" y="801"/>
                      </a:lnTo>
                      <a:lnTo>
                        <a:pt x="1647" y="780"/>
                      </a:lnTo>
                      <a:lnTo>
                        <a:pt x="1657" y="759"/>
                      </a:lnTo>
                      <a:lnTo>
                        <a:pt x="1666" y="737"/>
                      </a:lnTo>
                      <a:lnTo>
                        <a:pt x="1675" y="714"/>
                      </a:lnTo>
                      <a:lnTo>
                        <a:pt x="1683" y="692"/>
                      </a:lnTo>
                      <a:lnTo>
                        <a:pt x="1689" y="668"/>
                      </a:lnTo>
                      <a:lnTo>
                        <a:pt x="1694" y="645"/>
                      </a:lnTo>
                      <a:lnTo>
                        <a:pt x="1699" y="621"/>
                      </a:lnTo>
                      <a:lnTo>
                        <a:pt x="1702" y="597"/>
                      </a:lnTo>
                      <a:lnTo>
                        <a:pt x="1704" y="573"/>
                      </a:lnTo>
                      <a:lnTo>
                        <a:pt x="1706" y="547"/>
                      </a:lnTo>
                      <a:lnTo>
                        <a:pt x="1706" y="523"/>
                      </a:lnTo>
                      <a:lnTo>
                        <a:pt x="1704" y="498"/>
                      </a:lnTo>
                      <a:lnTo>
                        <a:pt x="1704" y="498"/>
                      </a:lnTo>
                      <a:lnTo>
                        <a:pt x="1702" y="470"/>
                      </a:lnTo>
                      <a:lnTo>
                        <a:pt x="1698" y="443"/>
                      </a:lnTo>
                      <a:lnTo>
                        <a:pt x="1693" y="416"/>
                      </a:lnTo>
                      <a:lnTo>
                        <a:pt x="1687" y="391"/>
                      </a:lnTo>
                      <a:lnTo>
                        <a:pt x="1679" y="365"/>
                      </a:lnTo>
                      <a:lnTo>
                        <a:pt x="1669" y="341"/>
                      </a:lnTo>
                      <a:lnTo>
                        <a:pt x="1660" y="317"/>
                      </a:lnTo>
                      <a:lnTo>
                        <a:pt x="1648" y="293"/>
                      </a:lnTo>
                      <a:lnTo>
                        <a:pt x="1636" y="270"/>
                      </a:lnTo>
                      <a:lnTo>
                        <a:pt x="1622" y="248"/>
                      </a:lnTo>
                      <a:lnTo>
                        <a:pt x="1608" y="226"/>
                      </a:lnTo>
                      <a:lnTo>
                        <a:pt x="1592" y="206"/>
                      </a:lnTo>
                      <a:lnTo>
                        <a:pt x="1576" y="186"/>
                      </a:lnTo>
                      <a:lnTo>
                        <a:pt x="1559" y="167"/>
                      </a:lnTo>
                      <a:lnTo>
                        <a:pt x="1540" y="149"/>
                      </a:lnTo>
                      <a:lnTo>
                        <a:pt x="1521" y="131"/>
                      </a:lnTo>
                      <a:lnTo>
                        <a:pt x="1502" y="114"/>
                      </a:lnTo>
                      <a:lnTo>
                        <a:pt x="1482" y="99"/>
                      </a:lnTo>
                      <a:lnTo>
                        <a:pt x="1460" y="85"/>
                      </a:lnTo>
                      <a:lnTo>
                        <a:pt x="1438" y="71"/>
                      </a:lnTo>
                      <a:lnTo>
                        <a:pt x="1415" y="60"/>
                      </a:lnTo>
                      <a:lnTo>
                        <a:pt x="1392" y="48"/>
                      </a:lnTo>
                      <a:lnTo>
                        <a:pt x="1368" y="38"/>
                      </a:lnTo>
                      <a:lnTo>
                        <a:pt x="1344" y="29"/>
                      </a:lnTo>
                      <a:lnTo>
                        <a:pt x="1319" y="21"/>
                      </a:lnTo>
                      <a:lnTo>
                        <a:pt x="1293" y="14"/>
                      </a:lnTo>
                      <a:lnTo>
                        <a:pt x="1268" y="9"/>
                      </a:lnTo>
                      <a:lnTo>
                        <a:pt x="1241" y="5"/>
                      </a:lnTo>
                      <a:lnTo>
                        <a:pt x="1214" y="2"/>
                      </a:lnTo>
                      <a:lnTo>
                        <a:pt x="1188" y="0"/>
                      </a:lnTo>
                      <a:lnTo>
                        <a:pt x="1161" y="0"/>
                      </a:lnTo>
                      <a:lnTo>
                        <a:pt x="1133" y="1"/>
                      </a:lnTo>
                      <a:lnTo>
                        <a:pt x="1133" y="1"/>
                      </a:lnTo>
                      <a:lnTo>
                        <a:pt x="1109" y="4"/>
                      </a:lnTo>
                      <a:lnTo>
                        <a:pt x="1084" y="7"/>
                      </a:lnTo>
                      <a:lnTo>
                        <a:pt x="1061" y="11"/>
                      </a:lnTo>
                      <a:lnTo>
                        <a:pt x="1039" y="16"/>
                      </a:lnTo>
                      <a:lnTo>
                        <a:pt x="1016" y="21"/>
                      </a:lnTo>
                      <a:lnTo>
                        <a:pt x="994" y="28"/>
                      </a:lnTo>
                      <a:lnTo>
                        <a:pt x="972" y="35"/>
                      </a:lnTo>
                      <a:lnTo>
                        <a:pt x="952" y="44"/>
                      </a:lnTo>
                      <a:lnTo>
                        <a:pt x="932" y="53"/>
                      </a:lnTo>
                      <a:lnTo>
                        <a:pt x="911" y="63"/>
                      </a:lnTo>
                      <a:lnTo>
                        <a:pt x="892" y="74"/>
                      </a:lnTo>
                      <a:lnTo>
                        <a:pt x="873" y="86"/>
                      </a:lnTo>
                      <a:lnTo>
                        <a:pt x="855" y="98"/>
                      </a:lnTo>
                      <a:lnTo>
                        <a:pt x="837" y="111"/>
                      </a:lnTo>
                      <a:lnTo>
                        <a:pt x="821" y="125"/>
                      </a:lnTo>
                      <a:lnTo>
                        <a:pt x="806" y="139"/>
                      </a:lnTo>
                      <a:lnTo>
                        <a:pt x="789" y="154"/>
                      </a:lnTo>
                      <a:lnTo>
                        <a:pt x="775" y="170"/>
                      </a:lnTo>
                      <a:lnTo>
                        <a:pt x="761" y="187"/>
                      </a:lnTo>
                      <a:lnTo>
                        <a:pt x="747" y="203"/>
                      </a:lnTo>
                      <a:lnTo>
                        <a:pt x="734" y="221"/>
                      </a:lnTo>
                      <a:lnTo>
                        <a:pt x="723" y="239"/>
                      </a:lnTo>
                      <a:lnTo>
                        <a:pt x="711" y="258"/>
                      </a:lnTo>
                      <a:lnTo>
                        <a:pt x="701" y="277"/>
                      </a:lnTo>
                      <a:lnTo>
                        <a:pt x="692" y="298"/>
                      </a:lnTo>
                      <a:lnTo>
                        <a:pt x="683" y="318"/>
                      </a:lnTo>
                      <a:lnTo>
                        <a:pt x="676" y="338"/>
                      </a:lnTo>
                      <a:lnTo>
                        <a:pt x="668" y="360"/>
                      </a:lnTo>
                      <a:lnTo>
                        <a:pt x="663" y="382"/>
                      </a:lnTo>
                      <a:lnTo>
                        <a:pt x="658" y="405"/>
                      </a:lnTo>
                      <a:lnTo>
                        <a:pt x="653" y="428"/>
                      </a:lnTo>
                      <a:lnTo>
                        <a:pt x="650" y="450"/>
                      </a:lnTo>
                      <a:lnTo>
                        <a:pt x="650" y="450"/>
                      </a:lnTo>
                      <a:lnTo>
                        <a:pt x="648" y="458"/>
                      </a:lnTo>
                      <a:lnTo>
                        <a:pt x="644" y="466"/>
                      </a:lnTo>
                      <a:lnTo>
                        <a:pt x="640" y="471"/>
                      </a:lnTo>
                      <a:lnTo>
                        <a:pt x="636" y="476"/>
                      </a:lnTo>
                      <a:lnTo>
                        <a:pt x="630" y="481"/>
                      </a:lnTo>
                      <a:lnTo>
                        <a:pt x="625" y="485"/>
                      </a:lnTo>
                      <a:lnTo>
                        <a:pt x="613" y="490"/>
                      </a:lnTo>
                      <a:lnTo>
                        <a:pt x="601" y="492"/>
                      </a:lnTo>
                      <a:lnTo>
                        <a:pt x="588" y="495"/>
                      </a:lnTo>
                      <a:lnTo>
                        <a:pt x="566" y="496"/>
                      </a:lnTo>
                      <a:lnTo>
                        <a:pt x="566" y="496"/>
                      </a:lnTo>
                      <a:lnTo>
                        <a:pt x="540" y="499"/>
                      </a:lnTo>
                      <a:lnTo>
                        <a:pt x="513" y="504"/>
                      </a:lnTo>
                      <a:lnTo>
                        <a:pt x="486" y="509"/>
                      </a:lnTo>
                      <a:lnTo>
                        <a:pt x="461" y="517"/>
                      </a:lnTo>
                      <a:lnTo>
                        <a:pt x="435" y="526"/>
                      </a:lnTo>
                      <a:lnTo>
                        <a:pt x="410" y="536"/>
                      </a:lnTo>
                      <a:lnTo>
                        <a:pt x="384" y="547"/>
                      </a:lnTo>
                      <a:lnTo>
                        <a:pt x="360" y="560"/>
                      </a:lnTo>
                      <a:lnTo>
                        <a:pt x="336" y="574"/>
                      </a:lnTo>
                      <a:lnTo>
                        <a:pt x="313" y="589"/>
                      </a:lnTo>
                      <a:lnTo>
                        <a:pt x="290" y="606"/>
                      </a:lnTo>
                      <a:lnTo>
                        <a:pt x="267" y="622"/>
                      </a:lnTo>
                      <a:lnTo>
                        <a:pt x="247" y="641"/>
                      </a:lnTo>
                      <a:lnTo>
                        <a:pt x="225" y="660"/>
                      </a:lnTo>
                      <a:lnTo>
                        <a:pt x="206" y="680"/>
                      </a:lnTo>
                      <a:lnTo>
                        <a:pt x="187" y="701"/>
                      </a:lnTo>
                      <a:lnTo>
                        <a:pt x="169" y="723"/>
                      </a:lnTo>
                      <a:lnTo>
                        <a:pt x="151" y="746"/>
                      </a:lnTo>
                      <a:lnTo>
                        <a:pt x="136" y="769"/>
                      </a:lnTo>
                      <a:lnTo>
                        <a:pt x="121" y="793"/>
                      </a:lnTo>
                      <a:lnTo>
                        <a:pt x="107" y="817"/>
                      </a:lnTo>
                      <a:lnTo>
                        <a:pt x="94" y="841"/>
                      </a:lnTo>
                      <a:lnTo>
                        <a:pt x="81" y="867"/>
                      </a:lnTo>
                      <a:lnTo>
                        <a:pt x="71" y="892"/>
                      </a:lnTo>
                      <a:lnTo>
                        <a:pt x="62" y="919"/>
                      </a:lnTo>
                      <a:lnTo>
                        <a:pt x="55" y="944"/>
                      </a:lnTo>
                      <a:lnTo>
                        <a:pt x="48" y="971"/>
                      </a:lnTo>
                      <a:lnTo>
                        <a:pt x="43" y="998"/>
                      </a:lnTo>
                      <a:lnTo>
                        <a:pt x="39" y="1025"/>
                      </a:lnTo>
                      <a:lnTo>
                        <a:pt x="37" y="1051"/>
                      </a:lnTo>
                      <a:lnTo>
                        <a:pt x="37" y="1078"/>
                      </a:lnTo>
                      <a:lnTo>
                        <a:pt x="38" y="1105"/>
                      </a:lnTo>
                      <a:lnTo>
                        <a:pt x="38" y="1105"/>
                      </a:lnTo>
                      <a:lnTo>
                        <a:pt x="41" y="1133"/>
                      </a:lnTo>
                      <a:lnTo>
                        <a:pt x="44" y="1160"/>
                      </a:lnTo>
                      <a:lnTo>
                        <a:pt x="49" y="1186"/>
                      </a:lnTo>
                      <a:lnTo>
                        <a:pt x="57" y="1213"/>
                      </a:lnTo>
                      <a:lnTo>
                        <a:pt x="65" y="1237"/>
                      </a:lnTo>
                      <a:lnTo>
                        <a:pt x="75" y="1263"/>
                      </a:lnTo>
                      <a:lnTo>
                        <a:pt x="85" y="1287"/>
                      </a:lnTo>
                      <a:lnTo>
                        <a:pt x="97" y="1310"/>
                      </a:lnTo>
                      <a:lnTo>
                        <a:pt x="0" y="1312"/>
                      </a:lnTo>
                      <a:lnTo>
                        <a:pt x="163" y="1377"/>
                      </a:lnTo>
                      <a:close/>
                      <a:moveTo>
                        <a:pt x="116" y="1310"/>
                      </a:moveTo>
                      <a:lnTo>
                        <a:pt x="116" y="1310"/>
                      </a:lnTo>
                      <a:lnTo>
                        <a:pt x="113" y="1310"/>
                      </a:lnTo>
                      <a:lnTo>
                        <a:pt x="113" y="1310"/>
                      </a:lnTo>
                      <a:lnTo>
                        <a:pt x="116" y="1310"/>
                      </a:lnTo>
                      <a:lnTo>
                        <a:pt x="116" y="131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ea typeface="+mn-ea"/>
                    <a:cs typeface="+mn-cs"/>
                  </a:endParaRPr>
                </a:p>
              </p:txBody>
            </p:sp>
            <p:sp>
              <p:nvSpPr>
                <p:cNvPr id="21" name="Freeform 14">
                  <a:extLst>
                    <a:ext uri="{FF2B5EF4-FFF2-40B4-BE49-F238E27FC236}">
                      <a16:creationId xmlns:a16="http://schemas.microsoft.com/office/drawing/2014/main" id="{C87029F8-222D-4A90-BEF8-EF8097B7E187}"/>
                    </a:ext>
                  </a:extLst>
                </p:cNvPr>
                <p:cNvSpPr>
                  <a:spLocks noEditPoints="1"/>
                </p:cNvSpPr>
                <p:nvPr/>
              </p:nvSpPr>
              <p:spPr bwMode="auto">
                <a:xfrm>
                  <a:off x="4356600" y="2139591"/>
                  <a:ext cx="1905082" cy="2355449"/>
                </a:xfrm>
                <a:custGeom>
                  <a:avLst/>
                  <a:gdLst>
                    <a:gd name="T0" fmla="*/ 83 w 1379"/>
                    <a:gd name="T1" fmla="*/ 123 h 1705"/>
                    <a:gd name="T2" fmla="*/ 160 w 1379"/>
                    <a:gd name="T3" fmla="*/ 110 h 1705"/>
                    <a:gd name="T4" fmla="*/ 265 w 1379"/>
                    <a:gd name="T5" fmla="*/ 114 h 1705"/>
                    <a:gd name="T6" fmla="*/ 363 w 1379"/>
                    <a:gd name="T7" fmla="*/ 137 h 1705"/>
                    <a:gd name="T8" fmla="*/ 452 w 1379"/>
                    <a:gd name="T9" fmla="*/ 179 h 1705"/>
                    <a:gd name="T10" fmla="*/ 531 w 1379"/>
                    <a:gd name="T11" fmla="*/ 236 h 1705"/>
                    <a:gd name="T12" fmla="*/ 600 w 1379"/>
                    <a:gd name="T13" fmla="*/ 309 h 1705"/>
                    <a:gd name="T14" fmla="*/ 653 w 1379"/>
                    <a:gd name="T15" fmla="*/ 393 h 1705"/>
                    <a:gd name="T16" fmla="*/ 692 w 1379"/>
                    <a:gd name="T17" fmla="*/ 488 h 1705"/>
                    <a:gd name="T18" fmla="*/ 714 w 1379"/>
                    <a:gd name="T19" fmla="*/ 591 h 1705"/>
                    <a:gd name="T20" fmla="*/ 717 w 1379"/>
                    <a:gd name="T21" fmla="*/ 704 h 1705"/>
                    <a:gd name="T22" fmla="*/ 689 w 1379"/>
                    <a:gd name="T23" fmla="*/ 838 h 1705"/>
                    <a:gd name="T24" fmla="*/ 643 w 1379"/>
                    <a:gd name="T25" fmla="*/ 952 h 1705"/>
                    <a:gd name="T26" fmla="*/ 586 w 1379"/>
                    <a:gd name="T27" fmla="*/ 1052 h 1705"/>
                    <a:gd name="T28" fmla="*/ 462 w 1379"/>
                    <a:gd name="T29" fmla="*/ 1176 h 1705"/>
                    <a:gd name="T30" fmla="*/ 319 w 1379"/>
                    <a:gd name="T31" fmla="*/ 1280 h 1705"/>
                    <a:gd name="T32" fmla="*/ 340 w 1379"/>
                    <a:gd name="T33" fmla="*/ 1350 h 1705"/>
                    <a:gd name="T34" fmla="*/ 381 w 1379"/>
                    <a:gd name="T35" fmla="*/ 1437 h 1705"/>
                    <a:gd name="T36" fmla="*/ 434 w 1379"/>
                    <a:gd name="T37" fmla="*/ 1514 h 1705"/>
                    <a:gd name="T38" fmla="*/ 502 w 1379"/>
                    <a:gd name="T39" fmla="*/ 1581 h 1705"/>
                    <a:gd name="T40" fmla="*/ 579 w 1379"/>
                    <a:gd name="T41" fmla="*/ 1634 h 1705"/>
                    <a:gd name="T42" fmla="*/ 664 w 1379"/>
                    <a:gd name="T43" fmla="*/ 1675 h 1705"/>
                    <a:gd name="T44" fmla="*/ 759 w 1379"/>
                    <a:gd name="T45" fmla="*/ 1698 h 1705"/>
                    <a:gd name="T46" fmla="*/ 857 w 1379"/>
                    <a:gd name="T47" fmla="*/ 1704 h 1705"/>
                    <a:gd name="T48" fmla="*/ 936 w 1379"/>
                    <a:gd name="T49" fmla="*/ 1697 h 1705"/>
                    <a:gd name="T50" fmla="*/ 1039 w 1379"/>
                    <a:gd name="T51" fmla="*/ 1669 h 1705"/>
                    <a:gd name="T52" fmla="*/ 1132 w 1379"/>
                    <a:gd name="T53" fmla="*/ 1620 h 1705"/>
                    <a:gd name="T54" fmla="*/ 1213 w 1379"/>
                    <a:gd name="T55" fmla="*/ 1556 h 1705"/>
                    <a:gd name="T56" fmla="*/ 1279 w 1379"/>
                    <a:gd name="T57" fmla="*/ 1479 h 1705"/>
                    <a:gd name="T58" fmla="*/ 1332 w 1379"/>
                    <a:gd name="T59" fmla="*/ 1390 h 1705"/>
                    <a:gd name="T60" fmla="*/ 1365 w 1379"/>
                    <a:gd name="T61" fmla="*/ 1292 h 1705"/>
                    <a:gd name="T62" fmla="*/ 1379 w 1379"/>
                    <a:gd name="T63" fmla="*/ 1186 h 1705"/>
                    <a:gd name="T64" fmla="*/ 1375 w 1379"/>
                    <a:gd name="T65" fmla="*/ 1107 h 1705"/>
                    <a:gd name="T66" fmla="*/ 1357 w 1379"/>
                    <a:gd name="T67" fmla="*/ 1014 h 1705"/>
                    <a:gd name="T68" fmla="*/ 1325 w 1379"/>
                    <a:gd name="T69" fmla="*/ 930 h 1705"/>
                    <a:gd name="T70" fmla="*/ 1281 w 1379"/>
                    <a:gd name="T71" fmla="*/ 854 h 1705"/>
                    <a:gd name="T72" fmla="*/ 1223 w 1379"/>
                    <a:gd name="T73" fmla="*/ 788 h 1705"/>
                    <a:gd name="T74" fmla="*/ 1157 w 1379"/>
                    <a:gd name="T75" fmla="*/ 733 h 1705"/>
                    <a:gd name="T76" fmla="*/ 1081 w 1379"/>
                    <a:gd name="T77" fmla="*/ 691 h 1705"/>
                    <a:gd name="T78" fmla="*/ 997 w 1379"/>
                    <a:gd name="T79" fmla="*/ 661 h 1705"/>
                    <a:gd name="T80" fmla="*/ 928 w 1379"/>
                    <a:gd name="T81" fmla="*/ 649 h 1705"/>
                    <a:gd name="T82" fmla="*/ 901 w 1379"/>
                    <a:gd name="T83" fmla="*/ 635 h 1705"/>
                    <a:gd name="T84" fmla="*/ 885 w 1379"/>
                    <a:gd name="T85" fmla="*/ 599 h 1705"/>
                    <a:gd name="T86" fmla="*/ 878 w 1379"/>
                    <a:gd name="T87" fmla="*/ 538 h 1705"/>
                    <a:gd name="T88" fmla="*/ 853 w 1379"/>
                    <a:gd name="T89" fmla="*/ 434 h 1705"/>
                    <a:gd name="T90" fmla="*/ 803 w 1379"/>
                    <a:gd name="T91" fmla="*/ 334 h 1705"/>
                    <a:gd name="T92" fmla="*/ 737 w 1379"/>
                    <a:gd name="T93" fmla="*/ 245 h 1705"/>
                    <a:gd name="T94" fmla="*/ 654 w 1379"/>
                    <a:gd name="T95" fmla="*/ 168 h 1705"/>
                    <a:gd name="T96" fmla="*/ 560 w 1379"/>
                    <a:gd name="T97" fmla="*/ 105 h 1705"/>
                    <a:gd name="T98" fmla="*/ 458 w 1379"/>
                    <a:gd name="T99" fmla="*/ 62 h 1705"/>
                    <a:gd name="T100" fmla="*/ 353 w 1379"/>
                    <a:gd name="T101" fmla="*/ 39 h 1705"/>
                    <a:gd name="T102" fmla="*/ 271 w 1379"/>
                    <a:gd name="T103" fmla="*/ 38 h 1705"/>
                    <a:gd name="T104" fmla="*/ 164 w 1379"/>
                    <a:gd name="T105" fmla="*/ 57 h 1705"/>
                    <a:gd name="T106" fmla="*/ 67 w 1379"/>
                    <a:gd name="T107" fmla="*/ 96 h 1705"/>
                    <a:gd name="T108" fmla="*/ 67 w 1379"/>
                    <a:gd name="T109" fmla="*/ 115 h 1705"/>
                    <a:gd name="T110" fmla="*/ 67 w 1379"/>
                    <a:gd name="T111" fmla="*/ 115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9" h="1705">
                      <a:moveTo>
                        <a:pt x="0" y="162"/>
                      </a:moveTo>
                      <a:lnTo>
                        <a:pt x="173" y="171"/>
                      </a:lnTo>
                      <a:lnTo>
                        <a:pt x="83" y="123"/>
                      </a:lnTo>
                      <a:lnTo>
                        <a:pt x="83" y="123"/>
                      </a:lnTo>
                      <a:lnTo>
                        <a:pt x="121" y="115"/>
                      </a:lnTo>
                      <a:lnTo>
                        <a:pt x="140" y="113"/>
                      </a:lnTo>
                      <a:lnTo>
                        <a:pt x="160" y="110"/>
                      </a:lnTo>
                      <a:lnTo>
                        <a:pt x="160" y="110"/>
                      </a:lnTo>
                      <a:lnTo>
                        <a:pt x="187" y="109"/>
                      </a:lnTo>
                      <a:lnTo>
                        <a:pt x="213" y="110"/>
                      </a:lnTo>
                      <a:lnTo>
                        <a:pt x="239" y="112"/>
                      </a:lnTo>
                      <a:lnTo>
                        <a:pt x="265" y="114"/>
                      </a:lnTo>
                      <a:lnTo>
                        <a:pt x="289" y="118"/>
                      </a:lnTo>
                      <a:lnTo>
                        <a:pt x="314" y="123"/>
                      </a:lnTo>
                      <a:lnTo>
                        <a:pt x="339" y="129"/>
                      </a:lnTo>
                      <a:lnTo>
                        <a:pt x="363" y="137"/>
                      </a:lnTo>
                      <a:lnTo>
                        <a:pt x="386" y="146"/>
                      </a:lnTo>
                      <a:lnTo>
                        <a:pt x="409" y="156"/>
                      </a:lnTo>
                      <a:lnTo>
                        <a:pt x="430" y="166"/>
                      </a:lnTo>
                      <a:lnTo>
                        <a:pt x="452" y="179"/>
                      </a:lnTo>
                      <a:lnTo>
                        <a:pt x="472" y="192"/>
                      </a:lnTo>
                      <a:lnTo>
                        <a:pt x="493" y="206"/>
                      </a:lnTo>
                      <a:lnTo>
                        <a:pt x="513" y="221"/>
                      </a:lnTo>
                      <a:lnTo>
                        <a:pt x="531" y="236"/>
                      </a:lnTo>
                      <a:lnTo>
                        <a:pt x="550" y="253"/>
                      </a:lnTo>
                      <a:lnTo>
                        <a:pt x="566" y="271"/>
                      </a:lnTo>
                      <a:lnTo>
                        <a:pt x="583" y="290"/>
                      </a:lnTo>
                      <a:lnTo>
                        <a:pt x="600" y="309"/>
                      </a:lnTo>
                      <a:lnTo>
                        <a:pt x="614" y="329"/>
                      </a:lnTo>
                      <a:lnTo>
                        <a:pt x="628" y="350"/>
                      </a:lnTo>
                      <a:lnTo>
                        <a:pt x="642" y="371"/>
                      </a:lnTo>
                      <a:lnTo>
                        <a:pt x="653" y="393"/>
                      </a:lnTo>
                      <a:lnTo>
                        <a:pt x="664" y="416"/>
                      </a:lnTo>
                      <a:lnTo>
                        <a:pt x="675" y="439"/>
                      </a:lnTo>
                      <a:lnTo>
                        <a:pt x="684" y="463"/>
                      </a:lnTo>
                      <a:lnTo>
                        <a:pt x="692" y="488"/>
                      </a:lnTo>
                      <a:lnTo>
                        <a:pt x="700" y="513"/>
                      </a:lnTo>
                      <a:lnTo>
                        <a:pt x="705" y="538"/>
                      </a:lnTo>
                      <a:lnTo>
                        <a:pt x="710" y="565"/>
                      </a:lnTo>
                      <a:lnTo>
                        <a:pt x="714" y="591"/>
                      </a:lnTo>
                      <a:lnTo>
                        <a:pt x="714" y="591"/>
                      </a:lnTo>
                      <a:lnTo>
                        <a:pt x="718" y="630"/>
                      </a:lnTo>
                      <a:lnTo>
                        <a:pt x="719" y="667"/>
                      </a:lnTo>
                      <a:lnTo>
                        <a:pt x="717" y="704"/>
                      </a:lnTo>
                      <a:lnTo>
                        <a:pt x="713" y="739"/>
                      </a:lnTo>
                      <a:lnTo>
                        <a:pt x="707" y="774"/>
                      </a:lnTo>
                      <a:lnTo>
                        <a:pt x="699" y="807"/>
                      </a:lnTo>
                      <a:lnTo>
                        <a:pt x="689" y="838"/>
                      </a:lnTo>
                      <a:lnTo>
                        <a:pt x="678" y="869"/>
                      </a:lnTo>
                      <a:lnTo>
                        <a:pt x="667" y="898"/>
                      </a:lnTo>
                      <a:lnTo>
                        <a:pt x="656" y="925"/>
                      </a:lnTo>
                      <a:lnTo>
                        <a:pt x="643" y="952"/>
                      </a:lnTo>
                      <a:lnTo>
                        <a:pt x="630" y="976"/>
                      </a:lnTo>
                      <a:lnTo>
                        <a:pt x="606" y="1018"/>
                      </a:lnTo>
                      <a:lnTo>
                        <a:pt x="586" y="1052"/>
                      </a:lnTo>
                      <a:lnTo>
                        <a:pt x="586" y="1052"/>
                      </a:lnTo>
                      <a:lnTo>
                        <a:pt x="556" y="1085"/>
                      </a:lnTo>
                      <a:lnTo>
                        <a:pt x="526" y="1116"/>
                      </a:lnTo>
                      <a:lnTo>
                        <a:pt x="494" y="1147"/>
                      </a:lnTo>
                      <a:lnTo>
                        <a:pt x="462" y="1176"/>
                      </a:lnTo>
                      <a:lnTo>
                        <a:pt x="428" y="1204"/>
                      </a:lnTo>
                      <a:lnTo>
                        <a:pt x="393" y="1231"/>
                      </a:lnTo>
                      <a:lnTo>
                        <a:pt x="358" y="1256"/>
                      </a:lnTo>
                      <a:lnTo>
                        <a:pt x="319" y="1280"/>
                      </a:lnTo>
                      <a:lnTo>
                        <a:pt x="319" y="1280"/>
                      </a:lnTo>
                      <a:lnTo>
                        <a:pt x="326" y="1303"/>
                      </a:lnTo>
                      <a:lnTo>
                        <a:pt x="332" y="1327"/>
                      </a:lnTo>
                      <a:lnTo>
                        <a:pt x="340" y="1350"/>
                      </a:lnTo>
                      <a:lnTo>
                        <a:pt x="349" y="1373"/>
                      </a:lnTo>
                      <a:lnTo>
                        <a:pt x="358" y="1395"/>
                      </a:lnTo>
                      <a:lnTo>
                        <a:pt x="369" y="1416"/>
                      </a:lnTo>
                      <a:lnTo>
                        <a:pt x="381" y="1437"/>
                      </a:lnTo>
                      <a:lnTo>
                        <a:pt x="392" y="1457"/>
                      </a:lnTo>
                      <a:lnTo>
                        <a:pt x="406" y="1478"/>
                      </a:lnTo>
                      <a:lnTo>
                        <a:pt x="420" y="1497"/>
                      </a:lnTo>
                      <a:lnTo>
                        <a:pt x="434" y="1514"/>
                      </a:lnTo>
                      <a:lnTo>
                        <a:pt x="451" y="1532"/>
                      </a:lnTo>
                      <a:lnTo>
                        <a:pt x="467" y="1549"/>
                      </a:lnTo>
                      <a:lnTo>
                        <a:pt x="484" y="1565"/>
                      </a:lnTo>
                      <a:lnTo>
                        <a:pt x="502" y="1581"/>
                      </a:lnTo>
                      <a:lnTo>
                        <a:pt x="519" y="1596"/>
                      </a:lnTo>
                      <a:lnTo>
                        <a:pt x="538" y="1610"/>
                      </a:lnTo>
                      <a:lnTo>
                        <a:pt x="559" y="1623"/>
                      </a:lnTo>
                      <a:lnTo>
                        <a:pt x="579" y="1634"/>
                      </a:lnTo>
                      <a:lnTo>
                        <a:pt x="600" y="1646"/>
                      </a:lnTo>
                      <a:lnTo>
                        <a:pt x="621" y="1656"/>
                      </a:lnTo>
                      <a:lnTo>
                        <a:pt x="643" y="1666"/>
                      </a:lnTo>
                      <a:lnTo>
                        <a:pt x="664" y="1675"/>
                      </a:lnTo>
                      <a:lnTo>
                        <a:pt x="687" y="1681"/>
                      </a:lnTo>
                      <a:lnTo>
                        <a:pt x="710" y="1689"/>
                      </a:lnTo>
                      <a:lnTo>
                        <a:pt x="735" y="1694"/>
                      </a:lnTo>
                      <a:lnTo>
                        <a:pt x="759" y="1698"/>
                      </a:lnTo>
                      <a:lnTo>
                        <a:pt x="783" y="1702"/>
                      </a:lnTo>
                      <a:lnTo>
                        <a:pt x="807" y="1704"/>
                      </a:lnTo>
                      <a:lnTo>
                        <a:pt x="831" y="1705"/>
                      </a:lnTo>
                      <a:lnTo>
                        <a:pt x="857" y="1704"/>
                      </a:lnTo>
                      <a:lnTo>
                        <a:pt x="882" y="1703"/>
                      </a:lnTo>
                      <a:lnTo>
                        <a:pt x="882" y="1703"/>
                      </a:lnTo>
                      <a:lnTo>
                        <a:pt x="909" y="1700"/>
                      </a:lnTo>
                      <a:lnTo>
                        <a:pt x="936" y="1697"/>
                      </a:lnTo>
                      <a:lnTo>
                        <a:pt x="962" y="1691"/>
                      </a:lnTo>
                      <a:lnTo>
                        <a:pt x="989" y="1685"/>
                      </a:lnTo>
                      <a:lnTo>
                        <a:pt x="1015" y="1677"/>
                      </a:lnTo>
                      <a:lnTo>
                        <a:pt x="1039" y="1669"/>
                      </a:lnTo>
                      <a:lnTo>
                        <a:pt x="1063" y="1658"/>
                      </a:lnTo>
                      <a:lnTo>
                        <a:pt x="1087" y="1647"/>
                      </a:lnTo>
                      <a:lnTo>
                        <a:pt x="1110" y="1634"/>
                      </a:lnTo>
                      <a:lnTo>
                        <a:pt x="1132" y="1620"/>
                      </a:lnTo>
                      <a:lnTo>
                        <a:pt x="1153" y="1606"/>
                      </a:lnTo>
                      <a:lnTo>
                        <a:pt x="1174" y="1591"/>
                      </a:lnTo>
                      <a:lnTo>
                        <a:pt x="1194" y="1574"/>
                      </a:lnTo>
                      <a:lnTo>
                        <a:pt x="1213" y="1556"/>
                      </a:lnTo>
                      <a:lnTo>
                        <a:pt x="1231" y="1539"/>
                      </a:lnTo>
                      <a:lnTo>
                        <a:pt x="1248" y="1520"/>
                      </a:lnTo>
                      <a:lnTo>
                        <a:pt x="1264" y="1500"/>
                      </a:lnTo>
                      <a:lnTo>
                        <a:pt x="1279" y="1479"/>
                      </a:lnTo>
                      <a:lnTo>
                        <a:pt x="1295" y="1458"/>
                      </a:lnTo>
                      <a:lnTo>
                        <a:pt x="1307" y="1436"/>
                      </a:lnTo>
                      <a:lnTo>
                        <a:pt x="1320" y="1414"/>
                      </a:lnTo>
                      <a:lnTo>
                        <a:pt x="1332" y="1390"/>
                      </a:lnTo>
                      <a:lnTo>
                        <a:pt x="1342" y="1367"/>
                      </a:lnTo>
                      <a:lnTo>
                        <a:pt x="1351" y="1341"/>
                      </a:lnTo>
                      <a:lnTo>
                        <a:pt x="1358" y="1317"/>
                      </a:lnTo>
                      <a:lnTo>
                        <a:pt x="1365" y="1292"/>
                      </a:lnTo>
                      <a:lnTo>
                        <a:pt x="1370" y="1266"/>
                      </a:lnTo>
                      <a:lnTo>
                        <a:pt x="1374" y="1239"/>
                      </a:lnTo>
                      <a:lnTo>
                        <a:pt x="1377" y="1213"/>
                      </a:lnTo>
                      <a:lnTo>
                        <a:pt x="1379" y="1186"/>
                      </a:lnTo>
                      <a:lnTo>
                        <a:pt x="1379" y="1158"/>
                      </a:lnTo>
                      <a:lnTo>
                        <a:pt x="1377" y="1131"/>
                      </a:lnTo>
                      <a:lnTo>
                        <a:pt x="1377" y="1131"/>
                      </a:lnTo>
                      <a:lnTo>
                        <a:pt x="1375" y="1107"/>
                      </a:lnTo>
                      <a:lnTo>
                        <a:pt x="1372" y="1083"/>
                      </a:lnTo>
                      <a:lnTo>
                        <a:pt x="1367" y="1060"/>
                      </a:lnTo>
                      <a:lnTo>
                        <a:pt x="1362" y="1037"/>
                      </a:lnTo>
                      <a:lnTo>
                        <a:pt x="1357" y="1014"/>
                      </a:lnTo>
                      <a:lnTo>
                        <a:pt x="1351" y="992"/>
                      </a:lnTo>
                      <a:lnTo>
                        <a:pt x="1343" y="971"/>
                      </a:lnTo>
                      <a:lnTo>
                        <a:pt x="1334" y="950"/>
                      </a:lnTo>
                      <a:lnTo>
                        <a:pt x="1325" y="930"/>
                      </a:lnTo>
                      <a:lnTo>
                        <a:pt x="1315" y="910"/>
                      </a:lnTo>
                      <a:lnTo>
                        <a:pt x="1304" y="891"/>
                      </a:lnTo>
                      <a:lnTo>
                        <a:pt x="1292" y="872"/>
                      </a:lnTo>
                      <a:lnTo>
                        <a:pt x="1281" y="854"/>
                      </a:lnTo>
                      <a:lnTo>
                        <a:pt x="1267" y="836"/>
                      </a:lnTo>
                      <a:lnTo>
                        <a:pt x="1254" y="819"/>
                      </a:lnTo>
                      <a:lnTo>
                        <a:pt x="1239" y="803"/>
                      </a:lnTo>
                      <a:lnTo>
                        <a:pt x="1223" y="788"/>
                      </a:lnTo>
                      <a:lnTo>
                        <a:pt x="1208" y="774"/>
                      </a:lnTo>
                      <a:lnTo>
                        <a:pt x="1192" y="760"/>
                      </a:lnTo>
                      <a:lnTo>
                        <a:pt x="1175" y="746"/>
                      </a:lnTo>
                      <a:lnTo>
                        <a:pt x="1157" y="733"/>
                      </a:lnTo>
                      <a:lnTo>
                        <a:pt x="1139" y="721"/>
                      </a:lnTo>
                      <a:lnTo>
                        <a:pt x="1120" y="710"/>
                      </a:lnTo>
                      <a:lnTo>
                        <a:pt x="1101" y="700"/>
                      </a:lnTo>
                      <a:lnTo>
                        <a:pt x="1081" y="691"/>
                      </a:lnTo>
                      <a:lnTo>
                        <a:pt x="1060" y="682"/>
                      </a:lnTo>
                      <a:lnTo>
                        <a:pt x="1040" y="674"/>
                      </a:lnTo>
                      <a:lnTo>
                        <a:pt x="1018" y="667"/>
                      </a:lnTo>
                      <a:lnTo>
                        <a:pt x="997" y="661"/>
                      </a:lnTo>
                      <a:lnTo>
                        <a:pt x="974" y="656"/>
                      </a:lnTo>
                      <a:lnTo>
                        <a:pt x="951" y="651"/>
                      </a:lnTo>
                      <a:lnTo>
                        <a:pt x="928" y="649"/>
                      </a:lnTo>
                      <a:lnTo>
                        <a:pt x="928" y="649"/>
                      </a:lnTo>
                      <a:lnTo>
                        <a:pt x="920" y="646"/>
                      </a:lnTo>
                      <a:lnTo>
                        <a:pt x="913" y="644"/>
                      </a:lnTo>
                      <a:lnTo>
                        <a:pt x="906" y="639"/>
                      </a:lnTo>
                      <a:lnTo>
                        <a:pt x="901" y="635"/>
                      </a:lnTo>
                      <a:lnTo>
                        <a:pt x="897" y="630"/>
                      </a:lnTo>
                      <a:lnTo>
                        <a:pt x="894" y="623"/>
                      </a:lnTo>
                      <a:lnTo>
                        <a:pt x="889" y="612"/>
                      </a:lnTo>
                      <a:lnTo>
                        <a:pt x="885" y="599"/>
                      </a:lnTo>
                      <a:lnTo>
                        <a:pt x="883" y="586"/>
                      </a:lnTo>
                      <a:lnTo>
                        <a:pt x="882" y="565"/>
                      </a:lnTo>
                      <a:lnTo>
                        <a:pt x="882" y="565"/>
                      </a:lnTo>
                      <a:lnTo>
                        <a:pt x="878" y="538"/>
                      </a:lnTo>
                      <a:lnTo>
                        <a:pt x="875" y="511"/>
                      </a:lnTo>
                      <a:lnTo>
                        <a:pt x="868" y="485"/>
                      </a:lnTo>
                      <a:lnTo>
                        <a:pt x="862" y="459"/>
                      </a:lnTo>
                      <a:lnTo>
                        <a:pt x="853" y="434"/>
                      </a:lnTo>
                      <a:lnTo>
                        <a:pt x="843" y="408"/>
                      </a:lnTo>
                      <a:lnTo>
                        <a:pt x="830" y="383"/>
                      </a:lnTo>
                      <a:lnTo>
                        <a:pt x="817" y="359"/>
                      </a:lnTo>
                      <a:lnTo>
                        <a:pt x="803" y="334"/>
                      </a:lnTo>
                      <a:lnTo>
                        <a:pt x="788" y="311"/>
                      </a:lnTo>
                      <a:lnTo>
                        <a:pt x="773" y="288"/>
                      </a:lnTo>
                      <a:lnTo>
                        <a:pt x="755" y="267"/>
                      </a:lnTo>
                      <a:lnTo>
                        <a:pt x="737" y="245"/>
                      </a:lnTo>
                      <a:lnTo>
                        <a:pt x="717" y="225"/>
                      </a:lnTo>
                      <a:lnTo>
                        <a:pt x="698" y="204"/>
                      </a:lnTo>
                      <a:lnTo>
                        <a:pt x="676" y="185"/>
                      </a:lnTo>
                      <a:lnTo>
                        <a:pt x="654" y="168"/>
                      </a:lnTo>
                      <a:lnTo>
                        <a:pt x="631" y="151"/>
                      </a:lnTo>
                      <a:lnTo>
                        <a:pt x="608" y="134"/>
                      </a:lnTo>
                      <a:lnTo>
                        <a:pt x="584" y="119"/>
                      </a:lnTo>
                      <a:lnTo>
                        <a:pt x="560" y="105"/>
                      </a:lnTo>
                      <a:lnTo>
                        <a:pt x="536" y="92"/>
                      </a:lnTo>
                      <a:lnTo>
                        <a:pt x="510" y="81"/>
                      </a:lnTo>
                      <a:lnTo>
                        <a:pt x="485" y="71"/>
                      </a:lnTo>
                      <a:lnTo>
                        <a:pt x="458" y="62"/>
                      </a:lnTo>
                      <a:lnTo>
                        <a:pt x="433" y="54"/>
                      </a:lnTo>
                      <a:lnTo>
                        <a:pt x="406" y="47"/>
                      </a:lnTo>
                      <a:lnTo>
                        <a:pt x="379" y="42"/>
                      </a:lnTo>
                      <a:lnTo>
                        <a:pt x="353" y="39"/>
                      </a:lnTo>
                      <a:lnTo>
                        <a:pt x="326" y="36"/>
                      </a:lnTo>
                      <a:lnTo>
                        <a:pt x="299" y="36"/>
                      </a:lnTo>
                      <a:lnTo>
                        <a:pt x="271" y="38"/>
                      </a:lnTo>
                      <a:lnTo>
                        <a:pt x="271" y="38"/>
                      </a:lnTo>
                      <a:lnTo>
                        <a:pt x="244" y="40"/>
                      </a:lnTo>
                      <a:lnTo>
                        <a:pt x="218" y="44"/>
                      </a:lnTo>
                      <a:lnTo>
                        <a:pt x="191" y="49"/>
                      </a:lnTo>
                      <a:lnTo>
                        <a:pt x="164" y="57"/>
                      </a:lnTo>
                      <a:lnTo>
                        <a:pt x="140" y="64"/>
                      </a:lnTo>
                      <a:lnTo>
                        <a:pt x="115" y="75"/>
                      </a:lnTo>
                      <a:lnTo>
                        <a:pt x="90" y="85"/>
                      </a:lnTo>
                      <a:lnTo>
                        <a:pt x="67" y="96"/>
                      </a:lnTo>
                      <a:lnTo>
                        <a:pt x="65" y="0"/>
                      </a:lnTo>
                      <a:lnTo>
                        <a:pt x="0" y="162"/>
                      </a:lnTo>
                      <a:close/>
                      <a:moveTo>
                        <a:pt x="67" y="115"/>
                      </a:moveTo>
                      <a:lnTo>
                        <a:pt x="67" y="115"/>
                      </a:lnTo>
                      <a:lnTo>
                        <a:pt x="67" y="114"/>
                      </a:lnTo>
                      <a:lnTo>
                        <a:pt x="67" y="114"/>
                      </a:lnTo>
                      <a:lnTo>
                        <a:pt x="67" y="115"/>
                      </a:lnTo>
                      <a:lnTo>
                        <a:pt x="67" y="115"/>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ea typeface="+mn-ea"/>
                    <a:cs typeface="+mn-cs"/>
                  </a:endParaRPr>
                </a:p>
              </p:txBody>
            </p:sp>
          </p:grpSp>
        </p:grpSp>
        <p:sp>
          <p:nvSpPr>
            <p:cNvPr id="23" name="Rectangle: Rounded Corners 22">
              <a:extLst>
                <a:ext uri="{FF2B5EF4-FFF2-40B4-BE49-F238E27FC236}">
                  <a16:creationId xmlns:a16="http://schemas.microsoft.com/office/drawing/2014/main" id="{D1E289FC-D443-487A-AFB3-07B718B355E8}"/>
                </a:ext>
              </a:extLst>
            </p:cNvPr>
            <p:cNvSpPr/>
            <p:nvPr/>
          </p:nvSpPr>
          <p:spPr>
            <a:xfrm>
              <a:off x="295275" y="2269728"/>
              <a:ext cx="3735332" cy="1124588"/>
            </a:xfrm>
            <a:prstGeom prst="roundRect">
              <a:avLst>
                <a:gd name="adj" fmla="val 146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mn-cs"/>
                </a:rPr>
                <a:t>Tool that works for your hospital</a:t>
              </a:r>
            </a:p>
          </p:txBody>
        </p:sp>
        <p:sp>
          <p:nvSpPr>
            <p:cNvPr id="24" name="Rectangle: Rounded Corners 23">
              <a:extLst>
                <a:ext uri="{FF2B5EF4-FFF2-40B4-BE49-F238E27FC236}">
                  <a16:creationId xmlns:a16="http://schemas.microsoft.com/office/drawing/2014/main" id="{7A411DBD-F672-420E-A16B-1B5229AEE456}"/>
                </a:ext>
              </a:extLst>
            </p:cNvPr>
            <p:cNvSpPr/>
            <p:nvPr/>
          </p:nvSpPr>
          <p:spPr>
            <a:xfrm>
              <a:off x="7835725" y="2254738"/>
              <a:ext cx="3735332" cy="1124588"/>
            </a:xfrm>
            <a:prstGeom prst="roundRect">
              <a:avLst>
                <a:gd name="adj" fmla="val 146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mn-cs"/>
                </a:rPr>
                <a:t>Dependent on resources</a:t>
              </a:r>
            </a:p>
          </p:txBody>
        </p:sp>
        <p:sp>
          <p:nvSpPr>
            <p:cNvPr id="25" name="Rectangle: Rounded Corners 24">
              <a:extLst>
                <a:ext uri="{FF2B5EF4-FFF2-40B4-BE49-F238E27FC236}">
                  <a16:creationId xmlns:a16="http://schemas.microsoft.com/office/drawing/2014/main" id="{368B89BC-742E-45C1-91C7-A74794F351DC}"/>
                </a:ext>
              </a:extLst>
            </p:cNvPr>
            <p:cNvSpPr/>
            <p:nvPr/>
          </p:nvSpPr>
          <p:spPr>
            <a:xfrm>
              <a:off x="295275" y="4831656"/>
              <a:ext cx="3735332" cy="1124588"/>
            </a:xfrm>
            <a:prstGeom prst="roundRect">
              <a:avLst>
                <a:gd name="adj" fmla="val 146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mn-cs"/>
                </a:rPr>
                <a:t>Consistency in utilization</a:t>
              </a:r>
            </a:p>
          </p:txBody>
        </p:sp>
        <p:sp>
          <p:nvSpPr>
            <p:cNvPr id="26" name="Rectangle: Rounded Corners 25">
              <a:extLst>
                <a:ext uri="{FF2B5EF4-FFF2-40B4-BE49-F238E27FC236}">
                  <a16:creationId xmlns:a16="http://schemas.microsoft.com/office/drawing/2014/main" id="{5E382873-1E59-4A99-8003-575AEAF4BBE0}"/>
                </a:ext>
              </a:extLst>
            </p:cNvPr>
            <p:cNvSpPr/>
            <p:nvPr/>
          </p:nvSpPr>
          <p:spPr>
            <a:xfrm>
              <a:off x="7865705" y="4831656"/>
              <a:ext cx="3735332" cy="1124588"/>
            </a:xfrm>
            <a:prstGeom prst="roundRect">
              <a:avLst>
                <a:gd name="adj" fmla="val 146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n-lt"/>
                  <a:ea typeface="+mn-ea"/>
                  <a:cs typeface="+mn-cs"/>
                </a:rPr>
                <a:t>Follow the tool</a:t>
              </a:r>
            </a:p>
          </p:txBody>
        </p:sp>
      </p:grpSp>
    </p:spTree>
    <p:extLst>
      <p:ext uri="{BB962C8B-B14F-4D97-AF65-F5344CB8AC3E}">
        <p14:creationId xmlns:p14="http://schemas.microsoft.com/office/powerpoint/2010/main" val="3868004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762E-5132-3188-67C8-C7E5EB36E006}"/>
              </a:ext>
            </a:extLst>
          </p:cNvPr>
          <p:cNvSpPr>
            <a:spLocks noGrp="1"/>
          </p:cNvSpPr>
          <p:nvPr>
            <p:ph type="title"/>
          </p:nvPr>
        </p:nvSpPr>
        <p:spPr>
          <a:xfrm>
            <a:off x="432346" y="0"/>
            <a:ext cx="10515600" cy="781050"/>
          </a:xfrm>
        </p:spPr>
        <p:txBody>
          <a:bodyPr anchor="ctr">
            <a:normAutofit/>
          </a:bodyPr>
          <a:lstStyle/>
          <a:p>
            <a:r>
              <a:rPr lang="en-US" dirty="0"/>
              <a:t>Case Study: Delivery</a:t>
            </a:r>
          </a:p>
        </p:txBody>
      </p:sp>
      <p:sp>
        <p:nvSpPr>
          <p:cNvPr id="4" name="Slide Number Placeholder 3">
            <a:extLst>
              <a:ext uri="{FF2B5EF4-FFF2-40B4-BE49-F238E27FC236}">
                <a16:creationId xmlns:a16="http://schemas.microsoft.com/office/drawing/2014/main" id="{C0D66F42-9D53-9101-A58F-A48389DAEF4F}"/>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5</a:t>
            </a:fld>
            <a:endParaRPr lang="en-US"/>
          </a:p>
        </p:txBody>
      </p:sp>
      <p:graphicFrame>
        <p:nvGraphicFramePr>
          <p:cNvPr id="7" name="Content Placeholder 2">
            <a:extLst>
              <a:ext uri="{FF2B5EF4-FFF2-40B4-BE49-F238E27FC236}">
                <a16:creationId xmlns:a16="http://schemas.microsoft.com/office/drawing/2014/main" id="{66A1F156-3886-0381-6C1E-549BD4DF5671}"/>
              </a:ext>
            </a:extLst>
          </p:cNvPr>
          <p:cNvGraphicFramePr>
            <a:graphicFrameLocks noGrp="1"/>
          </p:cNvGraphicFramePr>
          <p:nvPr>
            <p:ph idx="1"/>
            <p:extLst>
              <p:ext uri="{D42A27DB-BD31-4B8C-83A1-F6EECF244321}">
                <p14:modId xmlns:p14="http://schemas.microsoft.com/office/powerpoint/2010/main" val="3928258440"/>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7179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A21DD-DCE7-9EFE-B709-E74EAE718D51}"/>
            </a:ext>
          </a:extLst>
        </p:cNvPr>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BF69A150-3F2A-3954-8912-7C1FB235AD74}"/>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3BB117AD-2733-8FD7-125B-83933B4F60FA}"/>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3A7037C8-B3B2-C9DD-45DA-EA5FF7BD74E8}"/>
              </a:ext>
            </a:extLst>
          </p:cNvPr>
          <p:cNvSpPr txBox="1"/>
          <p:nvPr/>
        </p:nvSpPr>
        <p:spPr>
          <a:xfrm>
            <a:off x="1098449" y="1536128"/>
            <a:ext cx="9721951" cy="2557623"/>
          </a:xfrm>
          <a:prstGeom prst="rect">
            <a:avLst/>
          </a:prstGeom>
          <a:noFill/>
        </p:spPr>
        <p:txBody>
          <a:bodyPr wrap="square" rtlCol="0">
            <a:spAutoFit/>
          </a:bodyPr>
          <a:lstStyle/>
          <a:p>
            <a:pPr>
              <a:lnSpc>
                <a:spcPct val="80000"/>
              </a:lnSpc>
              <a:spcAft>
                <a:spcPts val="1800"/>
              </a:spcAft>
            </a:pPr>
            <a:r>
              <a:rPr lang="en-US" sz="6000" b="1" dirty="0">
                <a:solidFill>
                  <a:schemeClr val="bg1"/>
                </a:solidFill>
                <a:latin typeface="+mj-lt"/>
              </a:rPr>
              <a:t>Strategy #4 </a:t>
            </a:r>
          </a:p>
          <a:p>
            <a:pPr>
              <a:lnSpc>
                <a:spcPct val="80000"/>
              </a:lnSpc>
              <a:spcAft>
                <a:spcPts val="1800"/>
              </a:spcAft>
            </a:pPr>
            <a:r>
              <a:rPr lang="en-US" sz="6000" b="1" dirty="0">
                <a:solidFill>
                  <a:schemeClr val="bg1"/>
                </a:solidFill>
                <a:latin typeface="+mj-lt"/>
                <a:ea typeface="Montserrat ExtraBold" charset="0"/>
                <a:cs typeface="Montserrat ExtraBold" charset="0"/>
              </a:rPr>
              <a:t>Define and Understand Scope of Services</a:t>
            </a:r>
            <a:endParaRPr lang="en-US" sz="2000" b="1" dirty="0">
              <a:solidFill>
                <a:schemeClr val="bg1"/>
              </a:solidFill>
              <a:latin typeface="+mj-lt"/>
              <a:ea typeface="Montserrat ExtraBold" charset="0"/>
              <a:cs typeface="Montserrat ExtraBold" charset="0"/>
            </a:endParaRPr>
          </a:p>
        </p:txBody>
      </p:sp>
      <p:cxnSp>
        <p:nvCxnSpPr>
          <p:cNvPr id="18" name="Straight Connector 17">
            <a:extLst>
              <a:ext uri="{FF2B5EF4-FFF2-40B4-BE49-F238E27FC236}">
                <a16:creationId xmlns:a16="http://schemas.microsoft.com/office/drawing/2014/main" id="{BDEED991-03B0-C3EE-70B0-AA711AB75817}"/>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3CDDDEC-534B-BE7D-769D-91EAFAACE1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9208" y="265394"/>
            <a:ext cx="1041757" cy="1039037"/>
          </a:xfrm>
          <a:prstGeom prst="rect">
            <a:avLst/>
          </a:prstGeom>
          <a:ln>
            <a:noFill/>
          </a:ln>
        </p:spPr>
      </p:pic>
    </p:spTree>
    <p:extLst>
      <p:ext uri="{BB962C8B-B14F-4D97-AF65-F5344CB8AC3E}">
        <p14:creationId xmlns:p14="http://schemas.microsoft.com/office/powerpoint/2010/main" val="1985521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 button with word &quot;Help&quot;">
            <a:extLst>
              <a:ext uri="{FF2B5EF4-FFF2-40B4-BE49-F238E27FC236}">
                <a16:creationId xmlns:a16="http://schemas.microsoft.com/office/drawing/2014/main" id="{79366EE2-37E0-A205-1497-648A3EA999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3136" y="237018"/>
            <a:ext cx="6383964" cy="6383964"/>
          </a:xfrm>
          <a:prstGeom prst="rect">
            <a:avLst/>
          </a:prstGeom>
          <a:solidFill>
            <a:srgbClr val="FFFFFF"/>
          </a:solidFill>
        </p:spPr>
      </p:pic>
      <p:sp>
        <p:nvSpPr>
          <p:cNvPr id="3" name="Slide Number Placeholder 2" hidden="1">
            <a:extLst>
              <a:ext uri="{FF2B5EF4-FFF2-40B4-BE49-F238E27FC236}">
                <a16:creationId xmlns:a16="http://schemas.microsoft.com/office/drawing/2014/main" id="{28D09766-DADB-F8F6-8E7B-D55C5C5B59A2}"/>
              </a:ext>
            </a:extLst>
          </p:cNvPr>
          <p:cNvSpPr>
            <a:spLocks noGrp="1"/>
          </p:cNvSpPr>
          <p:nvPr>
            <p:ph type="sldNum" sz="quarter" idx="4294967295"/>
          </p:nvPr>
        </p:nvSpPr>
        <p:spPr>
          <a:xfrm>
            <a:off x="9683496" y="4892040"/>
            <a:ext cx="1673352" cy="1005840"/>
          </a:xfrm>
        </p:spPr>
        <p:txBody>
          <a:bodyPr>
            <a:normAutofit/>
          </a:bodyPr>
          <a:lstStyle/>
          <a:p>
            <a:pPr>
              <a:lnSpc>
                <a:spcPct val="90000"/>
              </a:lnSpc>
              <a:spcAft>
                <a:spcPts val="600"/>
              </a:spcAft>
            </a:pPr>
            <a:fld id="{3E654F6E-038B-482B-9D7F-8B6B51C6EA5F}" type="slidenum">
              <a:rPr lang="en-US" sz="6600">
                <a:solidFill>
                  <a:srgbClr val="FFFFFF"/>
                </a:solidFill>
              </a:rPr>
              <a:pPr>
                <a:lnSpc>
                  <a:spcPct val="90000"/>
                </a:lnSpc>
                <a:spcAft>
                  <a:spcPts val="600"/>
                </a:spcAft>
              </a:pPr>
              <a:t>51</a:t>
            </a:fld>
            <a:endParaRPr lang="en-US" sz="6600">
              <a:solidFill>
                <a:srgbClr val="FFFFFF"/>
              </a:solidFill>
            </a:endParaRPr>
          </a:p>
        </p:txBody>
      </p:sp>
    </p:spTree>
    <p:extLst>
      <p:ext uri="{BB962C8B-B14F-4D97-AF65-F5344CB8AC3E}">
        <p14:creationId xmlns:p14="http://schemas.microsoft.com/office/powerpoint/2010/main" val="837451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302A-710D-9E73-3F9F-084DC40D6C2B}"/>
              </a:ext>
            </a:extLst>
          </p:cNvPr>
          <p:cNvSpPr>
            <a:spLocks noGrp="1"/>
          </p:cNvSpPr>
          <p:nvPr>
            <p:ph type="title"/>
          </p:nvPr>
        </p:nvSpPr>
        <p:spPr/>
        <p:txBody>
          <a:bodyPr/>
          <a:lstStyle/>
          <a:p>
            <a:r>
              <a:rPr lang="en-US" dirty="0"/>
              <a:t>Proactive: Defined Scope of Service</a:t>
            </a:r>
          </a:p>
        </p:txBody>
      </p:sp>
      <p:sp>
        <p:nvSpPr>
          <p:cNvPr id="6" name="Round Same Side Corner Rectangle 54">
            <a:extLst>
              <a:ext uri="{FF2B5EF4-FFF2-40B4-BE49-F238E27FC236}">
                <a16:creationId xmlns:a16="http://schemas.microsoft.com/office/drawing/2014/main" id="{B79D2464-1452-BAF5-0B83-C4E4618CFA74}"/>
              </a:ext>
            </a:extLst>
          </p:cNvPr>
          <p:cNvSpPr/>
          <p:nvPr/>
        </p:nvSpPr>
        <p:spPr>
          <a:xfrm rot="10800000">
            <a:off x="432347" y="1488211"/>
            <a:ext cx="5572532" cy="4798289"/>
          </a:xfrm>
          <a:prstGeom prst="round2SameRect">
            <a:avLst>
              <a:gd name="adj1" fmla="val 5061"/>
              <a:gd name="adj2" fmla="val 0"/>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B8D2F9A-D2A2-D787-21EF-6847B4740A49}"/>
              </a:ext>
            </a:extLst>
          </p:cNvPr>
          <p:cNvSpPr txBox="1"/>
          <p:nvPr/>
        </p:nvSpPr>
        <p:spPr>
          <a:xfrm>
            <a:off x="432346" y="2679616"/>
            <a:ext cx="5572532" cy="2062103"/>
          </a:xfrm>
          <a:prstGeom prst="rect">
            <a:avLst/>
          </a:prstGeom>
        </p:spPr>
        <p:txBody>
          <a:bodyPr wrap="square" rtlCol="0">
            <a:spAutoFit/>
          </a:bodyPr>
          <a:lstStyle/>
          <a:p>
            <a:pPr marL="342900" lvl="1" indent="-342900" fontAlgn="base">
              <a:spcAft>
                <a:spcPts val="600"/>
              </a:spcAft>
              <a:buClr>
                <a:schemeClr val="tx1"/>
              </a:buClr>
              <a:buSzPct val="100000"/>
              <a:buFont typeface="Arial" panose="020B0604020202020204" pitchFamily="34" charset="0"/>
              <a:buChar char="•"/>
              <a:tabLst>
                <a:tab pos="101600" algn="l"/>
              </a:tabLst>
              <a:defRPr/>
            </a:pPr>
            <a:r>
              <a:rPr lang="en-US" sz="3200" dirty="0">
                <a:cs typeface="Arial" panose="020B0604020202020204" pitchFamily="34" charset="0"/>
              </a:rPr>
              <a:t>Defines the patients you will care for on your unit and those who will be transported/transferred off.</a:t>
            </a:r>
          </a:p>
        </p:txBody>
      </p:sp>
      <p:grpSp>
        <p:nvGrpSpPr>
          <p:cNvPr id="10" name="Group 9">
            <a:extLst>
              <a:ext uri="{FF2B5EF4-FFF2-40B4-BE49-F238E27FC236}">
                <a16:creationId xmlns:a16="http://schemas.microsoft.com/office/drawing/2014/main" id="{3932981E-41BF-2AAD-80AA-1D59A54AE2EB}"/>
              </a:ext>
            </a:extLst>
          </p:cNvPr>
          <p:cNvGrpSpPr/>
          <p:nvPr/>
        </p:nvGrpSpPr>
        <p:grpSpPr>
          <a:xfrm>
            <a:off x="4905366" y="5269140"/>
            <a:ext cx="736634" cy="590003"/>
            <a:chOff x="3750397" y="4111814"/>
            <a:chExt cx="478561" cy="349754"/>
          </a:xfrm>
        </p:grpSpPr>
        <p:sp>
          <p:nvSpPr>
            <p:cNvPr id="11" name="Freeform 24">
              <a:extLst>
                <a:ext uri="{FF2B5EF4-FFF2-40B4-BE49-F238E27FC236}">
                  <a16:creationId xmlns:a16="http://schemas.microsoft.com/office/drawing/2014/main" id="{98671A6B-FF83-3FE5-A0E6-964120835C29}"/>
                </a:ext>
              </a:extLst>
            </p:cNvPr>
            <p:cNvSpPr>
              <a:spLocks/>
            </p:cNvSpPr>
            <p:nvPr/>
          </p:nvSpPr>
          <p:spPr bwMode="auto">
            <a:xfrm>
              <a:off x="3813498" y="4111814"/>
              <a:ext cx="353610" cy="330514"/>
            </a:xfrm>
            <a:custGeom>
              <a:avLst/>
              <a:gdLst>
                <a:gd name="T0" fmla="*/ 1522 w 2834"/>
                <a:gd name="T1" fmla="*/ 12 h 2633"/>
                <a:gd name="T2" fmla="*/ 1673 w 2834"/>
                <a:gd name="T3" fmla="*/ 67 h 2633"/>
                <a:gd name="T4" fmla="*/ 1808 w 2834"/>
                <a:gd name="T5" fmla="*/ 165 h 2633"/>
                <a:gd name="T6" fmla="*/ 1916 w 2834"/>
                <a:gd name="T7" fmla="*/ 301 h 2633"/>
                <a:gd name="T8" fmla="*/ 1990 w 2834"/>
                <a:gd name="T9" fmla="*/ 468 h 2633"/>
                <a:gd name="T10" fmla="*/ 2015 w 2834"/>
                <a:gd name="T11" fmla="*/ 661 h 2633"/>
                <a:gd name="T12" fmla="*/ 1987 w 2834"/>
                <a:gd name="T13" fmla="*/ 873 h 2633"/>
                <a:gd name="T14" fmla="*/ 1909 w 2834"/>
                <a:gd name="T15" fmla="*/ 1085 h 2633"/>
                <a:gd name="T16" fmla="*/ 1794 w 2834"/>
                <a:gd name="T17" fmla="*/ 1277 h 2633"/>
                <a:gd name="T18" fmla="*/ 1652 w 2834"/>
                <a:gd name="T19" fmla="*/ 1429 h 2633"/>
                <a:gd name="T20" fmla="*/ 1700 w 2834"/>
                <a:gd name="T21" fmla="*/ 1512 h 2633"/>
                <a:gd name="T22" fmla="*/ 1794 w 2834"/>
                <a:gd name="T23" fmla="*/ 1578 h 2633"/>
                <a:gd name="T24" fmla="*/ 1938 w 2834"/>
                <a:gd name="T25" fmla="*/ 1638 h 2633"/>
                <a:gd name="T26" fmla="*/ 2134 w 2834"/>
                <a:gd name="T27" fmla="*/ 1697 h 2633"/>
                <a:gd name="T28" fmla="*/ 2385 w 2834"/>
                <a:gd name="T29" fmla="*/ 1766 h 2633"/>
                <a:gd name="T30" fmla="*/ 2548 w 2834"/>
                <a:gd name="T31" fmla="*/ 1830 h 2633"/>
                <a:gd name="T32" fmla="*/ 2668 w 2834"/>
                <a:gd name="T33" fmla="*/ 1917 h 2633"/>
                <a:gd name="T34" fmla="*/ 2749 w 2834"/>
                <a:gd name="T35" fmla="*/ 2018 h 2633"/>
                <a:gd name="T36" fmla="*/ 2801 w 2834"/>
                <a:gd name="T37" fmla="*/ 2128 h 2633"/>
                <a:gd name="T38" fmla="*/ 2827 w 2834"/>
                <a:gd name="T39" fmla="*/ 2236 h 2633"/>
                <a:gd name="T40" fmla="*/ 2834 w 2834"/>
                <a:gd name="T41" fmla="*/ 2336 h 2633"/>
                <a:gd name="T42" fmla="*/ 2828 w 2834"/>
                <a:gd name="T43" fmla="*/ 2420 h 2633"/>
                <a:gd name="T44" fmla="*/ 2817 w 2834"/>
                <a:gd name="T45" fmla="*/ 2482 h 2633"/>
                <a:gd name="T46" fmla="*/ 2788 w 2834"/>
                <a:gd name="T47" fmla="*/ 2518 h 2633"/>
                <a:gd name="T48" fmla="*/ 2694 w 2834"/>
                <a:gd name="T49" fmla="*/ 2548 h 2633"/>
                <a:gd name="T50" fmla="*/ 2540 w 2834"/>
                <a:gd name="T51" fmla="*/ 2575 h 2633"/>
                <a:gd name="T52" fmla="*/ 2340 w 2834"/>
                <a:gd name="T53" fmla="*/ 2596 h 2633"/>
                <a:gd name="T54" fmla="*/ 2101 w 2834"/>
                <a:gd name="T55" fmla="*/ 2613 h 2633"/>
                <a:gd name="T56" fmla="*/ 1836 w 2834"/>
                <a:gd name="T57" fmla="*/ 2625 h 2633"/>
                <a:gd name="T58" fmla="*/ 1555 w 2834"/>
                <a:gd name="T59" fmla="*/ 2632 h 2633"/>
                <a:gd name="T60" fmla="*/ 1269 w 2834"/>
                <a:gd name="T61" fmla="*/ 2633 h 2633"/>
                <a:gd name="T62" fmla="*/ 989 w 2834"/>
                <a:gd name="T63" fmla="*/ 2630 h 2633"/>
                <a:gd name="T64" fmla="*/ 723 w 2834"/>
                <a:gd name="T65" fmla="*/ 2620 h 2633"/>
                <a:gd name="T66" fmla="*/ 486 w 2834"/>
                <a:gd name="T67" fmla="*/ 2605 h 2633"/>
                <a:gd name="T68" fmla="*/ 287 w 2834"/>
                <a:gd name="T69" fmla="*/ 2583 h 2633"/>
                <a:gd name="T70" fmla="*/ 135 w 2834"/>
                <a:gd name="T71" fmla="*/ 2556 h 2633"/>
                <a:gd name="T72" fmla="*/ 43 w 2834"/>
                <a:gd name="T73" fmla="*/ 2522 h 2633"/>
                <a:gd name="T74" fmla="*/ 17 w 2834"/>
                <a:gd name="T75" fmla="*/ 2484 h 2633"/>
                <a:gd name="T76" fmla="*/ 9 w 2834"/>
                <a:gd name="T77" fmla="*/ 2430 h 2633"/>
                <a:gd name="T78" fmla="*/ 1 w 2834"/>
                <a:gd name="T79" fmla="*/ 2352 h 2633"/>
                <a:gd name="T80" fmla="*/ 1 w 2834"/>
                <a:gd name="T81" fmla="*/ 2257 h 2633"/>
                <a:gd name="T82" fmla="*/ 15 w 2834"/>
                <a:gd name="T83" fmla="*/ 2153 h 2633"/>
                <a:gd name="T84" fmla="*/ 50 w 2834"/>
                <a:gd name="T85" fmla="*/ 2046 h 2633"/>
                <a:gd name="T86" fmla="*/ 113 w 2834"/>
                <a:gd name="T87" fmla="*/ 1944 h 2633"/>
                <a:gd name="T88" fmla="*/ 210 w 2834"/>
                <a:gd name="T89" fmla="*/ 1854 h 2633"/>
                <a:gd name="T90" fmla="*/ 350 w 2834"/>
                <a:gd name="T91" fmla="*/ 1783 h 2633"/>
                <a:gd name="T92" fmla="*/ 587 w 2834"/>
                <a:gd name="T93" fmla="*/ 1716 h 2633"/>
                <a:gd name="T94" fmla="*/ 807 w 2834"/>
                <a:gd name="T95" fmla="*/ 1653 h 2633"/>
                <a:gd name="T96" fmla="*/ 970 w 2834"/>
                <a:gd name="T97" fmla="*/ 1592 h 2633"/>
                <a:gd name="T98" fmla="*/ 1078 w 2834"/>
                <a:gd name="T99" fmla="*/ 1525 h 2633"/>
                <a:gd name="T100" fmla="*/ 1135 w 2834"/>
                <a:gd name="T101" fmla="*/ 1441 h 2633"/>
                <a:gd name="T102" fmla="*/ 1141 w 2834"/>
                <a:gd name="T103" fmla="*/ 1425 h 2633"/>
                <a:gd name="T104" fmla="*/ 1006 w 2834"/>
                <a:gd name="T105" fmla="*/ 1268 h 2633"/>
                <a:gd name="T106" fmla="*/ 899 w 2834"/>
                <a:gd name="T107" fmla="*/ 1070 h 2633"/>
                <a:gd name="T108" fmla="*/ 828 w 2834"/>
                <a:gd name="T109" fmla="*/ 853 h 2633"/>
                <a:gd name="T110" fmla="*/ 801 w 2834"/>
                <a:gd name="T111" fmla="*/ 640 h 2633"/>
                <a:gd name="T112" fmla="*/ 829 w 2834"/>
                <a:gd name="T113" fmla="*/ 449 h 2633"/>
                <a:gd name="T114" fmla="*/ 905 w 2834"/>
                <a:gd name="T115" fmla="*/ 286 h 2633"/>
                <a:gd name="T116" fmla="*/ 1018 w 2834"/>
                <a:gd name="T117" fmla="*/ 156 h 2633"/>
                <a:gd name="T118" fmla="*/ 1158 w 2834"/>
                <a:gd name="T119" fmla="*/ 63 h 2633"/>
                <a:gd name="T120" fmla="*/ 1311 w 2834"/>
                <a:gd name="T121" fmla="*/ 10 h 2633"/>
                <a:gd name="connsiteX0" fmla="*/ 4817 w 10000"/>
                <a:gd name="connsiteY0" fmla="*/ 10000 h 10630"/>
                <a:gd name="connsiteX1" fmla="*/ 4478 w 10000"/>
                <a:gd name="connsiteY1" fmla="*/ 10000 h 10630"/>
                <a:gd name="connsiteX2" fmla="*/ 4146 w 10000"/>
                <a:gd name="connsiteY2" fmla="*/ 10000 h 10630"/>
                <a:gd name="connsiteX3" fmla="*/ 3814 w 10000"/>
                <a:gd name="connsiteY3" fmla="*/ 9996 h 10630"/>
                <a:gd name="connsiteX4" fmla="*/ 3490 w 10000"/>
                <a:gd name="connsiteY4" fmla="*/ 9989 h 10630"/>
                <a:gd name="connsiteX5" fmla="*/ 3169 w 10000"/>
                <a:gd name="connsiteY5" fmla="*/ 9977 h 10630"/>
                <a:gd name="connsiteX6" fmla="*/ 2858 w 10000"/>
                <a:gd name="connsiteY6" fmla="*/ 9966 h 10630"/>
                <a:gd name="connsiteX7" fmla="*/ 2551 w 10000"/>
                <a:gd name="connsiteY7" fmla="*/ 9951 h 10630"/>
                <a:gd name="connsiteX8" fmla="*/ 2262 w 10000"/>
                <a:gd name="connsiteY8" fmla="*/ 9935 h 10630"/>
                <a:gd name="connsiteX9" fmla="*/ 1983 w 10000"/>
                <a:gd name="connsiteY9" fmla="*/ 9916 h 10630"/>
                <a:gd name="connsiteX10" fmla="*/ 1715 w 10000"/>
                <a:gd name="connsiteY10" fmla="*/ 9894 h 10630"/>
                <a:gd name="connsiteX11" fmla="*/ 1464 w 10000"/>
                <a:gd name="connsiteY11" fmla="*/ 9867 h 10630"/>
                <a:gd name="connsiteX12" fmla="*/ 1231 w 10000"/>
                <a:gd name="connsiteY12" fmla="*/ 9840 h 10630"/>
                <a:gd name="connsiteX13" fmla="*/ 1013 w 10000"/>
                <a:gd name="connsiteY13" fmla="*/ 9810 h 10630"/>
                <a:gd name="connsiteX14" fmla="*/ 812 w 10000"/>
                <a:gd name="connsiteY14" fmla="*/ 9780 h 10630"/>
                <a:gd name="connsiteX15" fmla="*/ 635 w 10000"/>
                <a:gd name="connsiteY15" fmla="*/ 9742 h 10630"/>
                <a:gd name="connsiteX16" fmla="*/ 476 w 10000"/>
                <a:gd name="connsiteY16" fmla="*/ 9708 h 10630"/>
                <a:gd name="connsiteX17" fmla="*/ 342 w 10000"/>
                <a:gd name="connsiteY17" fmla="*/ 9670 h 10630"/>
                <a:gd name="connsiteX18" fmla="*/ 233 w 10000"/>
                <a:gd name="connsiteY18" fmla="*/ 9624 h 10630"/>
                <a:gd name="connsiteX19" fmla="*/ 152 w 10000"/>
                <a:gd name="connsiteY19" fmla="*/ 9578 h 10630"/>
                <a:gd name="connsiteX20" fmla="*/ 92 w 10000"/>
                <a:gd name="connsiteY20" fmla="*/ 9533 h 10630"/>
                <a:gd name="connsiteX21" fmla="*/ 64 w 10000"/>
                <a:gd name="connsiteY21" fmla="*/ 9480 h 10630"/>
                <a:gd name="connsiteX22" fmla="*/ 60 w 10000"/>
                <a:gd name="connsiteY22" fmla="*/ 9434 h 10630"/>
                <a:gd name="connsiteX23" fmla="*/ 53 w 10000"/>
                <a:gd name="connsiteY23" fmla="*/ 9381 h 10630"/>
                <a:gd name="connsiteX24" fmla="*/ 39 w 10000"/>
                <a:gd name="connsiteY24" fmla="*/ 9309 h 10630"/>
                <a:gd name="connsiteX25" fmla="*/ 32 w 10000"/>
                <a:gd name="connsiteY25" fmla="*/ 9229 h 10630"/>
                <a:gd name="connsiteX26" fmla="*/ 21 w 10000"/>
                <a:gd name="connsiteY26" fmla="*/ 9142 h 10630"/>
                <a:gd name="connsiteX27" fmla="*/ 11 w 10000"/>
                <a:gd name="connsiteY27" fmla="*/ 9039 h 10630"/>
                <a:gd name="connsiteX28" fmla="*/ 4 w 10000"/>
                <a:gd name="connsiteY28" fmla="*/ 8933 h 10630"/>
                <a:gd name="connsiteX29" fmla="*/ 0 w 10000"/>
                <a:gd name="connsiteY29" fmla="*/ 8819 h 10630"/>
                <a:gd name="connsiteX30" fmla="*/ 0 w 10000"/>
                <a:gd name="connsiteY30" fmla="*/ 8701 h 10630"/>
                <a:gd name="connsiteX31" fmla="*/ 4 w 10000"/>
                <a:gd name="connsiteY31" fmla="*/ 8572 h 10630"/>
                <a:gd name="connsiteX32" fmla="*/ 11 w 10000"/>
                <a:gd name="connsiteY32" fmla="*/ 8443 h 10630"/>
                <a:gd name="connsiteX33" fmla="*/ 28 w 10000"/>
                <a:gd name="connsiteY33" fmla="*/ 8310 h 10630"/>
                <a:gd name="connsiteX34" fmla="*/ 53 w 10000"/>
                <a:gd name="connsiteY34" fmla="*/ 8177 h 10630"/>
                <a:gd name="connsiteX35" fmla="*/ 81 w 10000"/>
                <a:gd name="connsiteY35" fmla="*/ 8040 h 10630"/>
                <a:gd name="connsiteX36" fmla="*/ 124 w 10000"/>
                <a:gd name="connsiteY36" fmla="*/ 7904 h 10630"/>
                <a:gd name="connsiteX37" fmla="*/ 176 w 10000"/>
                <a:gd name="connsiteY37" fmla="*/ 7771 h 10630"/>
                <a:gd name="connsiteX38" fmla="*/ 236 w 10000"/>
                <a:gd name="connsiteY38" fmla="*/ 7638 h 10630"/>
                <a:gd name="connsiteX39" fmla="*/ 311 w 10000"/>
                <a:gd name="connsiteY39" fmla="*/ 7512 h 10630"/>
                <a:gd name="connsiteX40" fmla="*/ 399 w 10000"/>
                <a:gd name="connsiteY40" fmla="*/ 7383 h 10630"/>
                <a:gd name="connsiteX41" fmla="*/ 494 w 10000"/>
                <a:gd name="connsiteY41" fmla="*/ 7262 h 10630"/>
                <a:gd name="connsiteX42" fmla="*/ 610 w 10000"/>
                <a:gd name="connsiteY42" fmla="*/ 7148 h 10630"/>
                <a:gd name="connsiteX43" fmla="*/ 741 w 10000"/>
                <a:gd name="connsiteY43" fmla="*/ 7041 h 10630"/>
                <a:gd name="connsiteX44" fmla="*/ 889 w 10000"/>
                <a:gd name="connsiteY44" fmla="*/ 6946 h 10630"/>
                <a:gd name="connsiteX45" fmla="*/ 1052 w 10000"/>
                <a:gd name="connsiteY45" fmla="*/ 6852 h 10630"/>
                <a:gd name="connsiteX46" fmla="*/ 1235 w 10000"/>
                <a:gd name="connsiteY46" fmla="*/ 6772 h 10630"/>
                <a:gd name="connsiteX47" fmla="*/ 1436 w 10000"/>
                <a:gd name="connsiteY47" fmla="*/ 6707 h 10630"/>
                <a:gd name="connsiteX48" fmla="*/ 1764 w 10000"/>
                <a:gd name="connsiteY48" fmla="*/ 6608 h 10630"/>
                <a:gd name="connsiteX49" fmla="*/ 2071 w 10000"/>
                <a:gd name="connsiteY49" fmla="*/ 6517 h 10630"/>
                <a:gd name="connsiteX50" fmla="*/ 2357 w 10000"/>
                <a:gd name="connsiteY50" fmla="*/ 6434 h 10630"/>
                <a:gd name="connsiteX51" fmla="*/ 2615 w 10000"/>
                <a:gd name="connsiteY51" fmla="*/ 6354 h 10630"/>
                <a:gd name="connsiteX52" fmla="*/ 2848 w 10000"/>
                <a:gd name="connsiteY52" fmla="*/ 6278 h 10630"/>
                <a:gd name="connsiteX53" fmla="*/ 3063 w 10000"/>
                <a:gd name="connsiteY53" fmla="*/ 6198 h 10630"/>
                <a:gd name="connsiteX54" fmla="*/ 3253 w 10000"/>
                <a:gd name="connsiteY54" fmla="*/ 6122 h 10630"/>
                <a:gd name="connsiteX55" fmla="*/ 3423 w 10000"/>
                <a:gd name="connsiteY55" fmla="*/ 6046 h 10630"/>
                <a:gd name="connsiteX56" fmla="*/ 3571 w 10000"/>
                <a:gd name="connsiteY56" fmla="*/ 5963 h 10630"/>
                <a:gd name="connsiteX57" fmla="*/ 3698 w 10000"/>
                <a:gd name="connsiteY57" fmla="*/ 5879 h 10630"/>
                <a:gd name="connsiteX58" fmla="*/ 3804 w 10000"/>
                <a:gd name="connsiteY58" fmla="*/ 5792 h 10630"/>
                <a:gd name="connsiteX59" fmla="*/ 3892 w 10000"/>
                <a:gd name="connsiteY59" fmla="*/ 5693 h 10630"/>
                <a:gd name="connsiteX60" fmla="*/ 3963 w 10000"/>
                <a:gd name="connsiteY60" fmla="*/ 5587 h 10630"/>
                <a:gd name="connsiteX61" fmla="*/ 4005 w 10000"/>
                <a:gd name="connsiteY61" fmla="*/ 5473 h 10630"/>
                <a:gd name="connsiteX62" fmla="*/ 4093 w 10000"/>
                <a:gd name="connsiteY62" fmla="*/ 5473 h 10630"/>
                <a:gd name="connsiteX63" fmla="*/ 4061 w 10000"/>
                <a:gd name="connsiteY63" fmla="*/ 5442 h 10630"/>
                <a:gd name="connsiteX64" fmla="*/ 4026 w 10000"/>
                <a:gd name="connsiteY64" fmla="*/ 5412 h 10630"/>
                <a:gd name="connsiteX65" fmla="*/ 3860 w 10000"/>
                <a:gd name="connsiteY65" fmla="*/ 5234 h 10630"/>
                <a:gd name="connsiteX66" fmla="*/ 3701 w 10000"/>
                <a:gd name="connsiteY66" fmla="*/ 5032 h 10630"/>
                <a:gd name="connsiteX67" fmla="*/ 3550 w 10000"/>
                <a:gd name="connsiteY67" fmla="*/ 4816 h 10630"/>
                <a:gd name="connsiteX68" fmla="*/ 3416 w 10000"/>
                <a:gd name="connsiteY68" fmla="*/ 4577 h 10630"/>
                <a:gd name="connsiteX69" fmla="*/ 3289 w 10000"/>
                <a:gd name="connsiteY69" fmla="*/ 4322 h 10630"/>
                <a:gd name="connsiteX70" fmla="*/ 3172 w 10000"/>
                <a:gd name="connsiteY70" fmla="*/ 4064 h 10630"/>
                <a:gd name="connsiteX71" fmla="*/ 3073 w 10000"/>
                <a:gd name="connsiteY71" fmla="*/ 3794 h 10630"/>
                <a:gd name="connsiteX72" fmla="*/ 2989 w 10000"/>
                <a:gd name="connsiteY72" fmla="*/ 3521 h 10630"/>
                <a:gd name="connsiteX73" fmla="*/ 2922 w 10000"/>
                <a:gd name="connsiteY73" fmla="*/ 3240 h 10630"/>
                <a:gd name="connsiteX74" fmla="*/ 2869 w 10000"/>
                <a:gd name="connsiteY74" fmla="*/ 2966 h 10630"/>
                <a:gd name="connsiteX75" fmla="*/ 2841 w 10000"/>
                <a:gd name="connsiteY75" fmla="*/ 2697 h 10630"/>
                <a:gd name="connsiteX76" fmla="*/ 2826 w 10000"/>
                <a:gd name="connsiteY76" fmla="*/ 2431 h 10630"/>
                <a:gd name="connsiteX77" fmla="*/ 2841 w 10000"/>
                <a:gd name="connsiteY77" fmla="*/ 2180 h 10630"/>
                <a:gd name="connsiteX78" fmla="*/ 2872 w 10000"/>
                <a:gd name="connsiteY78" fmla="*/ 1937 h 10630"/>
                <a:gd name="connsiteX79" fmla="*/ 2925 w 10000"/>
                <a:gd name="connsiteY79" fmla="*/ 1705 h 10630"/>
                <a:gd name="connsiteX80" fmla="*/ 2999 w 10000"/>
                <a:gd name="connsiteY80" fmla="*/ 1485 h 10630"/>
                <a:gd name="connsiteX81" fmla="*/ 3091 w 10000"/>
                <a:gd name="connsiteY81" fmla="*/ 1284 h 10630"/>
                <a:gd name="connsiteX82" fmla="*/ 3193 w 10000"/>
                <a:gd name="connsiteY82" fmla="*/ 1086 h 10630"/>
                <a:gd name="connsiteX83" fmla="*/ 3317 w 10000"/>
                <a:gd name="connsiteY83" fmla="*/ 908 h 10630"/>
                <a:gd name="connsiteX84" fmla="*/ 3447 w 10000"/>
                <a:gd name="connsiteY84" fmla="*/ 744 h 10630"/>
                <a:gd name="connsiteX85" fmla="*/ 3592 w 10000"/>
                <a:gd name="connsiteY85" fmla="*/ 592 h 10630"/>
                <a:gd name="connsiteX86" fmla="*/ 3747 w 10000"/>
                <a:gd name="connsiteY86" fmla="*/ 460 h 10630"/>
                <a:gd name="connsiteX87" fmla="*/ 3913 w 10000"/>
                <a:gd name="connsiteY87" fmla="*/ 342 h 10630"/>
                <a:gd name="connsiteX88" fmla="*/ 4086 w 10000"/>
                <a:gd name="connsiteY88" fmla="*/ 239 h 10630"/>
                <a:gd name="connsiteX89" fmla="*/ 4263 w 10000"/>
                <a:gd name="connsiteY89" fmla="*/ 156 h 10630"/>
                <a:gd name="connsiteX90" fmla="*/ 4442 w 10000"/>
                <a:gd name="connsiteY90" fmla="*/ 87 h 10630"/>
                <a:gd name="connsiteX91" fmla="*/ 4626 w 10000"/>
                <a:gd name="connsiteY91" fmla="*/ 38 h 10630"/>
                <a:gd name="connsiteX92" fmla="*/ 4809 w 10000"/>
                <a:gd name="connsiteY92" fmla="*/ 11 h 10630"/>
                <a:gd name="connsiteX93" fmla="*/ 4996 w 10000"/>
                <a:gd name="connsiteY93" fmla="*/ 0 h 10630"/>
                <a:gd name="connsiteX94" fmla="*/ 5183 w 10000"/>
                <a:gd name="connsiteY94" fmla="*/ 11 h 10630"/>
                <a:gd name="connsiteX95" fmla="*/ 5371 w 10000"/>
                <a:gd name="connsiteY95" fmla="*/ 46 h 10630"/>
                <a:gd name="connsiteX96" fmla="*/ 5550 w 10000"/>
                <a:gd name="connsiteY96" fmla="*/ 99 h 10630"/>
                <a:gd name="connsiteX97" fmla="*/ 5730 w 10000"/>
                <a:gd name="connsiteY97" fmla="*/ 167 h 10630"/>
                <a:gd name="connsiteX98" fmla="*/ 5903 w 10000"/>
                <a:gd name="connsiteY98" fmla="*/ 254 h 10630"/>
                <a:gd name="connsiteX99" fmla="*/ 6073 w 10000"/>
                <a:gd name="connsiteY99" fmla="*/ 361 h 10630"/>
                <a:gd name="connsiteX100" fmla="*/ 6228 w 10000"/>
                <a:gd name="connsiteY100" fmla="*/ 490 h 10630"/>
                <a:gd name="connsiteX101" fmla="*/ 6380 w 10000"/>
                <a:gd name="connsiteY101" fmla="*/ 627 h 10630"/>
                <a:gd name="connsiteX102" fmla="*/ 6521 w 10000"/>
                <a:gd name="connsiteY102" fmla="*/ 786 h 10630"/>
                <a:gd name="connsiteX103" fmla="*/ 6648 w 10000"/>
                <a:gd name="connsiteY103" fmla="*/ 961 h 10630"/>
                <a:gd name="connsiteX104" fmla="*/ 6761 w 10000"/>
                <a:gd name="connsiteY104" fmla="*/ 1143 h 10630"/>
                <a:gd name="connsiteX105" fmla="*/ 6863 w 10000"/>
                <a:gd name="connsiteY105" fmla="*/ 1344 h 10630"/>
                <a:gd name="connsiteX106" fmla="*/ 6951 w 10000"/>
                <a:gd name="connsiteY106" fmla="*/ 1557 h 10630"/>
                <a:gd name="connsiteX107" fmla="*/ 7022 w 10000"/>
                <a:gd name="connsiteY107" fmla="*/ 1777 h 10630"/>
                <a:gd name="connsiteX108" fmla="*/ 7068 w 10000"/>
                <a:gd name="connsiteY108" fmla="*/ 2013 h 10630"/>
                <a:gd name="connsiteX109" fmla="*/ 7103 w 10000"/>
                <a:gd name="connsiteY109" fmla="*/ 2256 h 10630"/>
                <a:gd name="connsiteX110" fmla="*/ 7110 w 10000"/>
                <a:gd name="connsiteY110" fmla="*/ 2510 h 10630"/>
                <a:gd name="connsiteX111" fmla="*/ 7100 w 10000"/>
                <a:gd name="connsiteY111" fmla="*/ 2773 h 10630"/>
                <a:gd name="connsiteX112" fmla="*/ 7064 w 10000"/>
                <a:gd name="connsiteY112" fmla="*/ 3042 h 10630"/>
                <a:gd name="connsiteX113" fmla="*/ 7011 w 10000"/>
                <a:gd name="connsiteY113" fmla="*/ 3316 h 10630"/>
                <a:gd name="connsiteX114" fmla="*/ 6937 w 10000"/>
                <a:gd name="connsiteY114" fmla="*/ 3585 h 10630"/>
                <a:gd name="connsiteX115" fmla="*/ 6842 w 10000"/>
                <a:gd name="connsiteY115" fmla="*/ 3855 h 10630"/>
                <a:gd name="connsiteX116" fmla="*/ 6736 w 10000"/>
                <a:gd name="connsiteY116" fmla="*/ 4121 h 10630"/>
                <a:gd name="connsiteX117" fmla="*/ 6613 w 10000"/>
                <a:gd name="connsiteY117" fmla="*/ 4371 h 10630"/>
                <a:gd name="connsiteX118" fmla="*/ 6478 w 10000"/>
                <a:gd name="connsiteY118" fmla="*/ 4618 h 10630"/>
                <a:gd name="connsiteX119" fmla="*/ 6330 w 10000"/>
                <a:gd name="connsiteY119" fmla="*/ 4850 h 10630"/>
                <a:gd name="connsiteX120" fmla="*/ 6171 w 10000"/>
                <a:gd name="connsiteY120" fmla="*/ 5063 h 10630"/>
                <a:gd name="connsiteX121" fmla="*/ 6006 w 10000"/>
                <a:gd name="connsiteY121" fmla="*/ 5256 h 10630"/>
                <a:gd name="connsiteX122" fmla="*/ 5829 w 10000"/>
                <a:gd name="connsiteY122" fmla="*/ 5427 h 10630"/>
                <a:gd name="connsiteX123" fmla="*/ 5872 w 10000"/>
                <a:gd name="connsiteY123" fmla="*/ 5541 h 10630"/>
                <a:gd name="connsiteX124" fmla="*/ 5924 w 10000"/>
                <a:gd name="connsiteY124" fmla="*/ 5644 h 10630"/>
                <a:gd name="connsiteX125" fmla="*/ 5999 w 10000"/>
                <a:gd name="connsiteY125" fmla="*/ 5742 h 10630"/>
                <a:gd name="connsiteX126" fmla="*/ 6087 w 10000"/>
                <a:gd name="connsiteY126" fmla="*/ 5830 h 10630"/>
                <a:gd name="connsiteX127" fmla="*/ 6200 w 10000"/>
                <a:gd name="connsiteY127" fmla="*/ 5913 h 10630"/>
                <a:gd name="connsiteX128" fmla="*/ 6330 w 10000"/>
                <a:gd name="connsiteY128" fmla="*/ 5993 h 10630"/>
                <a:gd name="connsiteX129" fmla="*/ 6478 w 10000"/>
                <a:gd name="connsiteY129" fmla="*/ 6069 h 10630"/>
                <a:gd name="connsiteX130" fmla="*/ 6651 w 10000"/>
                <a:gd name="connsiteY130" fmla="*/ 6145 h 10630"/>
                <a:gd name="connsiteX131" fmla="*/ 6838 w 10000"/>
                <a:gd name="connsiteY131" fmla="*/ 6221 h 10630"/>
                <a:gd name="connsiteX132" fmla="*/ 7050 w 10000"/>
                <a:gd name="connsiteY132" fmla="*/ 6289 h 10630"/>
                <a:gd name="connsiteX133" fmla="*/ 7279 w 10000"/>
                <a:gd name="connsiteY133" fmla="*/ 6365 h 10630"/>
                <a:gd name="connsiteX134" fmla="*/ 7530 w 10000"/>
                <a:gd name="connsiteY134" fmla="*/ 6445 h 10630"/>
                <a:gd name="connsiteX135" fmla="*/ 7805 w 10000"/>
                <a:gd name="connsiteY135" fmla="*/ 6525 h 10630"/>
                <a:gd name="connsiteX136" fmla="*/ 8102 w 10000"/>
                <a:gd name="connsiteY136" fmla="*/ 6612 h 10630"/>
                <a:gd name="connsiteX137" fmla="*/ 8416 w 10000"/>
                <a:gd name="connsiteY137" fmla="*/ 6707 h 10630"/>
                <a:gd name="connsiteX138" fmla="*/ 8624 w 10000"/>
                <a:gd name="connsiteY138" fmla="*/ 6776 h 10630"/>
                <a:gd name="connsiteX139" fmla="*/ 8818 w 10000"/>
                <a:gd name="connsiteY139" fmla="*/ 6855 h 10630"/>
                <a:gd name="connsiteX140" fmla="*/ 8991 w 10000"/>
                <a:gd name="connsiteY140" fmla="*/ 6950 h 10630"/>
                <a:gd name="connsiteX141" fmla="*/ 9146 w 10000"/>
                <a:gd name="connsiteY141" fmla="*/ 7057 h 10630"/>
                <a:gd name="connsiteX142" fmla="*/ 9287 w 10000"/>
                <a:gd name="connsiteY142" fmla="*/ 7167 h 10630"/>
                <a:gd name="connsiteX143" fmla="*/ 9414 w 10000"/>
                <a:gd name="connsiteY143" fmla="*/ 7281 h 10630"/>
                <a:gd name="connsiteX144" fmla="*/ 9520 w 10000"/>
                <a:gd name="connsiteY144" fmla="*/ 7406 h 10630"/>
                <a:gd name="connsiteX145" fmla="*/ 9619 w 10000"/>
                <a:gd name="connsiteY145" fmla="*/ 7531 h 10630"/>
                <a:gd name="connsiteX146" fmla="*/ 9700 w 10000"/>
                <a:gd name="connsiteY146" fmla="*/ 7664 h 10630"/>
                <a:gd name="connsiteX147" fmla="*/ 9774 w 10000"/>
                <a:gd name="connsiteY147" fmla="*/ 7801 h 10630"/>
                <a:gd name="connsiteX148" fmla="*/ 9834 w 10000"/>
                <a:gd name="connsiteY148" fmla="*/ 7942 h 10630"/>
                <a:gd name="connsiteX149" fmla="*/ 9884 w 10000"/>
                <a:gd name="connsiteY149" fmla="*/ 8082 h 10630"/>
                <a:gd name="connsiteX150" fmla="*/ 9922 w 10000"/>
                <a:gd name="connsiteY150" fmla="*/ 8219 h 10630"/>
                <a:gd name="connsiteX151" fmla="*/ 9951 w 10000"/>
                <a:gd name="connsiteY151" fmla="*/ 8355 h 10630"/>
                <a:gd name="connsiteX152" fmla="*/ 9975 w 10000"/>
                <a:gd name="connsiteY152" fmla="*/ 8492 h 10630"/>
                <a:gd name="connsiteX153" fmla="*/ 9989 w 10000"/>
                <a:gd name="connsiteY153" fmla="*/ 8621 h 10630"/>
                <a:gd name="connsiteX154" fmla="*/ 9996 w 10000"/>
                <a:gd name="connsiteY154" fmla="*/ 8750 h 10630"/>
                <a:gd name="connsiteX155" fmla="*/ 10000 w 10000"/>
                <a:gd name="connsiteY155" fmla="*/ 8872 h 10630"/>
                <a:gd name="connsiteX156" fmla="*/ 9996 w 10000"/>
                <a:gd name="connsiteY156" fmla="*/ 8986 h 10630"/>
                <a:gd name="connsiteX157" fmla="*/ 9993 w 10000"/>
                <a:gd name="connsiteY157" fmla="*/ 9092 h 10630"/>
                <a:gd name="connsiteX158" fmla="*/ 9979 w 10000"/>
                <a:gd name="connsiteY158" fmla="*/ 9191 h 10630"/>
                <a:gd name="connsiteX159" fmla="*/ 9968 w 10000"/>
                <a:gd name="connsiteY159" fmla="*/ 9278 h 10630"/>
                <a:gd name="connsiteX160" fmla="*/ 9958 w 10000"/>
                <a:gd name="connsiteY160" fmla="*/ 9358 h 10630"/>
                <a:gd name="connsiteX161" fmla="*/ 9940 w 10000"/>
                <a:gd name="connsiteY161" fmla="*/ 9427 h 10630"/>
                <a:gd name="connsiteX162" fmla="*/ 9922 w 10000"/>
                <a:gd name="connsiteY162" fmla="*/ 9480 h 10630"/>
                <a:gd name="connsiteX163" fmla="*/ 9894 w 10000"/>
                <a:gd name="connsiteY163" fmla="*/ 9521 h 10630"/>
                <a:gd name="connsiteX164" fmla="*/ 9838 w 10000"/>
                <a:gd name="connsiteY164" fmla="*/ 9563 h 10630"/>
                <a:gd name="connsiteX165" fmla="*/ 9749 w 10000"/>
                <a:gd name="connsiteY165" fmla="*/ 9601 h 10630"/>
                <a:gd name="connsiteX166" fmla="*/ 9640 w 10000"/>
                <a:gd name="connsiteY166" fmla="*/ 9643 h 10630"/>
                <a:gd name="connsiteX167" fmla="*/ 9506 w 10000"/>
                <a:gd name="connsiteY167" fmla="*/ 9677 h 10630"/>
                <a:gd name="connsiteX168" fmla="*/ 9344 w 10000"/>
                <a:gd name="connsiteY168" fmla="*/ 9711 h 10630"/>
                <a:gd name="connsiteX169" fmla="*/ 9164 w 10000"/>
                <a:gd name="connsiteY169" fmla="*/ 9749 h 10630"/>
                <a:gd name="connsiteX170" fmla="*/ 8963 w 10000"/>
                <a:gd name="connsiteY170" fmla="*/ 9780 h 10630"/>
                <a:gd name="connsiteX171" fmla="*/ 8744 w 10000"/>
                <a:gd name="connsiteY171" fmla="*/ 9806 h 10630"/>
                <a:gd name="connsiteX172" fmla="*/ 8507 w 10000"/>
                <a:gd name="connsiteY172" fmla="*/ 9837 h 10630"/>
                <a:gd name="connsiteX173" fmla="*/ 8257 w 10000"/>
                <a:gd name="connsiteY173" fmla="*/ 9859 h 10630"/>
                <a:gd name="connsiteX174" fmla="*/ 7989 w 10000"/>
                <a:gd name="connsiteY174" fmla="*/ 9886 h 10630"/>
                <a:gd name="connsiteX175" fmla="*/ 7706 w 10000"/>
                <a:gd name="connsiteY175" fmla="*/ 9901 h 10630"/>
                <a:gd name="connsiteX176" fmla="*/ 7414 w 10000"/>
                <a:gd name="connsiteY176" fmla="*/ 9924 h 10630"/>
                <a:gd name="connsiteX177" fmla="*/ 7110 w 10000"/>
                <a:gd name="connsiteY177" fmla="*/ 9943 h 10630"/>
                <a:gd name="connsiteX178" fmla="*/ 6800 w 10000"/>
                <a:gd name="connsiteY178" fmla="*/ 9954 h 10630"/>
                <a:gd name="connsiteX179" fmla="*/ 6478 w 10000"/>
                <a:gd name="connsiteY179" fmla="*/ 9970 h 10630"/>
                <a:gd name="connsiteX180" fmla="*/ 6154 w 10000"/>
                <a:gd name="connsiteY180" fmla="*/ 9977 h 10630"/>
                <a:gd name="connsiteX181" fmla="*/ 5822 w 10000"/>
                <a:gd name="connsiteY181" fmla="*/ 9989 h 10630"/>
                <a:gd name="connsiteX182" fmla="*/ 5487 w 10000"/>
                <a:gd name="connsiteY182" fmla="*/ 9996 h 10630"/>
                <a:gd name="connsiteX183" fmla="*/ 5152 w 10000"/>
                <a:gd name="connsiteY183" fmla="*/ 10000 h 10630"/>
                <a:gd name="connsiteX184" fmla="*/ 5403 w 10000"/>
                <a:gd name="connsiteY184" fmla="*/ 10630 h 10630"/>
                <a:gd name="connsiteX0" fmla="*/ 4478 w 10000"/>
                <a:gd name="connsiteY0" fmla="*/ 10000 h 10630"/>
                <a:gd name="connsiteX1" fmla="*/ 4146 w 10000"/>
                <a:gd name="connsiteY1" fmla="*/ 10000 h 10630"/>
                <a:gd name="connsiteX2" fmla="*/ 3814 w 10000"/>
                <a:gd name="connsiteY2" fmla="*/ 9996 h 10630"/>
                <a:gd name="connsiteX3" fmla="*/ 3490 w 10000"/>
                <a:gd name="connsiteY3" fmla="*/ 9989 h 10630"/>
                <a:gd name="connsiteX4" fmla="*/ 3169 w 10000"/>
                <a:gd name="connsiteY4" fmla="*/ 9977 h 10630"/>
                <a:gd name="connsiteX5" fmla="*/ 2858 w 10000"/>
                <a:gd name="connsiteY5" fmla="*/ 9966 h 10630"/>
                <a:gd name="connsiteX6" fmla="*/ 2551 w 10000"/>
                <a:gd name="connsiteY6" fmla="*/ 9951 h 10630"/>
                <a:gd name="connsiteX7" fmla="*/ 2262 w 10000"/>
                <a:gd name="connsiteY7" fmla="*/ 9935 h 10630"/>
                <a:gd name="connsiteX8" fmla="*/ 1983 w 10000"/>
                <a:gd name="connsiteY8" fmla="*/ 9916 h 10630"/>
                <a:gd name="connsiteX9" fmla="*/ 1715 w 10000"/>
                <a:gd name="connsiteY9" fmla="*/ 9894 h 10630"/>
                <a:gd name="connsiteX10" fmla="*/ 1464 w 10000"/>
                <a:gd name="connsiteY10" fmla="*/ 9867 h 10630"/>
                <a:gd name="connsiteX11" fmla="*/ 1231 w 10000"/>
                <a:gd name="connsiteY11" fmla="*/ 9840 h 10630"/>
                <a:gd name="connsiteX12" fmla="*/ 1013 w 10000"/>
                <a:gd name="connsiteY12" fmla="*/ 9810 h 10630"/>
                <a:gd name="connsiteX13" fmla="*/ 812 w 10000"/>
                <a:gd name="connsiteY13" fmla="*/ 9780 h 10630"/>
                <a:gd name="connsiteX14" fmla="*/ 635 w 10000"/>
                <a:gd name="connsiteY14" fmla="*/ 9742 h 10630"/>
                <a:gd name="connsiteX15" fmla="*/ 476 w 10000"/>
                <a:gd name="connsiteY15" fmla="*/ 9708 h 10630"/>
                <a:gd name="connsiteX16" fmla="*/ 342 w 10000"/>
                <a:gd name="connsiteY16" fmla="*/ 9670 h 10630"/>
                <a:gd name="connsiteX17" fmla="*/ 233 w 10000"/>
                <a:gd name="connsiteY17" fmla="*/ 9624 h 10630"/>
                <a:gd name="connsiteX18" fmla="*/ 152 w 10000"/>
                <a:gd name="connsiteY18" fmla="*/ 9578 h 10630"/>
                <a:gd name="connsiteX19" fmla="*/ 92 w 10000"/>
                <a:gd name="connsiteY19" fmla="*/ 9533 h 10630"/>
                <a:gd name="connsiteX20" fmla="*/ 64 w 10000"/>
                <a:gd name="connsiteY20" fmla="*/ 9480 h 10630"/>
                <a:gd name="connsiteX21" fmla="*/ 60 w 10000"/>
                <a:gd name="connsiteY21" fmla="*/ 9434 h 10630"/>
                <a:gd name="connsiteX22" fmla="*/ 53 w 10000"/>
                <a:gd name="connsiteY22" fmla="*/ 9381 h 10630"/>
                <a:gd name="connsiteX23" fmla="*/ 39 w 10000"/>
                <a:gd name="connsiteY23" fmla="*/ 9309 h 10630"/>
                <a:gd name="connsiteX24" fmla="*/ 32 w 10000"/>
                <a:gd name="connsiteY24" fmla="*/ 9229 h 10630"/>
                <a:gd name="connsiteX25" fmla="*/ 21 w 10000"/>
                <a:gd name="connsiteY25" fmla="*/ 9142 h 10630"/>
                <a:gd name="connsiteX26" fmla="*/ 11 w 10000"/>
                <a:gd name="connsiteY26" fmla="*/ 9039 h 10630"/>
                <a:gd name="connsiteX27" fmla="*/ 4 w 10000"/>
                <a:gd name="connsiteY27" fmla="*/ 8933 h 10630"/>
                <a:gd name="connsiteX28" fmla="*/ 0 w 10000"/>
                <a:gd name="connsiteY28" fmla="*/ 8819 h 10630"/>
                <a:gd name="connsiteX29" fmla="*/ 0 w 10000"/>
                <a:gd name="connsiteY29" fmla="*/ 8701 h 10630"/>
                <a:gd name="connsiteX30" fmla="*/ 4 w 10000"/>
                <a:gd name="connsiteY30" fmla="*/ 8572 h 10630"/>
                <a:gd name="connsiteX31" fmla="*/ 11 w 10000"/>
                <a:gd name="connsiteY31" fmla="*/ 8443 h 10630"/>
                <a:gd name="connsiteX32" fmla="*/ 28 w 10000"/>
                <a:gd name="connsiteY32" fmla="*/ 8310 h 10630"/>
                <a:gd name="connsiteX33" fmla="*/ 53 w 10000"/>
                <a:gd name="connsiteY33" fmla="*/ 8177 h 10630"/>
                <a:gd name="connsiteX34" fmla="*/ 81 w 10000"/>
                <a:gd name="connsiteY34" fmla="*/ 8040 h 10630"/>
                <a:gd name="connsiteX35" fmla="*/ 124 w 10000"/>
                <a:gd name="connsiteY35" fmla="*/ 7904 h 10630"/>
                <a:gd name="connsiteX36" fmla="*/ 176 w 10000"/>
                <a:gd name="connsiteY36" fmla="*/ 7771 h 10630"/>
                <a:gd name="connsiteX37" fmla="*/ 236 w 10000"/>
                <a:gd name="connsiteY37" fmla="*/ 7638 h 10630"/>
                <a:gd name="connsiteX38" fmla="*/ 311 w 10000"/>
                <a:gd name="connsiteY38" fmla="*/ 7512 h 10630"/>
                <a:gd name="connsiteX39" fmla="*/ 399 w 10000"/>
                <a:gd name="connsiteY39" fmla="*/ 7383 h 10630"/>
                <a:gd name="connsiteX40" fmla="*/ 494 w 10000"/>
                <a:gd name="connsiteY40" fmla="*/ 7262 h 10630"/>
                <a:gd name="connsiteX41" fmla="*/ 610 w 10000"/>
                <a:gd name="connsiteY41" fmla="*/ 7148 h 10630"/>
                <a:gd name="connsiteX42" fmla="*/ 741 w 10000"/>
                <a:gd name="connsiteY42" fmla="*/ 7041 h 10630"/>
                <a:gd name="connsiteX43" fmla="*/ 889 w 10000"/>
                <a:gd name="connsiteY43" fmla="*/ 6946 h 10630"/>
                <a:gd name="connsiteX44" fmla="*/ 1052 w 10000"/>
                <a:gd name="connsiteY44" fmla="*/ 6852 h 10630"/>
                <a:gd name="connsiteX45" fmla="*/ 1235 w 10000"/>
                <a:gd name="connsiteY45" fmla="*/ 6772 h 10630"/>
                <a:gd name="connsiteX46" fmla="*/ 1436 w 10000"/>
                <a:gd name="connsiteY46" fmla="*/ 6707 h 10630"/>
                <a:gd name="connsiteX47" fmla="*/ 1764 w 10000"/>
                <a:gd name="connsiteY47" fmla="*/ 6608 h 10630"/>
                <a:gd name="connsiteX48" fmla="*/ 2071 w 10000"/>
                <a:gd name="connsiteY48" fmla="*/ 6517 h 10630"/>
                <a:gd name="connsiteX49" fmla="*/ 2357 w 10000"/>
                <a:gd name="connsiteY49" fmla="*/ 6434 h 10630"/>
                <a:gd name="connsiteX50" fmla="*/ 2615 w 10000"/>
                <a:gd name="connsiteY50" fmla="*/ 6354 h 10630"/>
                <a:gd name="connsiteX51" fmla="*/ 2848 w 10000"/>
                <a:gd name="connsiteY51" fmla="*/ 6278 h 10630"/>
                <a:gd name="connsiteX52" fmla="*/ 3063 w 10000"/>
                <a:gd name="connsiteY52" fmla="*/ 6198 h 10630"/>
                <a:gd name="connsiteX53" fmla="*/ 3253 w 10000"/>
                <a:gd name="connsiteY53" fmla="*/ 6122 h 10630"/>
                <a:gd name="connsiteX54" fmla="*/ 3423 w 10000"/>
                <a:gd name="connsiteY54" fmla="*/ 6046 h 10630"/>
                <a:gd name="connsiteX55" fmla="*/ 3571 w 10000"/>
                <a:gd name="connsiteY55" fmla="*/ 5963 h 10630"/>
                <a:gd name="connsiteX56" fmla="*/ 3698 w 10000"/>
                <a:gd name="connsiteY56" fmla="*/ 5879 h 10630"/>
                <a:gd name="connsiteX57" fmla="*/ 3804 w 10000"/>
                <a:gd name="connsiteY57" fmla="*/ 5792 h 10630"/>
                <a:gd name="connsiteX58" fmla="*/ 3892 w 10000"/>
                <a:gd name="connsiteY58" fmla="*/ 5693 h 10630"/>
                <a:gd name="connsiteX59" fmla="*/ 3963 w 10000"/>
                <a:gd name="connsiteY59" fmla="*/ 5587 h 10630"/>
                <a:gd name="connsiteX60" fmla="*/ 4005 w 10000"/>
                <a:gd name="connsiteY60" fmla="*/ 5473 h 10630"/>
                <a:gd name="connsiteX61" fmla="*/ 4093 w 10000"/>
                <a:gd name="connsiteY61" fmla="*/ 5473 h 10630"/>
                <a:gd name="connsiteX62" fmla="*/ 4061 w 10000"/>
                <a:gd name="connsiteY62" fmla="*/ 5442 h 10630"/>
                <a:gd name="connsiteX63" fmla="*/ 4026 w 10000"/>
                <a:gd name="connsiteY63" fmla="*/ 5412 h 10630"/>
                <a:gd name="connsiteX64" fmla="*/ 3860 w 10000"/>
                <a:gd name="connsiteY64" fmla="*/ 5234 h 10630"/>
                <a:gd name="connsiteX65" fmla="*/ 3701 w 10000"/>
                <a:gd name="connsiteY65" fmla="*/ 5032 h 10630"/>
                <a:gd name="connsiteX66" fmla="*/ 3550 w 10000"/>
                <a:gd name="connsiteY66" fmla="*/ 4816 h 10630"/>
                <a:gd name="connsiteX67" fmla="*/ 3416 w 10000"/>
                <a:gd name="connsiteY67" fmla="*/ 4577 h 10630"/>
                <a:gd name="connsiteX68" fmla="*/ 3289 w 10000"/>
                <a:gd name="connsiteY68" fmla="*/ 4322 h 10630"/>
                <a:gd name="connsiteX69" fmla="*/ 3172 w 10000"/>
                <a:gd name="connsiteY69" fmla="*/ 4064 h 10630"/>
                <a:gd name="connsiteX70" fmla="*/ 3073 w 10000"/>
                <a:gd name="connsiteY70" fmla="*/ 3794 h 10630"/>
                <a:gd name="connsiteX71" fmla="*/ 2989 w 10000"/>
                <a:gd name="connsiteY71" fmla="*/ 3521 h 10630"/>
                <a:gd name="connsiteX72" fmla="*/ 2922 w 10000"/>
                <a:gd name="connsiteY72" fmla="*/ 3240 h 10630"/>
                <a:gd name="connsiteX73" fmla="*/ 2869 w 10000"/>
                <a:gd name="connsiteY73" fmla="*/ 2966 h 10630"/>
                <a:gd name="connsiteX74" fmla="*/ 2841 w 10000"/>
                <a:gd name="connsiteY74" fmla="*/ 2697 h 10630"/>
                <a:gd name="connsiteX75" fmla="*/ 2826 w 10000"/>
                <a:gd name="connsiteY75" fmla="*/ 2431 h 10630"/>
                <a:gd name="connsiteX76" fmla="*/ 2841 w 10000"/>
                <a:gd name="connsiteY76" fmla="*/ 2180 h 10630"/>
                <a:gd name="connsiteX77" fmla="*/ 2872 w 10000"/>
                <a:gd name="connsiteY77" fmla="*/ 1937 h 10630"/>
                <a:gd name="connsiteX78" fmla="*/ 2925 w 10000"/>
                <a:gd name="connsiteY78" fmla="*/ 1705 h 10630"/>
                <a:gd name="connsiteX79" fmla="*/ 2999 w 10000"/>
                <a:gd name="connsiteY79" fmla="*/ 1485 h 10630"/>
                <a:gd name="connsiteX80" fmla="*/ 3091 w 10000"/>
                <a:gd name="connsiteY80" fmla="*/ 1284 h 10630"/>
                <a:gd name="connsiteX81" fmla="*/ 3193 w 10000"/>
                <a:gd name="connsiteY81" fmla="*/ 1086 h 10630"/>
                <a:gd name="connsiteX82" fmla="*/ 3317 w 10000"/>
                <a:gd name="connsiteY82" fmla="*/ 908 h 10630"/>
                <a:gd name="connsiteX83" fmla="*/ 3447 w 10000"/>
                <a:gd name="connsiteY83" fmla="*/ 744 h 10630"/>
                <a:gd name="connsiteX84" fmla="*/ 3592 w 10000"/>
                <a:gd name="connsiteY84" fmla="*/ 592 h 10630"/>
                <a:gd name="connsiteX85" fmla="*/ 3747 w 10000"/>
                <a:gd name="connsiteY85" fmla="*/ 460 h 10630"/>
                <a:gd name="connsiteX86" fmla="*/ 3913 w 10000"/>
                <a:gd name="connsiteY86" fmla="*/ 342 h 10630"/>
                <a:gd name="connsiteX87" fmla="*/ 4086 w 10000"/>
                <a:gd name="connsiteY87" fmla="*/ 239 h 10630"/>
                <a:gd name="connsiteX88" fmla="*/ 4263 w 10000"/>
                <a:gd name="connsiteY88" fmla="*/ 156 h 10630"/>
                <a:gd name="connsiteX89" fmla="*/ 4442 w 10000"/>
                <a:gd name="connsiteY89" fmla="*/ 87 h 10630"/>
                <a:gd name="connsiteX90" fmla="*/ 4626 w 10000"/>
                <a:gd name="connsiteY90" fmla="*/ 38 h 10630"/>
                <a:gd name="connsiteX91" fmla="*/ 4809 w 10000"/>
                <a:gd name="connsiteY91" fmla="*/ 11 h 10630"/>
                <a:gd name="connsiteX92" fmla="*/ 4996 w 10000"/>
                <a:gd name="connsiteY92" fmla="*/ 0 h 10630"/>
                <a:gd name="connsiteX93" fmla="*/ 5183 w 10000"/>
                <a:gd name="connsiteY93" fmla="*/ 11 h 10630"/>
                <a:gd name="connsiteX94" fmla="*/ 5371 w 10000"/>
                <a:gd name="connsiteY94" fmla="*/ 46 h 10630"/>
                <a:gd name="connsiteX95" fmla="*/ 5550 w 10000"/>
                <a:gd name="connsiteY95" fmla="*/ 99 h 10630"/>
                <a:gd name="connsiteX96" fmla="*/ 5730 w 10000"/>
                <a:gd name="connsiteY96" fmla="*/ 167 h 10630"/>
                <a:gd name="connsiteX97" fmla="*/ 5903 w 10000"/>
                <a:gd name="connsiteY97" fmla="*/ 254 h 10630"/>
                <a:gd name="connsiteX98" fmla="*/ 6073 w 10000"/>
                <a:gd name="connsiteY98" fmla="*/ 361 h 10630"/>
                <a:gd name="connsiteX99" fmla="*/ 6228 w 10000"/>
                <a:gd name="connsiteY99" fmla="*/ 490 h 10630"/>
                <a:gd name="connsiteX100" fmla="*/ 6380 w 10000"/>
                <a:gd name="connsiteY100" fmla="*/ 627 h 10630"/>
                <a:gd name="connsiteX101" fmla="*/ 6521 w 10000"/>
                <a:gd name="connsiteY101" fmla="*/ 786 h 10630"/>
                <a:gd name="connsiteX102" fmla="*/ 6648 w 10000"/>
                <a:gd name="connsiteY102" fmla="*/ 961 h 10630"/>
                <a:gd name="connsiteX103" fmla="*/ 6761 w 10000"/>
                <a:gd name="connsiteY103" fmla="*/ 1143 h 10630"/>
                <a:gd name="connsiteX104" fmla="*/ 6863 w 10000"/>
                <a:gd name="connsiteY104" fmla="*/ 1344 h 10630"/>
                <a:gd name="connsiteX105" fmla="*/ 6951 w 10000"/>
                <a:gd name="connsiteY105" fmla="*/ 1557 h 10630"/>
                <a:gd name="connsiteX106" fmla="*/ 7022 w 10000"/>
                <a:gd name="connsiteY106" fmla="*/ 1777 h 10630"/>
                <a:gd name="connsiteX107" fmla="*/ 7068 w 10000"/>
                <a:gd name="connsiteY107" fmla="*/ 2013 h 10630"/>
                <a:gd name="connsiteX108" fmla="*/ 7103 w 10000"/>
                <a:gd name="connsiteY108" fmla="*/ 2256 h 10630"/>
                <a:gd name="connsiteX109" fmla="*/ 7110 w 10000"/>
                <a:gd name="connsiteY109" fmla="*/ 2510 h 10630"/>
                <a:gd name="connsiteX110" fmla="*/ 7100 w 10000"/>
                <a:gd name="connsiteY110" fmla="*/ 2773 h 10630"/>
                <a:gd name="connsiteX111" fmla="*/ 7064 w 10000"/>
                <a:gd name="connsiteY111" fmla="*/ 3042 h 10630"/>
                <a:gd name="connsiteX112" fmla="*/ 7011 w 10000"/>
                <a:gd name="connsiteY112" fmla="*/ 3316 h 10630"/>
                <a:gd name="connsiteX113" fmla="*/ 6937 w 10000"/>
                <a:gd name="connsiteY113" fmla="*/ 3585 h 10630"/>
                <a:gd name="connsiteX114" fmla="*/ 6842 w 10000"/>
                <a:gd name="connsiteY114" fmla="*/ 3855 h 10630"/>
                <a:gd name="connsiteX115" fmla="*/ 6736 w 10000"/>
                <a:gd name="connsiteY115" fmla="*/ 4121 h 10630"/>
                <a:gd name="connsiteX116" fmla="*/ 6613 w 10000"/>
                <a:gd name="connsiteY116" fmla="*/ 4371 h 10630"/>
                <a:gd name="connsiteX117" fmla="*/ 6478 w 10000"/>
                <a:gd name="connsiteY117" fmla="*/ 4618 h 10630"/>
                <a:gd name="connsiteX118" fmla="*/ 6330 w 10000"/>
                <a:gd name="connsiteY118" fmla="*/ 4850 h 10630"/>
                <a:gd name="connsiteX119" fmla="*/ 6171 w 10000"/>
                <a:gd name="connsiteY119" fmla="*/ 5063 h 10630"/>
                <a:gd name="connsiteX120" fmla="*/ 6006 w 10000"/>
                <a:gd name="connsiteY120" fmla="*/ 5256 h 10630"/>
                <a:gd name="connsiteX121" fmla="*/ 5829 w 10000"/>
                <a:gd name="connsiteY121" fmla="*/ 5427 h 10630"/>
                <a:gd name="connsiteX122" fmla="*/ 5872 w 10000"/>
                <a:gd name="connsiteY122" fmla="*/ 5541 h 10630"/>
                <a:gd name="connsiteX123" fmla="*/ 5924 w 10000"/>
                <a:gd name="connsiteY123" fmla="*/ 5644 h 10630"/>
                <a:gd name="connsiteX124" fmla="*/ 5999 w 10000"/>
                <a:gd name="connsiteY124" fmla="*/ 5742 h 10630"/>
                <a:gd name="connsiteX125" fmla="*/ 6087 w 10000"/>
                <a:gd name="connsiteY125" fmla="*/ 5830 h 10630"/>
                <a:gd name="connsiteX126" fmla="*/ 6200 w 10000"/>
                <a:gd name="connsiteY126" fmla="*/ 5913 h 10630"/>
                <a:gd name="connsiteX127" fmla="*/ 6330 w 10000"/>
                <a:gd name="connsiteY127" fmla="*/ 5993 h 10630"/>
                <a:gd name="connsiteX128" fmla="*/ 6478 w 10000"/>
                <a:gd name="connsiteY128" fmla="*/ 6069 h 10630"/>
                <a:gd name="connsiteX129" fmla="*/ 6651 w 10000"/>
                <a:gd name="connsiteY129" fmla="*/ 6145 h 10630"/>
                <a:gd name="connsiteX130" fmla="*/ 6838 w 10000"/>
                <a:gd name="connsiteY130" fmla="*/ 6221 h 10630"/>
                <a:gd name="connsiteX131" fmla="*/ 7050 w 10000"/>
                <a:gd name="connsiteY131" fmla="*/ 6289 h 10630"/>
                <a:gd name="connsiteX132" fmla="*/ 7279 w 10000"/>
                <a:gd name="connsiteY132" fmla="*/ 6365 h 10630"/>
                <a:gd name="connsiteX133" fmla="*/ 7530 w 10000"/>
                <a:gd name="connsiteY133" fmla="*/ 6445 h 10630"/>
                <a:gd name="connsiteX134" fmla="*/ 7805 w 10000"/>
                <a:gd name="connsiteY134" fmla="*/ 6525 h 10630"/>
                <a:gd name="connsiteX135" fmla="*/ 8102 w 10000"/>
                <a:gd name="connsiteY135" fmla="*/ 6612 h 10630"/>
                <a:gd name="connsiteX136" fmla="*/ 8416 w 10000"/>
                <a:gd name="connsiteY136" fmla="*/ 6707 h 10630"/>
                <a:gd name="connsiteX137" fmla="*/ 8624 w 10000"/>
                <a:gd name="connsiteY137" fmla="*/ 6776 h 10630"/>
                <a:gd name="connsiteX138" fmla="*/ 8818 w 10000"/>
                <a:gd name="connsiteY138" fmla="*/ 6855 h 10630"/>
                <a:gd name="connsiteX139" fmla="*/ 8991 w 10000"/>
                <a:gd name="connsiteY139" fmla="*/ 6950 h 10630"/>
                <a:gd name="connsiteX140" fmla="*/ 9146 w 10000"/>
                <a:gd name="connsiteY140" fmla="*/ 7057 h 10630"/>
                <a:gd name="connsiteX141" fmla="*/ 9287 w 10000"/>
                <a:gd name="connsiteY141" fmla="*/ 7167 h 10630"/>
                <a:gd name="connsiteX142" fmla="*/ 9414 w 10000"/>
                <a:gd name="connsiteY142" fmla="*/ 7281 h 10630"/>
                <a:gd name="connsiteX143" fmla="*/ 9520 w 10000"/>
                <a:gd name="connsiteY143" fmla="*/ 7406 h 10630"/>
                <a:gd name="connsiteX144" fmla="*/ 9619 w 10000"/>
                <a:gd name="connsiteY144" fmla="*/ 7531 h 10630"/>
                <a:gd name="connsiteX145" fmla="*/ 9700 w 10000"/>
                <a:gd name="connsiteY145" fmla="*/ 7664 h 10630"/>
                <a:gd name="connsiteX146" fmla="*/ 9774 w 10000"/>
                <a:gd name="connsiteY146" fmla="*/ 7801 h 10630"/>
                <a:gd name="connsiteX147" fmla="*/ 9834 w 10000"/>
                <a:gd name="connsiteY147" fmla="*/ 7942 h 10630"/>
                <a:gd name="connsiteX148" fmla="*/ 9884 w 10000"/>
                <a:gd name="connsiteY148" fmla="*/ 8082 h 10630"/>
                <a:gd name="connsiteX149" fmla="*/ 9922 w 10000"/>
                <a:gd name="connsiteY149" fmla="*/ 8219 h 10630"/>
                <a:gd name="connsiteX150" fmla="*/ 9951 w 10000"/>
                <a:gd name="connsiteY150" fmla="*/ 8355 h 10630"/>
                <a:gd name="connsiteX151" fmla="*/ 9975 w 10000"/>
                <a:gd name="connsiteY151" fmla="*/ 8492 h 10630"/>
                <a:gd name="connsiteX152" fmla="*/ 9989 w 10000"/>
                <a:gd name="connsiteY152" fmla="*/ 8621 h 10630"/>
                <a:gd name="connsiteX153" fmla="*/ 9996 w 10000"/>
                <a:gd name="connsiteY153" fmla="*/ 8750 h 10630"/>
                <a:gd name="connsiteX154" fmla="*/ 10000 w 10000"/>
                <a:gd name="connsiteY154" fmla="*/ 8872 h 10630"/>
                <a:gd name="connsiteX155" fmla="*/ 9996 w 10000"/>
                <a:gd name="connsiteY155" fmla="*/ 8986 h 10630"/>
                <a:gd name="connsiteX156" fmla="*/ 9993 w 10000"/>
                <a:gd name="connsiteY156" fmla="*/ 9092 h 10630"/>
                <a:gd name="connsiteX157" fmla="*/ 9979 w 10000"/>
                <a:gd name="connsiteY157" fmla="*/ 9191 h 10630"/>
                <a:gd name="connsiteX158" fmla="*/ 9968 w 10000"/>
                <a:gd name="connsiteY158" fmla="*/ 9278 h 10630"/>
                <a:gd name="connsiteX159" fmla="*/ 9958 w 10000"/>
                <a:gd name="connsiteY159" fmla="*/ 9358 h 10630"/>
                <a:gd name="connsiteX160" fmla="*/ 9940 w 10000"/>
                <a:gd name="connsiteY160" fmla="*/ 9427 h 10630"/>
                <a:gd name="connsiteX161" fmla="*/ 9922 w 10000"/>
                <a:gd name="connsiteY161" fmla="*/ 9480 h 10630"/>
                <a:gd name="connsiteX162" fmla="*/ 9894 w 10000"/>
                <a:gd name="connsiteY162" fmla="*/ 9521 h 10630"/>
                <a:gd name="connsiteX163" fmla="*/ 9838 w 10000"/>
                <a:gd name="connsiteY163" fmla="*/ 9563 h 10630"/>
                <a:gd name="connsiteX164" fmla="*/ 9749 w 10000"/>
                <a:gd name="connsiteY164" fmla="*/ 9601 h 10630"/>
                <a:gd name="connsiteX165" fmla="*/ 9640 w 10000"/>
                <a:gd name="connsiteY165" fmla="*/ 9643 h 10630"/>
                <a:gd name="connsiteX166" fmla="*/ 9506 w 10000"/>
                <a:gd name="connsiteY166" fmla="*/ 9677 h 10630"/>
                <a:gd name="connsiteX167" fmla="*/ 9344 w 10000"/>
                <a:gd name="connsiteY167" fmla="*/ 9711 h 10630"/>
                <a:gd name="connsiteX168" fmla="*/ 9164 w 10000"/>
                <a:gd name="connsiteY168" fmla="*/ 9749 h 10630"/>
                <a:gd name="connsiteX169" fmla="*/ 8963 w 10000"/>
                <a:gd name="connsiteY169" fmla="*/ 9780 h 10630"/>
                <a:gd name="connsiteX170" fmla="*/ 8744 w 10000"/>
                <a:gd name="connsiteY170" fmla="*/ 9806 h 10630"/>
                <a:gd name="connsiteX171" fmla="*/ 8507 w 10000"/>
                <a:gd name="connsiteY171" fmla="*/ 9837 h 10630"/>
                <a:gd name="connsiteX172" fmla="*/ 8257 w 10000"/>
                <a:gd name="connsiteY172" fmla="*/ 9859 h 10630"/>
                <a:gd name="connsiteX173" fmla="*/ 7989 w 10000"/>
                <a:gd name="connsiteY173" fmla="*/ 9886 h 10630"/>
                <a:gd name="connsiteX174" fmla="*/ 7706 w 10000"/>
                <a:gd name="connsiteY174" fmla="*/ 9901 h 10630"/>
                <a:gd name="connsiteX175" fmla="*/ 7414 w 10000"/>
                <a:gd name="connsiteY175" fmla="*/ 9924 h 10630"/>
                <a:gd name="connsiteX176" fmla="*/ 7110 w 10000"/>
                <a:gd name="connsiteY176" fmla="*/ 9943 h 10630"/>
                <a:gd name="connsiteX177" fmla="*/ 6800 w 10000"/>
                <a:gd name="connsiteY177" fmla="*/ 9954 h 10630"/>
                <a:gd name="connsiteX178" fmla="*/ 6478 w 10000"/>
                <a:gd name="connsiteY178" fmla="*/ 9970 h 10630"/>
                <a:gd name="connsiteX179" fmla="*/ 6154 w 10000"/>
                <a:gd name="connsiteY179" fmla="*/ 9977 h 10630"/>
                <a:gd name="connsiteX180" fmla="*/ 5822 w 10000"/>
                <a:gd name="connsiteY180" fmla="*/ 9989 h 10630"/>
                <a:gd name="connsiteX181" fmla="*/ 5487 w 10000"/>
                <a:gd name="connsiteY181" fmla="*/ 9996 h 10630"/>
                <a:gd name="connsiteX182" fmla="*/ 5152 w 10000"/>
                <a:gd name="connsiteY182" fmla="*/ 10000 h 10630"/>
                <a:gd name="connsiteX183" fmla="*/ 5403 w 10000"/>
                <a:gd name="connsiteY183" fmla="*/ 10630 h 10630"/>
                <a:gd name="connsiteX0" fmla="*/ 4478 w 10000"/>
                <a:gd name="connsiteY0" fmla="*/ 10000 h 10630"/>
                <a:gd name="connsiteX1" fmla="*/ 4146 w 10000"/>
                <a:gd name="connsiteY1" fmla="*/ 10000 h 10630"/>
                <a:gd name="connsiteX2" fmla="*/ 3814 w 10000"/>
                <a:gd name="connsiteY2" fmla="*/ 9996 h 10630"/>
                <a:gd name="connsiteX3" fmla="*/ 3490 w 10000"/>
                <a:gd name="connsiteY3" fmla="*/ 9989 h 10630"/>
                <a:gd name="connsiteX4" fmla="*/ 3169 w 10000"/>
                <a:gd name="connsiteY4" fmla="*/ 9977 h 10630"/>
                <a:gd name="connsiteX5" fmla="*/ 2858 w 10000"/>
                <a:gd name="connsiteY5" fmla="*/ 9966 h 10630"/>
                <a:gd name="connsiteX6" fmla="*/ 2551 w 10000"/>
                <a:gd name="connsiteY6" fmla="*/ 9951 h 10630"/>
                <a:gd name="connsiteX7" fmla="*/ 2262 w 10000"/>
                <a:gd name="connsiteY7" fmla="*/ 9935 h 10630"/>
                <a:gd name="connsiteX8" fmla="*/ 1983 w 10000"/>
                <a:gd name="connsiteY8" fmla="*/ 9916 h 10630"/>
                <a:gd name="connsiteX9" fmla="*/ 1715 w 10000"/>
                <a:gd name="connsiteY9" fmla="*/ 9894 h 10630"/>
                <a:gd name="connsiteX10" fmla="*/ 1464 w 10000"/>
                <a:gd name="connsiteY10" fmla="*/ 9867 h 10630"/>
                <a:gd name="connsiteX11" fmla="*/ 1231 w 10000"/>
                <a:gd name="connsiteY11" fmla="*/ 9840 h 10630"/>
                <a:gd name="connsiteX12" fmla="*/ 1013 w 10000"/>
                <a:gd name="connsiteY12" fmla="*/ 9810 h 10630"/>
                <a:gd name="connsiteX13" fmla="*/ 812 w 10000"/>
                <a:gd name="connsiteY13" fmla="*/ 9780 h 10630"/>
                <a:gd name="connsiteX14" fmla="*/ 635 w 10000"/>
                <a:gd name="connsiteY14" fmla="*/ 9742 h 10630"/>
                <a:gd name="connsiteX15" fmla="*/ 476 w 10000"/>
                <a:gd name="connsiteY15" fmla="*/ 9708 h 10630"/>
                <a:gd name="connsiteX16" fmla="*/ 342 w 10000"/>
                <a:gd name="connsiteY16" fmla="*/ 9670 h 10630"/>
                <a:gd name="connsiteX17" fmla="*/ 233 w 10000"/>
                <a:gd name="connsiteY17" fmla="*/ 9624 h 10630"/>
                <a:gd name="connsiteX18" fmla="*/ 152 w 10000"/>
                <a:gd name="connsiteY18" fmla="*/ 9578 h 10630"/>
                <a:gd name="connsiteX19" fmla="*/ 92 w 10000"/>
                <a:gd name="connsiteY19" fmla="*/ 9533 h 10630"/>
                <a:gd name="connsiteX20" fmla="*/ 64 w 10000"/>
                <a:gd name="connsiteY20" fmla="*/ 9480 h 10630"/>
                <a:gd name="connsiteX21" fmla="*/ 60 w 10000"/>
                <a:gd name="connsiteY21" fmla="*/ 9434 h 10630"/>
                <a:gd name="connsiteX22" fmla="*/ 53 w 10000"/>
                <a:gd name="connsiteY22" fmla="*/ 9381 h 10630"/>
                <a:gd name="connsiteX23" fmla="*/ 39 w 10000"/>
                <a:gd name="connsiteY23" fmla="*/ 9309 h 10630"/>
                <a:gd name="connsiteX24" fmla="*/ 32 w 10000"/>
                <a:gd name="connsiteY24" fmla="*/ 9229 h 10630"/>
                <a:gd name="connsiteX25" fmla="*/ 21 w 10000"/>
                <a:gd name="connsiteY25" fmla="*/ 9142 h 10630"/>
                <a:gd name="connsiteX26" fmla="*/ 11 w 10000"/>
                <a:gd name="connsiteY26" fmla="*/ 9039 h 10630"/>
                <a:gd name="connsiteX27" fmla="*/ 4 w 10000"/>
                <a:gd name="connsiteY27" fmla="*/ 8933 h 10630"/>
                <a:gd name="connsiteX28" fmla="*/ 0 w 10000"/>
                <a:gd name="connsiteY28" fmla="*/ 8819 h 10630"/>
                <a:gd name="connsiteX29" fmla="*/ 0 w 10000"/>
                <a:gd name="connsiteY29" fmla="*/ 8701 h 10630"/>
                <a:gd name="connsiteX30" fmla="*/ 4 w 10000"/>
                <a:gd name="connsiteY30" fmla="*/ 8572 h 10630"/>
                <a:gd name="connsiteX31" fmla="*/ 11 w 10000"/>
                <a:gd name="connsiteY31" fmla="*/ 8443 h 10630"/>
                <a:gd name="connsiteX32" fmla="*/ 28 w 10000"/>
                <a:gd name="connsiteY32" fmla="*/ 8310 h 10630"/>
                <a:gd name="connsiteX33" fmla="*/ 53 w 10000"/>
                <a:gd name="connsiteY33" fmla="*/ 8177 h 10630"/>
                <a:gd name="connsiteX34" fmla="*/ 81 w 10000"/>
                <a:gd name="connsiteY34" fmla="*/ 8040 h 10630"/>
                <a:gd name="connsiteX35" fmla="*/ 124 w 10000"/>
                <a:gd name="connsiteY35" fmla="*/ 7904 h 10630"/>
                <a:gd name="connsiteX36" fmla="*/ 176 w 10000"/>
                <a:gd name="connsiteY36" fmla="*/ 7771 h 10630"/>
                <a:gd name="connsiteX37" fmla="*/ 236 w 10000"/>
                <a:gd name="connsiteY37" fmla="*/ 7638 h 10630"/>
                <a:gd name="connsiteX38" fmla="*/ 311 w 10000"/>
                <a:gd name="connsiteY38" fmla="*/ 7512 h 10630"/>
                <a:gd name="connsiteX39" fmla="*/ 399 w 10000"/>
                <a:gd name="connsiteY39" fmla="*/ 7383 h 10630"/>
                <a:gd name="connsiteX40" fmla="*/ 494 w 10000"/>
                <a:gd name="connsiteY40" fmla="*/ 7262 h 10630"/>
                <a:gd name="connsiteX41" fmla="*/ 610 w 10000"/>
                <a:gd name="connsiteY41" fmla="*/ 7148 h 10630"/>
                <a:gd name="connsiteX42" fmla="*/ 741 w 10000"/>
                <a:gd name="connsiteY42" fmla="*/ 7041 h 10630"/>
                <a:gd name="connsiteX43" fmla="*/ 889 w 10000"/>
                <a:gd name="connsiteY43" fmla="*/ 6946 h 10630"/>
                <a:gd name="connsiteX44" fmla="*/ 1052 w 10000"/>
                <a:gd name="connsiteY44" fmla="*/ 6852 h 10630"/>
                <a:gd name="connsiteX45" fmla="*/ 1235 w 10000"/>
                <a:gd name="connsiteY45" fmla="*/ 6772 h 10630"/>
                <a:gd name="connsiteX46" fmla="*/ 1436 w 10000"/>
                <a:gd name="connsiteY46" fmla="*/ 6707 h 10630"/>
                <a:gd name="connsiteX47" fmla="*/ 1764 w 10000"/>
                <a:gd name="connsiteY47" fmla="*/ 6608 h 10630"/>
                <a:gd name="connsiteX48" fmla="*/ 2071 w 10000"/>
                <a:gd name="connsiteY48" fmla="*/ 6517 h 10630"/>
                <a:gd name="connsiteX49" fmla="*/ 2357 w 10000"/>
                <a:gd name="connsiteY49" fmla="*/ 6434 h 10630"/>
                <a:gd name="connsiteX50" fmla="*/ 2615 w 10000"/>
                <a:gd name="connsiteY50" fmla="*/ 6354 h 10630"/>
                <a:gd name="connsiteX51" fmla="*/ 2848 w 10000"/>
                <a:gd name="connsiteY51" fmla="*/ 6278 h 10630"/>
                <a:gd name="connsiteX52" fmla="*/ 3063 w 10000"/>
                <a:gd name="connsiteY52" fmla="*/ 6198 h 10630"/>
                <a:gd name="connsiteX53" fmla="*/ 3253 w 10000"/>
                <a:gd name="connsiteY53" fmla="*/ 6122 h 10630"/>
                <a:gd name="connsiteX54" fmla="*/ 3423 w 10000"/>
                <a:gd name="connsiteY54" fmla="*/ 6046 h 10630"/>
                <a:gd name="connsiteX55" fmla="*/ 3571 w 10000"/>
                <a:gd name="connsiteY55" fmla="*/ 5963 h 10630"/>
                <a:gd name="connsiteX56" fmla="*/ 3698 w 10000"/>
                <a:gd name="connsiteY56" fmla="*/ 5879 h 10630"/>
                <a:gd name="connsiteX57" fmla="*/ 3804 w 10000"/>
                <a:gd name="connsiteY57" fmla="*/ 5792 h 10630"/>
                <a:gd name="connsiteX58" fmla="*/ 3892 w 10000"/>
                <a:gd name="connsiteY58" fmla="*/ 5693 h 10630"/>
                <a:gd name="connsiteX59" fmla="*/ 3963 w 10000"/>
                <a:gd name="connsiteY59" fmla="*/ 5587 h 10630"/>
                <a:gd name="connsiteX60" fmla="*/ 4005 w 10000"/>
                <a:gd name="connsiteY60" fmla="*/ 5473 h 10630"/>
                <a:gd name="connsiteX61" fmla="*/ 4093 w 10000"/>
                <a:gd name="connsiteY61" fmla="*/ 5473 h 10630"/>
                <a:gd name="connsiteX62" fmla="*/ 4061 w 10000"/>
                <a:gd name="connsiteY62" fmla="*/ 5442 h 10630"/>
                <a:gd name="connsiteX63" fmla="*/ 4026 w 10000"/>
                <a:gd name="connsiteY63" fmla="*/ 5412 h 10630"/>
                <a:gd name="connsiteX64" fmla="*/ 3860 w 10000"/>
                <a:gd name="connsiteY64" fmla="*/ 5234 h 10630"/>
                <a:gd name="connsiteX65" fmla="*/ 3701 w 10000"/>
                <a:gd name="connsiteY65" fmla="*/ 5032 h 10630"/>
                <a:gd name="connsiteX66" fmla="*/ 3550 w 10000"/>
                <a:gd name="connsiteY66" fmla="*/ 4816 h 10630"/>
                <a:gd name="connsiteX67" fmla="*/ 3416 w 10000"/>
                <a:gd name="connsiteY67" fmla="*/ 4577 h 10630"/>
                <a:gd name="connsiteX68" fmla="*/ 3289 w 10000"/>
                <a:gd name="connsiteY68" fmla="*/ 4322 h 10630"/>
                <a:gd name="connsiteX69" fmla="*/ 3172 w 10000"/>
                <a:gd name="connsiteY69" fmla="*/ 4064 h 10630"/>
                <a:gd name="connsiteX70" fmla="*/ 3073 w 10000"/>
                <a:gd name="connsiteY70" fmla="*/ 3794 h 10630"/>
                <a:gd name="connsiteX71" fmla="*/ 2989 w 10000"/>
                <a:gd name="connsiteY71" fmla="*/ 3521 h 10630"/>
                <a:gd name="connsiteX72" fmla="*/ 2922 w 10000"/>
                <a:gd name="connsiteY72" fmla="*/ 3240 h 10630"/>
                <a:gd name="connsiteX73" fmla="*/ 2869 w 10000"/>
                <a:gd name="connsiteY73" fmla="*/ 2966 h 10630"/>
                <a:gd name="connsiteX74" fmla="*/ 2841 w 10000"/>
                <a:gd name="connsiteY74" fmla="*/ 2697 h 10630"/>
                <a:gd name="connsiteX75" fmla="*/ 2826 w 10000"/>
                <a:gd name="connsiteY75" fmla="*/ 2431 h 10630"/>
                <a:gd name="connsiteX76" fmla="*/ 2841 w 10000"/>
                <a:gd name="connsiteY76" fmla="*/ 2180 h 10630"/>
                <a:gd name="connsiteX77" fmla="*/ 2872 w 10000"/>
                <a:gd name="connsiteY77" fmla="*/ 1937 h 10630"/>
                <a:gd name="connsiteX78" fmla="*/ 2925 w 10000"/>
                <a:gd name="connsiteY78" fmla="*/ 1705 h 10630"/>
                <a:gd name="connsiteX79" fmla="*/ 2999 w 10000"/>
                <a:gd name="connsiteY79" fmla="*/ 1485 h 10630"/>
                <a:gd name="connsiteX80" fmla="*/ 3091 w 10000"/>
                <a:gd name="connsiteY80" fmla="*/ 1284 h 10630"/>
                <a:gd name="connsiteX81" fmla="*/ 3193 w 10000"/>
                <a:gd name="connsiteY81" fmla="*/ 1086 h 10630"/>
                <a:gd name="connsiteX82" fmla="*/ 3317 w 10000"/>
                <a:gd name="connsiteY82" fmla="*/ 908 h 10630"/>
                <a:gd name="connsiteX83" fmla="*/ 3447 w 10000"/>
                <a:gd name="connsiteY83" fmla="*/ 744 h 10630"/>
                <a:gd name="connsiteX84" fmla="*/ 3592 w 10000"/>
                <a:gd name="connsiteY84" fmla="*/ 592 h 10630"/>
                <a:gd name="connsiteX85" fmla="*/ 3747 w 10000"/>
                <a:gd name="connsiteY85" fmla="*/ 460 h 10630"/>
                <a:gd name="connsiteX86" fmla="*/ 3913 w 10000"/>
                <a:gd name="connsiteY86" fmla="*/ 342 h 10630"/>
                <a:gd name="connsiteX87" fmla="*/ 4086 w 10000"/>
                <a:gd name="connsiteY87" fmla="*/ 239 h 10630"/>
                <a:gd name="connsiteX88" fmla="*/ 4263 w 10000"/>
                <a:gd name="connsiteY88" fmla="*/ 156 h 10630"/>
                <a:gd name="connsiteX89" fmla="*/ 4442 w 10000"/>
                <a:gd name="connsiteY89" fmla="*/ 87 h 10630"/>
                <a:gd name="connsiteX90" fmla="*/ 4626 w 10000"/>
                <a:gd name="connsiteY90" fmla="*/ 38 h 10630"/>
                <a:gd name="connsiteX91" fmla="*/ 4809 w 10000"/>
                <a:gd name="connsiteY91" fmla="*/ 11 h 10630"/>
                <a:gd name="connsiteX92" fmla="*/ 4996 w 10000"/>
                <a:gd name="connsiteY92" fmla="*/ 0 h 10630"/>
                <a:gd name="connsiteX93" fmla="*/ 5183 w 10000"/>
                <a:gd name="connsiteY93" fmla="*/ 11 h 10630"/>
                <a:gd name="connsiteX94" fmla="*/ 5371 w 10000"/>
                <a:gd name="connsiteY94" fmla="*/ 46 h 10630"/>
                <a:gd name="connsiteX95" fmla="*/ 5550 w 10000"/>
                <a:gd name="connsiteY95" fmla="*/ 99 h 10630"/>
                <a:gd name="connsiteX96" fmla="*/ 5730 w 10000"/>
                <a:gd name="connsiteY96" fmla="*/ 167 h 10630"/>
                <a:gd name="connsiteX97" fmla="*/ 5903 w 10000"/>
                <a:gd name="connsiteY97" fmla="*/ 254 h 10630"/>
                <a:gd name="connsiteX98" fmla="*/ 6073 w 10000"/>
                <a:gd name="connsiteY98" fmla="*/ 361 h 10630"/>
                <a:gd name="connsiteX99" fmla="*/ 6228 w 10000"/>
                <a:gd name="connsiteY99" fmla="*/ 490 h 10630"/>
                <a:gd name="connsiteX100" fmla="*/ 6380 w 10000"/>
                <a:gd name="connsiteY100" fmla="*/ 627 h 10630"/>
                <a:gd name="connsiteX101" fmla="*/ 6521 w 10000"/>
                <a:gd name="connsiteY101" fmla="*/ 786 h 10630"/>
                <a:gd name="connsiteX102" fmla="*/ 6648 w 10000"/>
                <a:gd name="connsiteY102" fmla="*/ 961 h 10630"/>
                <a:gd name="connsiteX103" fmla="*/ 6761 w 10000"/>
                <a:gd name="connsiteY103" fmla="*/ 1143 h 10630"/>
                <a:gd name="connsiteX104" fmla="*/ 6863 w 10000"/>
                <a:gd name="connsiteY104" fmla="*/ 1344 h 10630"/>
                <a:gd name="connsiteX105" fmla="*/ 6951 w 10000"/>
                <a:gd name="connsiteY105" fmla="*/ 1557 h 10630"/>
                <a:gd name="connsiteX106" fmla="*/ 7022 w 10000"/>
                <a:gd name="connsiteY106" fmla="*/ 1777 h 10630"/>
                <a:gd name="connsiteX107" fmla="*/ 7068 w 10000"/>
                <a:gd name="connsiteY107" fmla="*/ 2013 h 10630"/>
                <a:gd name="connsiteX108" fmla="*/ 7103 w 10000"/>
                <a:gd name="connsiteY108" fmla="*/ 2256 h 10630"/>
                <a:gd name="connsiteX109" fmla="*/ 7110 w 10000"/>
                <a:gd name="connsiteY109" fmla="*/ 2510 h 10630"/>
                <a:gd name="connsiteX110" fmla="*/ 7100 w 10000"/>
                <a:gd name="connsiteY110" fmla="*/ 2773 h 10630"/>
                <a:gd name="connsiteX111" fmla="*/ 7064 w 10000"/>
                <a:gd name="connsiteY111" fmla="*/ 3042 h 10630"/>
                <a:gd name="connsiteX112" fmla="*/ 7011 w 10000"/>
                <a:gd name="connsiteY112" fmla="*/ 3316 h 10630"/>
                <a:gd name="connsiteX113" fmla="*/ 6937 w 10000"/>
                <a:gd name="connsiteY113" fmla="*/ 3585 h 10630"/>
                <a:gd name="connsiteX114" fmla="*/ 6842 w 10000"/>
                <a:gd name="connsiteY114" fmla="*/ 3855 h 10630"/>
                <a:gd name="connsiteX115" fmla="*/ 6736 w 10000"/>
                <a:gd name="connsiteY115" fmla="*/ 4121 h 10630"/>
                <a:gd name="connsiteX116" fmla="*/ 6613 w 10000"/>
                <a:gd name="connsiteY116" fmla="*/ 4371 h 10630"/>
                <a:gd name="connsiteX117" fmla="*/ 6478 w 10000"/>
                <a:gd name="connsiteY117" fmla="*/ 4618 h 10630"/>
                <a:gd name="connsiteX118" fmla="*/ 6330 w 10000"/>
                <a:gd name="connsiteY118" fmla="*/ 4850 h 10630"/>
                <a:gd name="connsiteX119" fmla="*/ 6171 w 10000"/>
                <a:gd name="connsiteY119" fmla="*/ 5063 h 10630"/>
                <a:gd name="connsiteX120" fmla="*/ 6006 w 10000"/>
                <a:gd name="connsiteY120" fmla="*/ 5256 h 10630"/>
                <a:gd name="connsiteX121" fmla="*/ 5829 w 10000"/>
                <a:gd name="connsiteY121" fmla="*/ 5427 h 10630"/>
                <a:gd name="connsiteX122" fmla="*/ 5872 w 10000"/>
                <a:gd name="connsiteY122" fmla="*/ 5541 h 10630"/>
                <a:gd name="connsiteX123" fmla="*/ 5924 w 10000"/>
                <a:gd name="connsiteY123" fmla="*/ 5644 h 10630"/>
                <a:gd name="connsiteX124" fmla="*/ 5999 w 10000"/>
                <a:gd name="connsiteY124" fmla="*/ 5742 h 10630"/>
                <a:gd name="connsiteX125" fmla="*/ 6087 w 10000"/>
                <a:gd name="connsiteY125" fmla="*/ 5830 h 10630"/>
                <a:gd name="connsiteX126" fmla="*/ 6200 w 10000"/>
                <a:gd name="connsiteY126" fmla="*/ 5913 h 10630"/>
                <a:gd name="connsiteX127" fmla="*/ 6330 w 10000"/>
                <a:gd name="connsiteY127" fmla="*/ 5993 h 10630"/>
                <a:gd name="connsiteX128" fmla="*/ 6478 w 10000"/>
                <a:gd name="connsiteY128" fmla="*/ 6069 h 10630"/>
                <a:gd name="connsiteX129" fmla="*/ 6651 w 10000"/>
                <a:gd name="connsiteY129" fmla="*/ 6145 h 10630"/>
                <a:gd name="connsiteX130" fmla="*/ 6838 w 10000"/>
                <a:gd name="connsiteY130" fmla="*/ 6221 h 10630"/>
                <a:gd name="connsiteX131" fmla="*/ 7050 w 10000"/>
                <a:gd name="connsiteY131" fmla="*/ 6289 h 10630"/>
                <a:gd name="connsiteX132" fmla="*/ 7279 w 10000"/>
                <a:gd name="connsiteY132" fmla="*/ 6365 h 10630"/>
                <a:gd name="connsiteX133" fmla="*/ 7530 w 10000"/>
                <a:gd name="connsiteY133" fmla="*/ 6445 h 10630"/>
                <a:gd name="connsiteX134" fmla="*/ 7805 w 10000"/>
                <a:gd name="connsiteY134" fmla="*/ 6525 h 10630"/>
                <a:gd name="connsiteX135" fmla="*/ 8102 w 10000"/>
                <a:gd name="connsiteY135" fmla="*/ 6612 h 10630"/>
                <a:gd name="connsiteX136" fmla="*/ 8416 w 10000"/>
                <a:gd name="connsiteY136" fmla="*/ 6707 h 10630"/>
                <a:gd name="connsiteX137" fmla="*/ 8624 w 10000"/>
                <a:gd name="connsiteY137" fmla="*/ 6776 h 10630"/>
                <a:gd name="connsiteX138" fmla="*/ 8818 w 10000"/>
                <a:gd name="connsiteY138" fmla="*/ 6855 h 10630"/>
                <a:gd name="connsiteX139" fmla="*/ 8991 w 10000"/>
                <a:gd name="connsiteY139" fmla="*/ 6950 h 10630"/>
                <a:gd name="connsiteX140" fmla="*/ 9146 w 10000"/>
                <a:gd name="connsiteY140" fmla="*/ 7057 h 10630"/>
                <a:gd name="connsiteX141" fmla="*/ 9287 w 10000"/>
                <a:gd name="connsiteY141" fmla="*/ 7167 h 10630"/>
                <a:gd name="connsiteX142" fmla="*/ 9414 w 10000"/>
                <a:gd name="connsiteY142" fmla="*/ 7281 h 10630"/>
                <a:gd name="connsiteX143" fmla="*/ 9520 w 10000"/>
                <a:gd name="connsiteY143" fmla="*/ 7406 h 10630"/>
                <a:gd name="connsiteX144" fmla="*/ 9619 w 10000"/>
                <a:gd name="connsiteY144" fmla="*/ 7531 h 10630"/>
                <a:gd name="connsiteX145" fmla="*/ 9700 w 10000"/>
                <a:gd name="connsiteY145" fmla="*/ 7664 h 10630"/>
                <a:gd name="connsiteX146" fmla="*/ 9774 w 10000"/>
                <a:gd name="connsiteY146" fmla="*/ 7801 h 10630"/>
                <a:gd name="connsiteX147" fmla="*/ 9834 w 10000"/>
                <a:gd name="connsiteY147" fmla="*/ 7942 h 10630"/>
                <a:gd name="connsiteX148" fmla="*/ 9884 w 10000"/>
                <a:gd name="connsiteY148" fmla="*/ 8082 h 10630"/>
                <a:gd name="connsiteX149" fmla="*/ 9922 w 10000"/>
                <a:gd name="connsiteY149" fmla="*/ 8219 h 10630"/>
                <a:gd name="connsiteX150" fmla="*/ 9951 w 10000"/>
                <a:gd name="connsiteY150" fmla="*/ 8355 h 10630"/>
                <a:gd name="connsiteX151" fmla="*/ 9975 w 10000"/>
                <a:gd name="connsiteY151" fmla="*/ 8492 h 10630"/>
                <a:gd name="connsiteX152" fmla="*/ 9989 w 10000"/>
                <a:gd name="connsiteY152" fmla="*/ 8621 h 10630"/>
                <a:gd name="connsiteX153" fmla="*/ 9996 w 10000"/>
                <a:gd name="connsiteY153" fmla="*/ 8750 h 10630"/>
                <a:gd name="connsiteX154" fmla="*/ 10000 w 10000"/>
                <a:gd name="connsiteY154" fmla="*/ 8872 h 10630"/>
                <a:gd name="connsiteX155" fmla="*/ 9996 w 10000"/>
                <a:gd name="connsiteY155" fmla="*/ 8986 h 10630"/>
                <a:gd name="connsiteX156" fmla="*/ 9993 w 10000"/>
                <a:gd name="connsiteY156" fmla="*/ 9092 h 10630"/>
                <a:gd name="connsiteX157" fmla="*/ 9979 w 10000"/>
                <a:gd name="connsiteY157" fmla="*/ 9191 h 10630"/>
                <a:gd name="connsiteX158" fmla="*/ 9968 w 10000"/>
                <a:gd name="connsiteY158" fmla="*/ 9278 h 10630"/>
                <a:gd name="connsiteX159" fmla="*/ 9958 w 10000"/>
                <a:gd name="connsiteY159" fmla="*/ 9358 h 10630"/>
                <a:gd name="connsiteX160" fmla="*/ 9940 w 10000"/>
                <a:gd name="connsiteY160" fmla="*/ 9427 h 10630"/>
                <a:gd name="connsiteX161" fmla="*/ 9922 w 10000"/>
                <a:gd name="connsiteY161" fmla="*/ 9480 h 10630"/>
                <a:gd name="connsiteX162" fmla="*/ 9894 w 10000"/>
                <a:gd name="connsiteY162" fmla="*/ 9521 h 10630"/>
                <a:gd name="connsiteX163" fmla="*/ 9838 w 10000"/>
                <a:gd name="connsiteY163" fmla="*/ 9563 h 10630"/>
                <a:gd name="connsiteX164" fmla="*/ 9749 w 10000"/>
                <a:gd name="connsiteY164" fmla="*/ 9601 h 10630"/>
                <a:gd name="connsiteX165" fmla="*/ 9640 w 10000"/>
                <a:gd name="connsiteY165" fmla="*/ 9643 h 10630"/>
                <a:gd name="connsiteX166" fmla="*/ 9506 w 10000"/>
                <a:gd name="connsiteY166" fmla="*/ 9677 h 10630"/>
                <a:gd name="connsiteX167" fmla="*/ 9344 w 10000"/>
                <a:gd name="connsiteY167" fmla="*/ 9711 h 10630"/>
                <a:gd name="connsiteX168" fmla="*/ 9164 w 10000"/>
                <a:gd name="connsiteY168" fmla="*/ 9749 h 10630"/>
                <a:gd name="connsiteX169" fmla="*/ 8963 w 10000"/>
                <a:gd name="connsiteY169" fmla="*/ 9780 h 10630"/>
                <a:gd name="connsiteX170" fmla="*/ 8744 w 10000"/>
                <a:gd name="connsiteY170" fmla="*/ 9806 h 10630"/>
                <a:gd name="connsiteX171" fmla="*/ 8507 w 10000"/>
                <a:gd name="connsiteY171" fmla="*/ 9837 h 10630"/>
                <a:gd name="connsiteX172" fmla="*/ 8257 w 10000"/>
                <a:gd name="connsiteY172" fmla="*/ 9859 h 10630"/>
                <a:gd name="connsiteX173" fmla="*/ 7989 w 10000"/>
                <a:gd name="connsiteY173" fmla="*/ 9886 h 10630"/>
                <a:gd name="connsiteX174" fmla="*/ 7706 w 10000"/>
                <a:gd name="connsiteY174" fmla="*/ 9901 h 10630"/>
                <a:gd name="connsiteX175" fmla="*/ 7414 w 10000"/>
                <a:gd name="connsiteY175" fmla="*/ 9924 h 10630"/>
                <a:gd name="connsiteX176" fmla="*/ 7110 w 10000"/>
                <a:gd name="connsiteY176" fmla="*/ 9943 h 10630"/>
                <a:gd name="connsiteX177" fmla="*/ 6800 w 10000"/>
                <a:gd name="connsiteY177" fmla="*/ 9954 h 10630"/>
                <a:gd name="connsiteX178" fmla="*/ 6478 w 10000"/>
                <a:gd name="connsiteY178" fmla="*/ 9970 h 10630"/>
                <a:gd name="connsiteX179" fmla="*/ 6154 w 10000"/>
                <a:gd name="connsiteY179" fmla="*/ 9977 h 10630"/>
                <a:gd name="connsiteX180" fmla="*/ 5822 w 10000"/>
                <a:gd name="connsiteY180" fmla="*/ 9989 h 10630"/>
                <a:gd name="connsiteX181" fmla="*/ 5487 w 10000"/>
                <a:gd name="connsiteY181" fmla="*/ 9996 h 10630"/>
                <a:gd name="connsiteX182" fmla="*/ 5403 w 10000"/>
                <a:gd name="connsiteY182" fmla="*/ 10630 h 10630"/>
                <a:gd name="connsiteX0" fmla="*/ 4478 w 10000"/>
                <a:gd name="connsiteY0" fmla="*/ 10000 h 10000"/>
                <a:gd name="connsiteX1" fmla="*/ 4146 w 10000"/>
                <a:gd name="connsiteY1" fmla="*/ 10000 h 10000"/>
                <a:gd name="connsiteX2" fmla="*/ 3814 w 10000"/>
                <a:gd name="connsiteY2" fmla="*/ 9996 h 10000"/>
                <a:gd name="connsiteX3" fmla="*/ 3490 w 10000"/>
                <a:gd name="connsiteY3" fmla="*/ 9989 h 10000"/>
                <a:gd name="connsiteX4" fmla="*/ 3169 w 10000"/>
                <a:gd name="connsiteY4" fmla="*/ 9977 h 10000"/>
                <a:gd name="connsiteX5" fmla="*/ 2858 w 10000"/>
                <a:gd name="connsiteY5" fmla="*/ 9966 h 10000"/>
                <a:gd name="connsiteX6" fmla="*/ 2551 w 10000"/>
                <a:gd name="connsiteY6" fmla="*/ 9951 h 10000"/>
                <a:gd name="connsiteX7" fmla="*/ 2262 w 10000"/>
                <a:gd name="connsiteY7" fmla="*/ 9935 h 10000"/>
                <a:gd name="connsiteX8" fmla="*/ 1983 w 10000"/>
                <a:gd name="connsiteY8" fmla="*/ 9916 h 10000"/>
                <a:gd name="connsiteX9" fmla="*/ 1715 w 10000"/>
                <a:gd name="connsiteY9" fmla="*/ 9894 h 10000"/>
                <a:gd name="connsiteX10" fmla="*/ 1464 w 10000"/>
                <a:gd name="connsiteY10" fmla="*/ 9867 h 10000"/>
                <a:gd name="connsiteX11" fmla="*/ 1231 w 10000"/>
                <a:gd name="connsiteY11" fmla="*/ 9840 h 10000"/>
                <a:gd name="connsiteX12" fmla="*/ 1013 w 10000"/>
                <a:gd name="connsiteY12" fmla="*/ 9810 h 10000"/>
                <a:gd name="connsiteX13" fmla="*/ 812 w 10000"/>
                <a:gd name="connsiteY13" fmla="*/ 9780 h 10000"/>
                <a:gd name="connsiteX14" fmla="*/ 635 w 10000"/>
                <a:gd name="connsiteY14" fmla="*/ 9742 h 10000"/>
                <a:gd name="connsiteX15" fmla="*/ 476 w 10000"/>
                <a:gd name="connsiteY15" fmla="*/ 9708 h 10000"/>
                <a:gd name="connsiteX16" fmla="*/ 342 w 10000"/>
                <a:gd name="connsiteY16" fmla="*/ 9670 h 10000"/>
                <a:gd name="connsiteX17" fmla="*/ 233 w 10000"/>
                <a:gd name="connsiteY17" fmla="*/ 9624 h 10000"/>
                <a:gd name="connsiteX18" fmla="*/ 152 w 10000"/>
                <a:gd name="connsiteY18" fmla="*/ 9578 h 10000"/>
                <a:gd name="connsiteX19" fmla="*/ 92 w 10000"/>
                <a:gd name="connsiteY19" fmla="*/ 9533 h 10000"/>
                <a:gd name="connsiteX20" fmla="*/ 64 w 10000"/>
                <a:gd name="connsiteY20" fmla="*/ 9480 h 10000"/>
                <a:gd name="connsiteX21" fmla="*/ 60 w 10000"/>
                <a:gd name="connsiteY21" fmla="*/ 9434 h 10000"/>
                <a:gd name="connsiteX22" fmla="*/ 53 w 10000"/>
                <a:gd name="connsiteY22" fmla="*/ 9381 h 10000"/>
                <a:gd name="connsiteX23" fmla="*/ 39 w 10000"/>
                <a:gd name="connsiteY23" fmla="*/ 9309 h 10000"/>
                <a:gd name="connsiteX24" fmla="*/ 32 w 10000"/>
                <a:gd name="connsiteY24" fmla="*/ 9229 h 10000"/>
                <a:gd name="connsiteX25" fmla="*/ 21 w 10000"/>
                <a:gd name="connsiteY25" fmla="*/ 9142 h 10000"/>
                <a:gd name="connsiteX26" fmla="*/ 11 w 10000"/>
                <a:gd name="connsiteY26" fmla="*/ 9039 h 10000"/>
                <a:gd name="connsiteX27" fmla="*/ 4 w 10000"/>
                <a:gd name="connsiteY27" fmla="*/ 8933 h 10000"/>
                <a:gd name="connsiteX28" fmla="*/ 0 w 10000"/>
                <a:gd name="connsiteY28" fmla="*/ 8819 h 10000"/>
                <a:gd name="connsiteX29" fmla="*/ 0 w 10000"/>
                <a:gd name="connsiteY29" fmla="*/ 8701 h 10000"/>
                <a:gd name="connsiteX30" fmla="*/ 4 w 10000"/>
                <a:gd name="connsiteY30" fmla="*/ 8572 h 10000"/>
                <a:gd name="connsiteX31" fmla="*/ 11 w 10000"/>
                <a:gd name="connsiteY31" fmla="*/ 8443 h 10000"/>
                <a:gd name="connsiteX32" fmla="*/ 28 w 10000"/>
                <a:gd name="connsiteY32" fmla="*/ 8310 h 10000"/>
                <a:gd name="connsiteX33" fmla="*/ 53 w 10000"/>
                <a:gd name="connsiteY33" fmla="*/ 8177 h 10000"/>
                <a:gd name="connsiteX34" fmla="*/ 81 w 10000"/>
                <a:gd name="connsiteY34" fmla="*/ 8040 h 10000"/>
                <a:gd name="connsiteX35" fmla="*/ 124 w 10000"/>
                <a:gd name="connsiteY35" fmla="*/ 7904 h 10000"/>
                <a:gd name="connsiteX36" fmla="*/ 176 w 10000"/>
                <a:gd name="connsiteY36" fmla="*/ 7771 h 10000"/>
                <a:gd name="connsiteX37" fmla="*/ 236 w 10000"/>
                <a:gd name="connsiteY37" fmla="*/ 7638 h 10000"/>
                <a:gd name="connsiteX38" fmla="*/ 311 w 10000"/>
                <a:gd name="connsiteY38" fmla="*/ 7512 h 10000"/>
                <a:gd name="connsiteX39" fmla="*/ 399 w 10000"/>
                <a:gd name="connsiteY39" fmla="*/ 7383 h 10000"/>
                <a:gd name="connsiteX40" fmla="*/ 494 w 10000"/>
                <a:gd name="connsiteY40" fmla="*/ 7262 h 10000"/>
                <a:gd name="connsiteX41" fmla="*/ 610 w 10000"/>
                <a:gd name="connsiteY41" fmla="*/ 7148 h 10000"/>
                <a:gd name="connsiteX42" fmla="*/ 741 w 10000"/>
                <a:gd name="connsiteY42" fmla="*/ 7041 h 10000"/>
                <a:gd name="connsiteX43" fmla="*/ 889 w 10000"/>
                <a:gd name="connsiteY43" fmla="*/ 6946 h 10000"/>
                <a:gd name="connsiteX44" fmla="*/ 1052 w 10000"/>
                <a:gd name="connsiteY44" fmla="*/ 6852 h 10000"/>
                <a:gd name="connsiteX45" fmla="*/ 1235 w 10000"/>
                <a:gd name="connsiteY45" fmla="*/ 6772 h 10000"/>
                <a:gd name="connsiteX46" fmla="*/ 1436 w 10000"/>
                <a:gd name="connsiteY46" fmla="*/ 6707 h 10000"/>
                <a:gd name="connsiteX47" fmla="*/ 1764 w 10000"/>
                <a:gd name="connsiteY47" fmla="*/ 6608 h 10000"/>
                <a:gd name="connsiteX48" fmla="*/ 2071 w 10000"/>
                <a:gd name="connsiteY48" fmla="*/ 6517 h 10000"/>
                <a:gd name="connsiteX49" fmla="*/ 2357 w 10000"/>
                <a:gd name="connsiteY49" fmla="*/ 6434 h 10000"/>
                <a:gd name="connsiteX50" fmla="*/ 2615 w 10000"/>
                <a:gd name="connsiteY50" fmla="*/ 6354 h 10000"/>
                <a:gd name="connsiteX51" fmla="*/ 2848 w 10000"/>
                <a:gd name="connsiteY51" fmla="*/ 6278 h 10000"/>
                <a:gd name="connsiteX52" fmla="*/ 3063 w 10000"/>
                <a:gd name="connsiteY52" fmla="*/ 6198 h 10000"/>
                <a:gd name="connsiteX53" fmla="*/ 3253 w 10000"/>
                <a:gd name="connsiteY53" fmla="*/ 6122 h 10000"/>
                <a:gd name="connsiteX54" fmla="*/ 3423 w 10000"/>
                <a:gd name="connsiteY54" fmla="*/ 6046 h 10000"/>
                <a:gd name="connsiteX55" fmla="*/ 3571 w 10000"/>
                <a:gd name="connsiteY55" fmla="*/ 5963 h 10000"/>
                <a:gd name="connsiteX56" fmla="*/ 3698 w 10000"/>
                <a:gd name="connsiteY56" fmla="*/ 5879 h 10000"/>
                <a:gd name="connsiteX57" fmla="*/ 3804 w 10000"/>
                <a:gd name="connsiteY57" fmla="*/ 5792 h 10000"/>
                <a:gd name="connsiteX58" fmla="*/ 3892 w 10000"/>
                <a:gd name="connsiteY58" fmla="*/ 5693 h 10000"/>
                <a:gd name="connsiteX59" fmla="*/ 3963 w 10000"/>
                <a:gd name="connsiteY59" fmla="*/ 5587 h 10000"/>
                <a:gd name="connsiteX60" fmla="*/ 4005 w 10000"/>
                <a:gd name="connsiteY60" fmla="*/ 5473 h 10000"/>
                <a:gd name="connsiteX61" fmla="*/ 4093 w 10000"/>
                <a:gd name="connsiteY61" fmla="*/ 5473 h 10000"/>
                <a:gd name="connsiteX62" fmla="*/ 4061 w 10000"/>
                <a:gd name="connsiteY62" fmla="*/ 5442 h 10000"/>
                <a:gd name="connsiteX63" fmla="*/ 4026 w 10000"/>
                <a:gd name="connsiteY63" fmla="*/ 5412 h 10000"/>
                <a:gd name="connsiteX64" fmla="*/ 3860 w 10000"/>
                <a:gd name="connsiteY64" fmla="*/ 5234 h 10000"/>
                <a:gd name="connsiteX65" fmla="*/ 3701 w 10000"/>
                <a:gd name="connsiteY65" fmla="*/ 5032 h 10000"/>
                <a:gd name="connsiteX66" fmla="*/ 3550 w 10000"/>
                <a:gd name="connsiteY66" fmla="*/ 4816 h 10000"/>
                <a:gd name="connsiteX67" fmla="*/ 3416 w 10000"/>
                <a:gd name="connsiteY67" fmla="*/ 4577 h 10000"/>
                <a:gd name="connsiteX68" fmla="*/ 3289 w 10000"/>
                <a:gd name="connsiteY68" fmla="*/ 4322 h 10000"/>
                <a:gd name="connsiteX69" fmla="*/ 3172 w 10000"/>
                <a:gd name="connsiteY69" fmla="*/ 4064 h 10000"/>
                <a:gd name="connsiteX70" fmla="*/ 3073 w 10000"/>
                <a:gd name="connsiteY70" fmla="*/ 3794 h 10000"/>
                <a:gd name="connsiteX71" fmla="*/ 2989 w 10000"/>
                <a:gd name="connsiteY71" fmla="*/ 3521 h 10000"/>
                <a:gd name="connsiteX72" fmla="*/ 2922 w 10000"/>
                <a:gd name="connsiteY72" fmla="*/ 3240 h 10000"/>
                <a:gd name="connsiteX73" fmla="*/ 2869 w 10000"/>
                <a:gd name="connsiteY73" fmla="*/ 2966 h 10000"/>
                <a:gd name="connsiteX74" fmla="*/ 2841 w 10000"/>
                <a:gd name="connsiteY74" fmla="*/ 2697 h 10000"/>
                <a:gd name="connsiteX75" fmla="*/ 2826 w 10000"/>
                <a:gd name="connsiteY75" fmla="*/ 2431 h 10000"/>
                <a:gd name="connsiteX76" fmla="*/ 2841 w 10000"/>
                <a:gd name="connsiteY76" fmla="*/ 2180 h 10000"/>
                <a:gd name="connsiteX77" fmla="*/ 2872 w 10000"/>
                <a:gd name="connsiteY77" fmla="*/ 1937 h 10000"/>
                <a:gd name="connsiteX78" fmla="*/ 2925 w 10000"/>
                <a:gd name="connsiteY78" fmla="*/ 1705 h 10000"/>
                <a:gd name="connsiteX79" fmla="*/ 2999 w 10000"/>
                <a:gd name="connsiteY79" fmla="*/ 1485 h 10000"/>
                <a:gd name="connsiteX80" fmla="*/ 3091 w 10000"/>
                <a:gd name="connsiteY80" fmla="*/ 1284 h 10000"/>
                <a:gd name="connsiteX81" fmla="*/ 3193 w 10000"/>
                <a:gd name="connsiteY81" fmla="*/ 1086 h 10000"/>
                <a:gd name="connsiteX82" fmla="*/ 3317 w 10000"/>
                <a:gd name="connsiteY82" fmla="*/ 908 h 10000"/>
                <a:gd name="connsiteX83" fmla="*/ 3447 w 10000"/>
                <a:gd name="connsiteY83" fmla="*/ 744 h 10000"/>
                <a:gd name="connsiteX84" fmla="*/ 3592 w 10000"/>
                <a:gd name="connsiteY84" fmla="*/ 592 h 10000"/>
                <a:gd name="connsiteX85" fmla="*/ 3747 w 10000"/>
                <a:gd name="connsiteY85" fmla="*/ 460 h 10000"/>
                <a:gd name="connsiteX86" fmla="*/ 3913 w 10000"/>
                <a:gd name="connsiteY86" fmla="*/ 342 h 10000"/>
                <a:gd name="connsiteX87" fmla="*/ 4086 w 10000"/>
                <a:gd name="connsiteY87" fmla="*/ 239 h 10000"/>
                <a:gd name="connsiteX88" fmla="*/ 4263 w 10000"/>
                <a:gd name="connsiteY88" fmla="*/ 156 h 10000"/>
                <a:gd name="connsiteX89" fmla="*/ 4442 w 10000"/>
                <a:gd name="connsiteY89" fmla="*/ 87 h 10000"/>
                <a:gd name="connsiteX90" fmla="*/ 4626 w 10000"/>
                <a:gd name="connsiteY90" fmla="*/ 38 h 10000"/>
                <a:gd name="connsiteX91" fmla="*/ 4809 w 10000"/>
                <a:gd name="connsiteY91" fmla="*/ 11 h 10000"/>
                <a:gd name="connsiteX92" fmla="*/ 4996 w 10000"/>
                <a:gd name="connsiteY92" fmla="*/ 0 h 10000"/>
                <a:gd name="connsiteX93" fmla="*/ 5183 w 10000"/>
                <a:gd name="connsiteY93" fmla="*/ 11 h 10000"/>
                <a:gd name="connsiteX94" fmla="*/ 5371 w 10000"/>
                <a:gd name="connsiteY94" fmla="*/ 46 h 10000"/>
                <a:gd name="connsiteX95" fmla="*/ 5550 w 10000"/>
                <a:gd name="connsiteY95" fmla="*/ 99 h 10000"/>
                <a:gd name="connsiteX96" fmla="*/ 5730 w 10000"/>
                <a:gd name="connsiteY96" fmla="*/ 167 h 10000"/>
                <a:gd name="connsiteX97" fmla="*/ 5903 w 10000"/>
                <a:gd name="connsiteY97" fmla="*/ 254 h 10000"/>
                <a:gd name="connsiteX98" fmla="*/ 6073 w 10000"/>
                <a:gd name="connsiteY98" fmla="*/ 361 h 10000"/>
                <a:gd name="connsiteX99" fmla="*/ 6228 w 10000"/>
                <a:gd name="connsiteY99" fmla="*/ 490 h 10000"/>
                <a:gd name="connsiteX100" fmla="*/ 6380 w 10000"/>
                <a:gd name="connsiteY100" fmla="*/ 627 h 10000"/>
                <a:gd name="connsiteX101" fmla="*/ 6521 w 10000"/>
                <a:gd name="connsiteY101" fmla="*/ 786 h 10000"/>
                <a:gd name="connsiteX102" fmla="*/ 6648 w 10000"/>
                <a:gd name="connsiteY102" fmla="*/ 961 h 10000"/>
                <a:gd name="connsiteX103" fmla="*/ 6761 w 10000"/>
                <a:gd name="connsiteY103" fmla="*/ 1143 h 10000"/>
                <a:gd name="connsiteX104" fmla="*/ 6863 w 10000"/>
                <a:gd name="connsiteY104" fmla="*/ 1344 h 10000"/>
                <a:gd name="connsiteX105" fmla="*/ 6951 w 10000"/>
                <a:gd name="connsiteY105" fmla="*/ 1557 h 10000"/>
                <a:gd name="connsiteX106" fmla="*/ 7022 w 10000"/>
                <a:gd name="connsiteY106" fmla="*/ 1777 h 10000"/>
                <a:gd name="connsiteX107" fmla="*/ 7068 w 10000"/>
                <a:gd name="connsiteY107" fmla="*/ 2013 h 10000"/>
                <a:gd name="connsiteX108" fmla="*/ 7103 w 10000"/>
                <a:gd name="connsiteY108" fmla="*/ 2256 h 10000"/>
                <a:gd name="connsiteX109" fmla="*/ 7110 w 10000"/>
                <a:gd name="connsiteY109" fmla="*/ 2510 h 10000"/>
                <a:gd name="connsiteX110" fmla="*/ 7100 w 10000"/>
                <a:gd name="connsiteY110" fmla="*/ 2773 h 10000"/>
                <a:gd name="connsiteX111" fmla="*/ 7064 w 10000"/>
                <a:gd name="connsiteY111" fmla="*/ 3042 h 10000"/>
                <a:gd name="connsiteX112" fmla="*/ 7011 w 10000"/>
                <a:gd name="connsiteY112" fmla="*/ 3316 h 10000"/>
                <a:gd name="connsiteX113" fmla="*/ 6937 w 10000"/>
                <a:gd name="connsiteY113" fmla="*/ 3585 h 10000"/>
                <a:gd name="connsiteX114" fmla="*/ 6842 w 10000"/>
                <a:gd name="connsiteY114" fmla="*/ 3855 h 10000"/>
                <a:gd name="connsiteX115" fmla="*/ 6736 w 10000"/>
                <a:gd name="connsiteY115" fmla="*/ 4121 h 10000"/>
                <a:gd name="connsiteX116" fmla="*/ 6613 w 10000"/>
                <a:gd name="connsiteY116" fmla="*/ 4371 h 10000"/>
                <a:gd name="connsiteX117" fmla="*/ 6478 w 10000"/>
                <a:gd name="connsiteY117" fmla="*/ 4618 h 10000"/>
                <a:gd name="connsiteX118" fmla="*/ 6330 w 10000"/>
                <a:gd name="connsiteY118" fmla="*/ 4850 h 10000"/>
                <a:gd name="connsiteX119" fmla="*/ 6171 w 10000"/>
                <a:gd name="connsiteY119" fmla="*/ 5063 h 10000"/>
                <a:gd name="connsiteX120" fmla="*/ 6006 w 10000"/>
                <a:gd name="connsiteY120" fmla="*/ 5256 h 10000"/>
                <a:gd name="connsiteX121" fmla="*/ 5829 w 10000"/>
                <a:gd name="connsiteY121" fmla="*/ 5427 h 10000"/>
                <a:gd name="connsiteX122" fmla="*/ 5872 w 10000"/>
                <a:gd name="connsiteY122" fmla="*/ 5541 h 10000"/>
                <a:gd name="connsiteX123" fmla="*/ 5924 w 10000"/>
                <a:gd name="connsiteY123" fmla="*/ 5644 h 10000"/>
                <a:gd name="connsiteX124" fmla="*/ 5999 w 10000"/>
                <a:gd name="connsiteY124" fmla="*/ 5742 h 10000"/>
                <a:gd name="connsiteX125" fmla="*/ 6087 w 10000"/>
                <a:gd name="connsiteY125" fmla="*/ 5830 h 10000"/>
                <a:gd name="connsiteX126" fmla="*/ 6200 w 10000"/>
                <a:gd name="connsiteY126" fmla="*/ 5913 h 10000"/>
                <a:gd name="connsiteX127" fmla="*/ 6330 w 10000"/>
                <a:gd name="connsiteY127" fmla="*/ 5993 h 10000"/>
                <a:gd name="connsiteX128" fmla="*/ 6478 w 10000"/>
                <a:gd name="connsiteY128" fmla="*/ 6069 h 10000"/>
                <a:gd name="connsiteX129" fmla="*/ 6651 w 10000"/>
                <a:gd name="connsiteY129" fmla="*/ 6145 h 10000"/>
                <a:gd name="connsiteX130" fmla="*/ 6838 w 10000"/>
                <a:gd name="connsiteY130" fmla="*/ 6221 h 10000"/>
                <a:gd name="connsiteX131" fmla="*/ 7050 w 10000"/>
                <a:gd name="connsiteY131" fmla="*/ 6289 h 10000"/>
                <a:gd name="connsiteX132" fmla="*/ 7279 w 10000"/>
                <a:gd name="connsiteY132" fmla="*/ 6365 h 10000"/>
                <a:gd name="connsiteX133" fmla="*/ 7530 w 10000"/>
                <a:gd name="connsiteY133" fmla="*/ 6445 h 10000"/>
                <a:gd name="connsiteX134" fmla="*/ 7805 w 10000"/>
                <a:gd name="connsiteY134" fmla="*/ 6525 h 10000"/>
                <a:gd name="connsiteX135" fmla="*/ 8102 w 10000"/>
                <a:gd name="connsiteY135" fmla="*/ 6612 h 10000"/>
                <a:gd name="connsiteX136" fmla="*/ 8416 w 10000"/>
                <a:gd name="connsiteY136" fmla="*/ 6707 h 10000"/>
                <a:gd name="connsiteX137" fmla="*/ 8624 w 10000"/>
                <a:gd name="connsiteY137" fmla="*/ 6776 h 10000"/>
                <a:gd name="connsiteX138" fmla="*/ 8818 w 10000"/>
                <a:gd name="connsiteY138" fmla="*/ 6855 h 10000"/>
                <a:gd name="connsiteX139" fmla="*/ 8991 w 10000"/>
                <a:gd name="connsiteY139" fmla="*/ 6950 h 10000"/>
                <a:gd name="connsiteX140" fmla="*/ 9146 w 10000"/>
                <a:gd name="connsiteY140" fmla="*/ 7057 h 10000"/>
                <a:gd name="connsiteX141" fmla="*/ 9287 w 10000"/>
                <a:gd name="connsiteY141" fmla="*/ 7167 h 10000"/>
                <a:gd name="connsiteX142" fmla="*/ 9414 w 10000"/>
                <a:gd name="connsiteY142" fmla="*/ 7281 h 10000"/>
                <a:gd name="connsiteX143" fmla="*/ 9520 w 10000"/>
                <a:gd name="connsiteY143" fmla="*/ 7406 h 10000"/>
                <a:gd name="connsiteX144" fmla="*/ 9619 w 10000"/>
                <a:gd name="connsiteY144" fmla="*/ 7531 h 10000"/>
                <a:gd name="connsiteX145" fmla="*/ 9700 w 10000"/>
                <a:gd name="connsiteY145" fmla="*/ 7664 h 10000"/>
                <a:gd name="connsiteX146" fmla="*/ 9774 w 10000"/>
                <a:gd name="connsiteY146" fmla="*/ 7801 h 10000"/>
                <a:gd name="connsiteX147" fmla="*/ 9834 w 10000"/>
                <a:gd name="connsiteY147" fmla="*/ 7942 h 10000"/>
                <a:gd name="connsiteX148" fmla="*/ 9884 w 10000"/>
                <a:gd name="connsiteY148" fmla="*/ 8082 h 10000"/>
                <a:gd name="connsiteX149" fmla="*/ 9922 w 10000"/>
                <a:gd name="connsiteY149" fmla="*/ 8219 h 10000"/>
                <a:gd name="connsiteX150" fmla="*/ 9951 w 10000"/>
                <a:gd name="connsiteY150" fmla="*/ 8355 h 10000"/>
                <a:gd name="connsiteX151" fmla="*/ 9975 w 10000"/>
                <a:gd name="connsiteY151" fmla="*/ 8492 h 10000"/>
                <a:gd name="connsiteX152" fmla="*/ 9989 w 10000"/>
                <a:gd name="connsiteY152" fmla="*/ 8621 h 10000"/>
                <a:gd name="connsiteX153" fmla="*/ 9996 w 10000"/>
                <a:gd name="connsiteY153" fmla="*/ 8750 h 10000"/>
                <a:gd name="connsiteX154" fmla="*/ 10000 w 10000"/>
                <a:gd name="connsiteY154" fmla="*/ 8872 h 10000"/>
                <a:gd name="connsiteX155" fmla="*/ 9996 w 10000"/>
                <a:gd name="connsiteY155" fmla="*/ 8986 h 10000"/>
                <a:gd name="connsiteX156" fmla="*/ 9993 w 10000"/>
                <a:gd name="connsiteY156" fmla="*/ 9092 h 10000"/>
                <a:gd name="connsiteX157" fmla="*/ 9979 w 10000"/>
                <a:gd name="connsiteY157" fmla="*/ 9191 h 10000"/>
                <a:gd name="connsiteX158" fmla="*/ 9968 w 10000"/>
                <a:gd name="connsiteY158" fmla="*/ 9278 h 10000"/>
                <a:gd name="connsiteX159" fmla="*/ 9958 w 10000"/>
                <a:gd name="connsiteY159" fmla="*/ 9358 h 10000"/>
                <a:gd name="connsiteX160" fmla="*/ 9940 w 10000"/>
                <a:gd name="connsiteY160" fmla="*/ 9427 h 10000"/>
                <a:gd name="connsiteX161" fmla="*/ 9922 w 10000"/>
                <a:gd name="connsiteY161" fmla="*/ 9480 h 10000"/>
                <a:gd name="connsiteX162" fmla="*/ 9894 w 10000"/>
                <a:gd name="connsiteY162" fmla="*/ 9521 h 10000"/>
                <a:gd name="connsiteX163" fmla="*/ 9838 w 10000"/>
                <a:gd name="connsiteY163" fmla="*/ 9563 h 10000"/>
                <a:gd name="connsiteX164" fmla="*/ 9749 w 10000"/>
                <a:gd name="connsiteY164" fmla="*/ 9601 h 10000"/>
                <a:gd name="connsiteX165" fmla="*/ 9640 w 10000"/>
                <a:gd name="connsiteY165" fmla="*/ 9643 h 10000"/>
                <a:gd name="connsiteX166" fmla="*/ 9506 w 10000"/>
                <a:gd name="connsiteY166" fmla="*/ 9677 h 10000"/>
                <a:gd name="connsiteX167" fmla="*/ 9344 w 10000"/>
                <a:gd name="connsiteY167" fmla="*/ 9711 h 10000"/>
                <a:gd name="connsiteX168" fmla="*/ 9164 w 10000"/>
                <a:gd name="connsiteY168" fmla="*/ 9749 h 10000"/>
                <a:gd name="connsiteX169" fmla="*/ 8963 w 10000"/>
                <a:gd name="connsiteY169" fmla="*/ 9780 h 10000"/>
                <a:gd name="connsiteX170" fmla="*/ 8744 w 10000"/>
                <a:gd name="connsiteY170" fmla="*/ 9806 h 10000"/>
                <a:gd name="connsiteX171" fmla="*/ 8507 w 10000"/>
                <a:gd name="connsiteY171" fmla="*/ 9837 h 10000"/>
                <a:gd name="connsiteX172" fmla="*/ 8257 w 10000"/>
                <a:gd name="connsiteY172" fmla="*/ 9859 h 10000"/>
                <a:gd name="connsiteX173" fmla="*/ 7989 w 10000"/>
                <a:gd name="connsiteY173" fmla="*/ 9886 h 10000"/>
                <a:gd name="connsiteX174" fmla="*/ 7706 w 10000"/>
                <a:gd name="connsiteY174" fmla="*/ 9901 h 10000"/>
                <a:gd name="connsiteX175" fmla="*/ 7414 w 10000"/>
                <a:gd name="connsiteY175" fmla="*/ 9924 h 10000"/>
                <a:gd name="connsiteX176" fmla="*/ 7110 w 10000"/>
                <a:gd name="connsiteY176" fmla="*/ 9943 h 10000"/>
                <a:gd name="connsiteX177" fmla="*/ 6800 w 10000"/>
                <a:gd name="connsiteY177" fmla="*/ 9954 h 10000"/>
                <a:gd name="connsiteX178" fmla="*/ 6478 w 10000"/>
                <a:gd name="connsiteY178" fmla="*/ 9970 h 10000"/>
                <a:gd name="connsiteX179" fmla="*/ 6154 w 10000"/>
                <a:gd name="connsiteY179" fmla="*/ 9977 h 10000"/>
                <a:gd name="connsiteX180" fmla="*/ 5822 w 10000"/>
                <a:gd name="connsiteY180" fmla="*/ 9989 h 10000"/>
                <a:gd name="connsiteX181" fmla="*/ 5487 w 10000"/>
                <a:gd name="connsiteY181" fmla="*/ 9996 h 10000"/>
                <a:gd name="connsiteX0" fmla="*/ 4146 w 10000"/>
                <a:gd name="connsiteY0" fmla="*/ 10000 h 10000"/>
                <a:gd name="connsiteX1" fmla="*/ 3814 w 10000"/>
                <a:gd name="connsiteY1" fmla="*/ 9996 h 10000"/>
                <a:gd name="connsiteX2" fmla="*/ 3490 w 10000"/>
                <a:gd name="connsiteY2" fmla="*/ 9989 h 10000"/>
                <a:gd name="connsiteX3" fmla="*/ 3169 w 10000"/>
                <a:gd name="connsiteY3" fmla="*/ 9977 h 10000"/>
                <a:gd name="connsiteX4" fmla="*/ 2858 w 10000"/>
                <a:gd name="connsiteY4" fmla="*/ 9966 h 10000"/>
                <a:gd name="connsiteX5" fmla="*/ 2551 w 10000"/>
                <a:gd name="connsiteY5" fmla="*/ 9951 h 10000"/>
                <a:gd name="connsiteX6" fmla="*/ 2262 w 10000"/>
                <a:gd name="connsiteY6" fmla="*/ 9935 h 10000"/>
                <a:gd name="connsiteX7" fmla="*/ 1983 w 10000"/>
                <a:gd name="connsiteY7" fmla="*/ 9916 h 10000"/>
                <a:gd name="connsiteX8" fmla="*/ 1715 w 10000"/>
                <a:gd name="connsiteY8" fmla="*/ 9894 h 10000"/>
                <a:gd name="connsiteX9" fmla="*/ 1464 w 10000"/>
                <a:gd name="connsiteY9" fmla="*/ 9867 h 10000"/>
                <a:gd name="connsiteX10" fmla="*/ 1231 w 10000"/>
                <a:gd name="connsiteY10" fmla="*/ 9840 h 10000"/>
                <a:gd name="connsiteX11" fmla="*/ 1013 w 10000"/>
                <a:gd name="connsiteY11" fmla="*/ 9810 h 10000"/>
                <a:gd name="connsiteX12" fmla="*/ 812 w 10000"/>
                <a:gd name="connsiteY12" fmla="*/ 9780 h 10000"/>
                <a:gd name="connsiteX13" fmla="*/ 635 w 10000"/>
                <a:gd name="connsiteY13" fmla="*/ 9742 h 10000"/>
                <a:gd name="connsiteX14" fmla="*/ 476 w 10000"/>
                <a:gd name="connsiteY14" fmla="*/ 9708 h 10000"/>
                <a:gd name="connsiteX15" fmla="*/ 342 w 10000"/>
                <a:gd name="connsiteY15" fmla="*/ 9670 h 10000"/>
                <a:gd name="connsiteX16" fmla="*/ 233 w 10000"/>
                <a:gd name="connsiteY16" fmla="*/ 9624 h 10000"/>
                <a:gd name="connsiteX17" fmla="*/ 152 w 10000"/>
                <a:gd name="connsiteY17" fmla="*/ 9578 h 10000"/>
                <a:gd name="connsiteX18" fmla="*/ 92 w 10000"/>
                <a:gd name="connsiteY18" fmla="*/ 9533 h 10000"/>
                <a:gd name="connsiteX19" fmla="*/ 64 w 10000"/>
                <a:gd name="connsiteY19" fmla="*/ 9480 h 10000"/>
                <a:gd name="connsiteX20" fmla="*/ 60 w 10000"/>
                <a:gd name="connsiteY20" fmla="*/ 9434 h 10000"/>
                <a:gd name="connsiteX21" fmla="*/ 53 w 10000"/>
                <a:gd name="connsiteY21" fmla="*/ 9381 h 10000"/>
                <a:gd name="connsiteX22" fmla="*/ 39 w 10000"/>
                <a:gd name="connsiteY22" fmla="*/ 9309 h 10000"/>
                <a:gd name="connsiteX23" fmla="*/ 32 w 10000"/>
                <a:gd name="connsiteY23" fmla="*/ 9229 h 10000"/>
                <a:gd name="connsiteX24" fmla="*/ 21 w 10000"/>
                <a:gd name="connsiteY24" fmla="*/ 9142 h 10000"/>
                <a:gd name="connsiteX25" fmla="*/ 11 w 10000"/>
                <a:gd name="connsiteY25" fmla="*/ 9039 h 10000"/>
                <a:gd name="connsiteX26" fmla="*/ 4 w 10000"/>
                <a:gd name="connsiteY26" fmla="*/ 8933 h 10000"/>
                <a:gd name="connsiteX27" fmla="*/ 0 w 10000"/>
                <a:gd name="connsiteY27" fmla="*/ 8819 h 10000"/>
                <a:gd name="connsiteX28" fmla="*/ 0 w 10000"/>
                <a:gd name="connsiteY28" fmla="*/ 8701 h 10000"/>
                <a:gd name="connsiteX29" fmla="*/ 4 w 10000"/>
                <a:gd name="connsiteY29" fmla="*/ 8572 h 10000"/>
                <a:gd name="connsiteX30" fmla="*/ 11 w 10000"/>
                <a:gd name="connsiteY30" fmla="*/ 8443 h 10000"/>
                <a:gd name="connsiteX31" fmla="*/ 28 w 10000"/>
                <a:gd name="connsiteY31" fmla="*/ 8310 h 10000"/>
                <a:gd name="connsiteX32" fmla="*/ 53 w 10000"/>
                <a:gd name="connsiteY32" fmla="*/ 8177 h 10000"/>
                <a:gd name="connsiteX33" fmla="*/ 81 w 10000"/>
                <a:gd name="connsiteY33" fmla="*/ 8040 h 10000"/>
                <a:gd name="connsiteX34" fmla="*/ 124 w 10000"/>
                <a:gd name="connsiteY34" fmla="*/ 7904 h 10000"/>
                <a:gd name="connsiteX35" fmla="*/ 176 w 10000"/>
                <a:gd name="connsiteY35" fmla="*/ 7771 h 10000"/>
                <a:gd name="connsiteX36" fmla="*/ 236 w 10000"/>
                <a:gd name="connsiteY36" fmla="*/ 7638 h 10000"/>
                <a:gd name="connsiteX37" fmla="*/ 311 w 10000"/>
                <a:gd name="connsiteY37" fmla="*/ 7512 h 10000"/>
                <a:gd name="connsiteX38" fmla="*/ 399 w 10000"/>
                <a:gd name="connsiteY38" fmla="*/ 7383 h 10000"/>
                <a:gd name="connsiteX39" fmla="*/ 494 w 10000"/>
                <a:gd name="connsiteY39" fmla="*/ 7262 h 10000"/>
                <a:gd name="connsiteX40" fmla="*/ 610 w 10000"/>
                <a:gd name="connsiteY40" fmla="*/ 7148 h 10000"/>
                <a:gd name="connsiteX41" fmla="*/ 741 w 10000"/>
                <a:gd name="connsiteY41" fmla="*/ 7041 h 10000"/>
                <a:gd name="connsiteX42" fmla="*/ 889 w 10000"/>
                <a:gd name="connsiteY42" fmla="*/ 6946 h 10000"/>
                <a:gd name="connsiteX43" fmla="*/ 1052 w 10000"/>
                <a:gd name="connsiteY43" fmla="*/ 6852 h 10000"/>
                <a:gd name="connsiteX44" fmla="*/ 1235 w 10000"/>
                <a:gd name="connsiteY44" fmla="*/ 6772 h 10000"/>
                <a:gd name="connsiteX45" fmla="*/ 1436 w 10000"/>
                <a:gd name="connsiteY45" fmla="*/ 6707 h 10000"/>
                <a:gd name="connsiteX46" fmla="*/ 1764 w 10000"/>
                <a:gd name="connsiteY46" fmla="*/ 6608 h 10000"/>
                <a:gd name="connsiteX47" fmla="*/ 2071 w 10000"/>
                <a:gd name="connsiteY47" fmla="*/ 6517 h 10000"/>
                <a:gd name="connsiteX48" fmla="*/ 2357 w 10000"/>
                <a:gd name="connsiteY48" fmla="*/ 6434 h 10000"/>
                <a:gd name="connsiteX49" fmla="*/ 2615 w 10000"/>
                <a:gd name="connsiteY49" fmla="*/ 6354 h 10000"/>
                <a:gd name="connsiteX50" fmla="*/ 2848 w 10000"/>
                <a:gd name="connsiteY50" fmla="*/ 6278 h 10000"/>
                <a:gd name="connsiteX51" fmla="*/ 3063 w 10000"/>
                <a:gd name="connsiteY51" fmla="*/ 6198 h 10000"/>
                <a:gd name="connsiteX52" fmla="*/ 3253 w 10000"/>
                <a:gd name="connsiteY52" fmla="*/ 6122 h 10000"/>
                <a:gd name="connsiteX53" fmla="*/ 3423 w 10000"/>
                <a:gd name="connsiteY53" fmla="*/ 6046 h 10000"/>
                <a:gd name="connsiteX54" fmla="*/ 3571 w 10000"/>
                <a:gd name="connsiteY54" fmla="*/ 5963 h 10000"/>
                <a:gd name="connsiteX55" fmla="*/ 3698 w 10000"/>
                <a:gd name="connsiteY55" fmla="*/ 5879 h 10000"/>
                <a:gd name="connsiteX56" fmla="*/ 3804 w 10000"/>
                <a:gd name="connsiteY56" fmla="*/ 5792 h 10000"/>
                <a:gd name="connsiteX57" fmla="*/ 3892 w 10000"/>
                <a:gd name="connsiteY57" fmla="*/ 5693 h 10000"/>
                <a:gd name="connsiteX58" fmla="*/ 3963 w 10000"/>
                <a:gd name="connsiteY58" fmla="*/ 5587 h 10000"/>
                <a:gd name="connsiteX59" fmla="*/ 4005 w 10000"/>
                <a:gd name="connsiteY59" fmla="*/ 5473 h 10000"/>
                <a:gd name="connsiteX60" fmla="*/ 4093 w 10000"/>
                <a:gd name="connsiteY60" fmla="*/ 5473 h 10000"/>
                <a:gd name="connsiteX61" fmla="*/ 4061 w 10000"/>
                <a:gd name="connsiteY61" fmla="*/ 5442 h 10000"/>
                <a:gd name="connsiteX62" fmla="*/ 4026 w 10000"/>
                <a:gd name="connsiteY62" fmla="*/ 5412 h 10000"/>
                <a:gd name="connsiteX63" fmla="*/ 3860 w 10000"/>
                <a:gd name="connsiteY63" fmla="*/ 5234 h 10000"/>
                <a:gd name="connsiteX64" fmla="*/ 3701 w 10000"/>
                <a:gd name="connsiteY64" fmla="*/ 5032 h 10000"/>
                <a:gd name="connsiteX65" fmla="*/ 3550 w 10000"/>
                <a:gd name="connsiteY65" fmla="*/ 4816 h 10000"/>
                <a:gd name="connsiteX66" fmla="*/ 3416 w 10000"/>
                <a:gd name="connsiteY66" fmla="*/ 4577 h 10000"/>
                <a:gd name="connsiteX67" fmla="*/ 3289 w 10000"/>
                <a:gd name="connsiteY67" fmla="*/ 4322 h 10000"/>
                <a:gd name="connsiteX68" fmla="*/ 3172 w 10000"/>
                <a:gd name="connsiteY68" fmla="*/ 4064 h 10000"/>
                <a:gd name="connsiteX69" fmla="*/ 3073 w 10000"/>
                <a:gd name="connsiteY69" fmla="*/ 3794 h 10000"/>
                <a:gd name="connsiteX70" fmla="*/ 2989 w 10000"/>
                <a:gd name="connsiteY70" fmla="*/ 3521 h 10000"/>
                <a:gd name="connsiteX71" fmla="*/ 2922 w 10000"/>
                <a:gd name="connsiteY71" fmla="*/ 3240 h 10000"/>
                <a:gd name="connsiteX72" fmla="*/ 2869 w 10000"/>
                <a:gd name="connsiteY72" fmla="*/ 2966 h 10000"/>
                <a:gd name="connsiteX73" fmla="*/ 2841 w 10000"/>
                <a:gd name="connsiteY73" fmla="*/ 2697 h 10000"/>
                <a:gd name="connsiteX74" fmla="*/ 2826 w 10000"/>
                <a:gd name="connsiteY74" fmla="*/ 2431 h 10000"/>
                <a:gd name="connsiteX75" fmla="*/ 2841 w 10000"/>
                <a:gd name="connsiteY75" fmla="*/ 2180 h 10000"/>
                <a:gd name="connsiteX76" fmla="*/ 2872 w 10000"/>
                <a:gd name="connsiteY76" fmla="*/ 1937 h 10000"/>
                <a:gd name="connsiteX77" fmla="*/ 2925 w 10000"/>
                <a:gd name="connsiteY77" fmla="*/ 1705 h 10000"/>
                <a:gd name="connsiteX78" fmla="*/ 2999 w 10000"/>
                <a:gd name="connsiteY78" fmla="*/ 1485 h 10000"/>
                <a:gd name="connsiteX79" fmla="*/ 3091 w 10000"/>
                <a:gd name="connsiteY79" fmla="*/ 1284 h 10000"/>
                <a:gd name="connsiteX80" fmla="*/ 3193 w 10000"/>
                <a:gd name="connsiteY80" fmla="*/ 1086 h 10000"/>
                <a:gd name="connsiteX81" fmla="*/ 3317 w 10000"/>
                <a:gd name="connsiteY81" fmla="*/ 908 h 10000"/>
                <a:gd name="connsiteX82" fmla="*/ 3447 w 10000"/>
                <a:gd name="connsiteY82" fmla="*/ 744 h 10000"/>
                <a:gd name="connsiteX83" fmla="*/ 3592 w 10000"/>
                <a:gd name="connsiteY83" fmla="*/ 592 h 10000"/>
                <a:gd name="connsiteX84" fmla="*/ 3747 w 10000"/>
                <a:gd name="connsiteY84" fmla="*/ 460 h 10000"/>
                <a:gd name="connsiteX85" fmla="*/ 3913 w 10000"/>
                <a:gd name="connsiteY85" fmla="*/ 342 h 10000"/>
                <a:gd name="connsiteX86" fmla="*/ 4086 w 10000"/>
                <a:gd name="connsiteY86" fmla="*/ 239 h 10000"/>
                <a:gd name="connsiteX87" fmla="*/ 4263 w 10000"/>
                <a:gd name="connsiteY87" fmla="*/ 156 h 10000"/>
                <a:gd name="connsiteX88" fmla="*/ 4442 w 10000"/>
                <a:gd name="connsiteY88" fmla="*/ 87 h 10000"/>
                <a:gd name="connsiteX89" fmla="*/ 4626 w 10000"/>
                <a:gd name="connsiteY89" fmla="*/ 38 h 10000"/>
                <a:gd name="connsiteX90" fmla="*/ 4809 w 10000"/>
                <a:gd name="connsiteY90" fmla="*/ 11 h 10000"/>
                <a:gd name="connsiteX91" fmla="*/ 4996 w 10000"/>
                <a:gd name="connsiteY91" fmla="*/ 0 h 10000"/>
                <a:gd name="connsiteX92" fmla="*/ 5183 w 10000"/>
                <a:gd name="connsiteY92" fmla="*/ 11 h 10000"/>
                <a:gd name="connsiteX93" fmla="*/ 5371 w 10000"/>
                <a:gd name="connsiteY93" fmla="*/ 46 h 10000"/>
                <a:gd name="connsiteX94" fmla="*/ 5550 w 10000"/>
                <a:gd name="connsiteY94" fmla="*/ 99 h 10000"/>
                <a:gd name="connsiteX95" fmla="*/ 5730 w 10000"/>
                <a:gd name="connsiteY95" fmla="*/ 167 h 10000"/>
                <a:gd name="connsiteX96" fmla="*/ 5903 w 10000"/>
                <a:gd name="connsiteY96" fmla="*/ 254 h 10000"/>
                <a:gd name="connsiteX97" fmla="*/ 6073 w 10000"/>
                <a:gd name="connsiteY97" fmla="*/ 361 h 10000"/>
                <a:gd name="connsiteX98" fmla="*/ 6228 w 10000"/>
                <a:gd name="connsiteY98" fmla="*/ 490 h 10000"/>
                <a:gd name="connsiteX99" fmla="*/ 6380 w 10000"/>
                <a:gd name="connsiteY99" fmla="*/ 627 h 10000"/>
                <a:gd name="connsiteX100" fmla="*/ 6521 w 10000"/>
                <a:gd name="connsiteY100" fmla="*/ 786 h 10000"/>
                <a:gd name="connsiteX101" fmla="*/ 6648 w 10000"/>
                <a:gd name="connsiteY101" fmla="*/ 961 h 10000"/>
                <a:gd name="connsiteX102" fmla="*/ 6761 w 10000"/>
                <a:gd name="connsiteY102" fmla="*/ 1143 h 10000"/>
                <a:gd name="connsiteX103" fmla="*/ 6863 w 10000"/>
                <a:gd name="connsiteY103" fmla="*/ 1344 h 10000"/>
                <a:gd name="connsiteX104" fmla="*/ 6951 w 10000"/>
                <a:gd name="connsiteY104" fmla="*/ 1557 h 10000"/>
                <a:gd name="connsiteX105" fmla="*/ 7022 w 10000"/>
                <a:gd name="connsiteY105" fmla="*/ 1777 h 10000"/>
                <a:gd name="connsiteX106" fmla="*/ 7068 w 10000"/>
                <a:gd name="connsiteY106" fmla="*/ 2013 h 10000"/>
                <a:gd name="connsiteX107" fmla="*/ 7103 w 10000"/>
                <a:gd name="connsiteY107" fmla="*/ 2256 h 10000"/>
                <a:gd name="connsiteX108" fmla="*/ 7110 w 10000"/>
                <a:gd name="connsiteY108" fmla="*/ 2510 h 10000"/>
                <a:gd name="connsiteX109" fmla="*/ 7100 w 10000"/>
                <a:gd name="connsiteY109" fmla="*/ 2773 h 10000"/>
                <a:gd name="connsiteX110" fmla="*/ 7064 w 10000"/>
                <a:gd name="connsiteY110" fmla="*/ 3042 h 10000"/>
                <a:gd name="connsiteX111" fmla="*/ 7011 w 10000"/>
                <a:gd name="connsiteY111" fmla="*/ 3316 h 10000"/>
                <a:gd name="connsiteX112" fmla="*/ 6937 w 10000"/>
                <a:gd name="connsiteY112" fmla="*/ 3585 h 10000"/>
                <a:gd name="connsiteX113" fmla="*/ 6842 w 10000"/>
                <a:gd name="connsiteY113" fmla="*/ 3855 h 10000"/>
                <a:gd name="connsiteX114" fmla="*/ 6736 w 10000"/>
                <a:gd name="connsiteY114" fmla="*/ 4121 h 10000"/>
                <a:gd name="connsiteX115" fmla="*/ 6613 w 10000"/>
                <a:gd name="connsiteY115" fmla="*/ 4371 h 10000"/>
                <a:gd name="connsiteX116" fmla="*/ 6478 w 10000"/>
                <a:gd name="connsiteY116" fmla="*/ 4618 h 10000"/>
                <a:gd name="connsiteX117" fmla="*/ 6330 w 10000"/>
                <a:gd name="connsiteY117" fmla="*/ 4850 h 10000"/>
                <a:gd name="connsiteX118" fmla="*/ 6171 w 10000"/>
                <a:gd name="connsiteY118" fmla="*/ 5063 h 10000"/>
                <a:gd name="connsiteX119" fmla="*/ 6006 w 10000"/>
                <a:gd name="connsiteY119" fmla="*/ 5256 h 10000"/>
                <a:gd name="connsiteX120" fmla="*/ 5829 w 10000"/>
                <a:gd name="connsiteY120" fmla="*/ 5427 h 10000"/>
                <a:gd name="connsiteX121" fmla="*/ 5872 w 10000"/>
                <a:gd name="connsiteY121" fmla="*/ 5541 h 10000"/>
                <a:gd name="connsiteX122" fmla="*/ 5924 w 10000"/>
                <a:gd name="connsiteY122" fmla="*/ 5644 h 10000"/>
                <a:gd name="connsiteX123" fmla="*/ 5999 w 10000"/>
                <a:gd name="connsiteY123" fmla="*/ 5742 h 10000"/>
                <a:gd name="connsiteX124" fmla="*/ 6087 w 10000"/>
                <a:gd name="connsiteY124" fmla="*/ 5830 h 10000"/>
                <a:gd name="connsiteX125" fmla="*/ 6200 w 10000"/>
                <a:gd name="connsiteY125" fmla="*/ 5913 h 10000"/>
                <a:gd name="connsiteX126" fmla="*/ 6330 w 10000"/>
                <a:gd name="connsiteY126" fmla="*/ 5993 h 10000"/>
                <a:gd name="connsiteX127" fmla="*/ 6478 w 10000"/>
                <a:gd name="connsiteY127" fmla="*/ 6069 h 10000"/>
                <a:gd name="connsiteX128" fmla="*/ 6651 w 10000"/>
                <a:gd name="connsiteY128" fmla="*/ 6145 h 10000"/>
                <a:gd name="connsiteX129" fmla="*/ 6838 w 10000"/>
                <a:gd name="connsiteY129" fmla="*/ 6221 h 10000"/>
                <a:gd name="connsiteX130" fmla="*/ 7050 w 10000"/>
                <a:gd name="connsiteY130" fmla="*/ 6289 h 10000"/>
                <a:gd name="connsiteX131" fmla="*/ 7279 w 10000"/>
                <a:gd name="connsiteY131" fmla="*/ 6365 h 10000"/>
                <a:gd name="connsiteX132" fmla="*/ 7530 w 10000"/>
                <a:gd name="connsiteY132" fmla="*/ 6445 h 10000"/>
                <a:gd name="connsiteX133" fmla="*/ 7805 w 10000"/>
                <a:gd name="connsiteY133" fmla="*/ 6525 h 10000"/>
                <a:gd name="connsiteX134" fmla="*/ 8102 w 10000"/>
                <a:gd name="connsiteY134" fmla="*/ 6612 h 10000"/>
                <a:gd name="connsiteX135" fmla="*/ 8416 w 10000"/>
                <a:gd name="connsiteY135" fmla="*/ 6707 h 10000"/>
                <a:gd name="connsiteX136" fmla="*/ 8624 w 10000"/>
                <a:gd name="connsiteY136" fmla="*/ 6776 h 10000"/>
                <a:gd name="connsiteX137" fmla="*/ 8818 w 10000"/>
                <a:gd name="connsiteY137" fmla="*/ 6855 h 10000"/>
                <a:gd name="connsiteX138" fmla="*/ 8991 w 10000"/>
                <a:gd name="connsiteY138" fmla="*/ 6950 h 10000"/>
                <a:gd name="connsiteX139" fmla="*/ 9146 w 10000"/>
                <a:gd name="connsiteY139" fmla="*/ 7057 h 10000"/>
                <a:gd name="connsiteX140" fmla="*/ 9287 w 10000"/>
                <a:gd name="connsiteY140" fmla="*/ 7167 h 10000"/>
                <a:gd name="connsiteX141" fmla="*/ 9414 w 10000"/>
                <a:gd name="connsiteY141" fmla="*/ 7281 h 10000"/>
                <a:gd name="connsiteX142" fmla="*/ 9520 w 10000"/>
                <a:gd name="connsiteY142" fmla="*/ 7406 h 10000"/>
                <a:gd name="connsiteX143" fmla="*/ 9619 w 10000"/>
                <a:gd name="connsiteY143" fmla="*/ 7531 h 10000"/>
                <a:gd name="connsiteX144" fmla="*/ 9700 w 10000"/>
                <a:gd name="connsiteY144" fmla="*/ 7664 h 10000"/>
                <a:gd name="connsiteX145" fmla="*/ 9774 w 10000"/>
                <a:gd name="connsiteY145" fmla="*/ 7801 h 10000"/>
                <a:gd name="connsiteX146" fmla="*/ 9834 w 10000"/>
                <a:gd name="connsiteY146" fmla="*/ 7942 h 10000"/>
                <a:gd name="connsiteX147" fmla="*/ 9884 w 10000"/>
                <a:gd name="connsiteY147" fmla="*/ 8082 h 10000"/>
                <a:gd name="connsiteX148" fmla="*/ 9922 w 10000"/>
                <a:gd name="connsiteY148" fmla="*/ 8219 h 10000"/>
                <a:gd name="connsiteX149" fmla="*/ 9951 w 10000"/>
                <a:gd name="connsiteY149" fmla="*/ 8355 h 10000"/>
                <a:gd name="connsiteX150" fmla="*/ 9975 w 10000"/>
                <a:gd name="connsiteY150" fmla="*/ 8492 h 10000"/>
                <a:gd name="connsiteX151" fmla="*/ 9989 w 10000"/>
                <a:gd name="connsiteY151" fmla="*/ 8621 h 10000"/>
                <a:gd name="connsiteX152" fmla="*/ 9996 w 10000"/>
                <a:gd name="connsiteY152" fmla="*/ 8750 h 10000"/>
                <a:gd name="connsiteX153" fmla="*/ 10000 w 10000"/>
                <a:gd name="connsiteY153" fmla="*/ 8872 h 10000"/>
                <a:gd name="connsiteX154" fmla="*/ 9996 w 10000"/>
                <a:gd name="connsiteY154" fmla="*/ 8986 h 10000"/>
                <a:gd name="connsiteX155" fmla="*/ 9993 w 10000"/>
                <a:gd name="connsiteY155" fmla="*/ 9092 h 10000"/>
                <a:gd name="connsiteX156" fmla="*/ 9979 w 10000"/>
                <a:gd name="connsiteY156" fmla="*/ 9191 h 10000"/>
                <a:gd name="connsiteX157" fmla="*/ 9968 w 10000"/>
                <a:gd name="connsiteY157" fmla="*/ 9278 h 10000"/>
                <a:gd name="connsiteX158" fmla="*/ 9958 w 10000"/>
                <a:gd name="connsiteY158" fmla="*/ 9358 h 10000"/>
                <a:gd name="connsiteX159" fmla="*/ 9940 w 10000"/>
                <a:gd name="connsiteY159" fmla="*/ 9427 h 10000"/>
                <a:gd name="connsiteX160" fmla="*/ 9922 w 10000"/>
                <a:gd name="connsiteY160" fmla="*/ 9480 h 10000"/>
                <a:gd name="connsiteX161" fmla="*/ 9894 w 10000"/>
                <a:gd name="connsiteY161" fmla="*/ 9521 h 10000"/>
                <a:gd name="connsiteX162" fmla="*/ 9838 w 10000"/>
                <a:gd name="connsiteY162" fmla="*/ 9563 h 10000"/>
                <a:gd name="connsiteX163" fmla="*/ 9749 w 10000"/>
                <a:gd name="connsiteY163" fmla="*/ 9601 h 10000"/>
                <a:gd name="connsiteX164" fmla="*/ 9640 w 10000"/>
                <a:gd name="connsiteY164" fmla="*/ 9643 h 10000"/>
                <a:gd name="connsiteX165" fmla="*/ 9506 w 10000"/>
                <a:gd name="connsiteY165" fmla="*/ 9677 h 10000"/>
                <a:gd name="connsiteX166" fmla="*/ 9344 w 10000"/>
                <a:gd name="connsiteY166" fmla="*/ 9711 h 10000"/>
                <a:gd name="connsiteX167" fmla="*/ 9164 w 10000"/>
                <a:gd name="connsiteY167" fmla="*/ 9749 h 10000"/>
                <a:gd name="connsiteX168" fmla="*/ 8963 w 10000"/>
                <a:gd name="connsiteY168" fmla="*/ 9780 h 10000"/>
                <a:gd name="connsiteX169" fmla="*/ 8744 w 10000"/>
                <a:gd name="connsiteY169" fmla="*/ 9806 h 10000"/>
                <a:gd name="connsiteX170" fmla="*/ 8507 w 10000"/>
                <a:gd name="connsiteY170" fmla="*/ 9837 h 10000"/>
                <a:gd name="connsiteX171" fmla="*/ 8257 w 10000"/>
                <a:gd name="connsiteY171" fmla="*/ 9859 h 10000"/>
                <a:gd name="connsiteX172" fmla="*/ 7989 w 10000"/>
                <a:gd name="connsiteY172" fmla="*/ 9886 h 10000"/>
                <a:gd name="connsiteX173" fmla="*/ 7706 w 10000"/>
                <a:gd name="connsiteY173" fmla="*/ 9901 h 10000"/>
                <a:gd name="connsiteX174" fmla="*/ 7414 w 10000"/>
                <a:gd name="connsiteY174" fmla="*/ 9924 h 10000"/>
                <a:gd name="connsiteX175" fmla="*/ 7110 w 10000"/>
                <a:gd name="connsiteY175" fmla="*/ 9943 h 10000"/>
                <a:gd name="connsiteX176" fmla="*/ 6800 w 10000"/>
                <a:gd name="connsiteY176" fmla="*/ 9954 h 10000"/>
                <a:gd name="connsiteX177" fmla="*/ 6478 w 10000"/>
                <a:gd name="connsiteY177" fmla="*/ 9970 h 10000"/>
                <a:gd name="connsiteX178" fmla="*/ 6154 w 10000"/>
                <a:gd name="connsiteY178" fmla="*/ 9977 h 10000"/>
                <a:gd name="connsiteX179" fmla="*/ 5822 w 10000"/>
                <a:gd name="connsiteY179" fmla="*/ 9989 h 10000"/>
                <a:gd name="connsiteX180" fmla="*/ 5487 w 10000"/>
                <a:gd name="connsiteY180" fmla="*/ 9996 h 10000"/>
                <a:gd name="connsiteX0" fmla="*/ 4146 w 10000"/>
                <a:gd name="connsiteY0" fmla="*/ 10000 h 10000"/>
                <a:gd name="connsiteX1" fmla="*/ 3814 w 10000"/>
                <a:gd name="connsiteY1" fmla="*/ 9996 h 10000"/>
                <a:gd name="connsiteX2" fmla="*/ 3490 w 10000"/>
                <a:gd name="connsiteY2" fmla="*/ 9989 h 10000"/>
                <a:gd name="connsiteX3" fmla="*/ 3169 w 10000"/>
                <a:gd name="connsiteY3" fmla="*/ 9977 h 10000"/>
                <a:gd name="connsiteX4" fmla="*/ 2858 w 10000"/>
                <a:gd name="connsiteY4" fmla="*/ 9966 h 10000"/>
                <a:gd name="connsiteX5" fmla="*/ 2551 w 10000"/>
                <a:gd name="connsiteY5" fmla="*/ 9951 h 10000"/>
                <a:gd name="connsiteX6" fmla="*/ 2262 w 10000"/>
                <a:gd name="connsiteY6" fmla="*/ 9935 h 10000"/>
                <a:gd name="connsiteX7" fmla="*/ 1983 w 10000"/>
                <a:gd name="connsiteY7" fmla="*/ 9916 h 10000"/>
                <a:gd name="connsiteX8" fmla="*/ 1715 w 10000"/>
                <a:gd name="connsiteY8" fmla="*/ 9894 h 10000"/>
                <a:gd name="connsiteX9" fmla="*/ 1464 w 10000"/>
                <a:gd name="connsiteY9" fmla="*/ 9867 h 10000"/>
                <a:gd name="connsiteX10" fmla="*/ 1231 w 10000"/>
                <a:gd name="connsiteY10" fmla="*/ 9840 h 10000"/>
                <a:gd name="connsiteX11" fmla="*/ 1013 w 10000"/>
                <a:gd name="connsiteY11" fmla="*/ 9810 h 10000"/>
                <a:gd name="connsiteX12" fmla="*/ 812 w 10000"/>
                <a:gd name="connsiteY12" fmla="*/ 9780 h 10000"/>
                <a:gd name="connsiteX13" fmla="*/ 635 w 10000"/>
                <a:gd name="connsiteY13" fmla="*/ 9742 h 10000"/>
                <a:gd name="connsiteX14" fmla="*/ 476 w 10000"/>
                <a:gd name="connsiteY14" fmla="*/ 9708 h 10000"/>
                <a:gd name="connsiteX15" fmla="*/ 342 w 10000"/>
                <a:gd name="connsiteY15" fmla="*/ 9670 h 10000"/>
                <a:gd name="connsiteX16" fmla="*/ 233 w 10000"/>
                <a:gd name="connsiteY16" fmla="*/ 9624 h 10000"/>
                <a:gd name="connsiteX17" fmla="*/ 152 w 10000"/>
                <a:gd name="connsiteY17" fmla="*/ 9578 h 10000"/>
                <a:gd name="connsiteX18" fmla="*/ 92 w 10000"/>
                <a:gd name="connsiteY18" fmla="*/ 9533 h 10000"/>
                <a:gd name="connsiteX19" fmla="*/ 64 w 10000"/>
                <a:gd name="connsiteY19" fmla="*/ 9480 h 10000"/>
                <a:gd name="connsiteX20" fmla="*/ 60 w 10000"/>
                <a:gd name="connsiteY20" fmla="*/ 9434 h 10000"/>
                <a:gd name="connsiteX21" fmla="*/ 53 w 10000"/>
                <a:gd name="connsiteY21" fmla="*/ 9381 h 10000"/>
                <a:gd name="connsiteX22" fmla="*/ 39 w 10000"/>
                <a:gd name="connsiteY22" fmla="*/ 9309 h 10000"/>
                <a:gd name="connsiteX23" fmla="*/ 32 w 10000"/>
                <a:gd name="connsiteY23" fmla="*/ 9229 h 10000"/>
                <a:gd name="connsiteX24" fmla="*/ 21 w 10000"/>
                <a:gd name="connsiteY24" fmla="*/ 9142 h 10000"/>
                <a:gd name="connsiteX25" fmla="*/ 11 w 10000"/>
                <a:gd name="connsiteY25" fmla="*/ 9039 h 10000"/>
                <a:gd name="connsiteX26" fmla="*/ 4 w 10000"/>
                <a:gd name="connsiteY26" fmla="*/ 8933 h 10000"/>
                <a:gd name="connsiteX27" fmla="*/ 0 w 10000"/>
                <a:gd name="connsiteY27" fmla="*/ 8819 h 10000"/>
                <a:gd name="connsiteX28" fmla="*/ 0 w 10000"/>
                <a:gd name="connsiteY28" fmla="*/ 8701 h 10000"/>
                <a:gd name="connsiteX29" fmla="*/ 4 w 10000"/>
                <a:gd name="connsiteY29" fmla="*/ 8572 h 10000"/>
                <a:gd name="connsiteX30" fmla="*/ 11 w 10000"/>
                <a:gd name="connsiteY30" fmla="*/ 8443 h 10000"/>
                <a:gd name="connsiteX31" fmla="*/ 28 w 10000"/>
                <a:gd name="connsiteY31" fmla="*/ 8310 h 10000"/>
                <a:gd name="connsiteX32" fmla="*/ 53 w 10000"/>
                <a:gd name="connsiteY32" fmla="*/ 8177 h 10000"/>
                <a:gd name="connsiteX33" fmla="*/ 81 w 10000"/>
                <a:gd name="connsiteY33" fmla="*/ 8040 h 10000"/>
                <a:gd name="connsiteX34" fmla="*/ 124 w 10000"/>
                <a:gd name="connsiteY34" fmla="*/ 7904 h 10000"/>
                <a:gd name="connsiteX35" fmla="*/ 176 w 10000"/>
                <a:gd name="connsiteY35" fmla="*/ 7771 h 10000"/>
                <a:gd name="connsiteX36" fmla="*/ 236 w 10000"/>
                <a:gd name="connsiteY36" fmla="*/ 7638 h 10000"/>
                <a:gd name="connsiteX37" fmla="*/ 311 w 10000"/>
                <a:gd name="connsiteY37" fmla="*/ 7512 h 10000"/>
                <a:gd name="connsiteX38" fmla="*/ 399 w 10000"/>
                <a:gd name="connsiteY38" fmla="*/ 7383 h 10000"/>
                <a:gd name="connsiteX39" fmla="*/ 494 w 10000"/>
                <a:gd name="connsiteY39" fmla="*/ 7262 h 10000"/>
                <a:gd name="connsiteX40" fmla="*/ 610 w 10000"/>
                <a:gd name="connsiteY40" fmla="*/ 7148 h 10000"/>
                <a:gd name="connsiteX41" fmla="*/ 741 w 10000"/>
                <a:gd name="connsiteY41" fmla="*/ 7041 h 10000"/>
                <a:gd name="connsiteX42" fmla="*/ 889 w 10000"/>
                <a:gd name="connsiteY42" fmla="*/ 6946 h 10000"/>
                <a:gd name="connsiteX43" fmla="*/ 1052 w 10000"/>
                <a:gd name="connsiteY43" fmla="*/ 6852 h 10000"/>
                <a:gd name="connsiteX44" fmla="*/ 1235 w 10000"/>
                <a:gd name="connsiteY44" fmla="*/ 6772 h 10000"/>
                <a:gd name="connsiteX45" fmla="*/ 1436 w 10000"/>
                <a:gd name="connsiteY45" fmla="*/ 6707 h 10000"/>
                <a:gd name="connsiteX46" fmla="*/ 1764 w 10000"/>
                <a:gd name="connsiteY46" fmla="*/ 6608 h 10000"/>
                <a:gd name="connsiteX47" fmla="*/ 2071 w 10000"/>
                <a:gd name="connsiteY47" fmla="*/ 6517 h 10000"/>
                <a:gd name="connsiteX48" fmla="*/ 2357 w 10000"/>
                <a:gd name="connsiteY48" fmla="*/ 6434 h 10000"/>
                <a:gd name="connsiteX49" fmla="*/ 2615 w 10000"/>
                <a:gd name="connsiteY49" fmla="*/ 6354 h 10000"/>
                <a:gd name="connsiteX50" fmla="*/ 2848 w 10000"/>
                <a:gd name="connsiteY50" fmla="*/ 6278 h 10000"/>
                <a:gd name="connsiteX51" fmla="*/ 3063 w 10000"/>
                <a:gd name="connsiteY51" fmla="*/ 6198 h 10000"/>
                <a:gd name="connsiteX52" fmla="*/ 3253 w 10000"/>
                <a:gd name="connsiteY52" fmla="*/ 6122 h 10000"/>
                <a:gd name="connsiteX53" fmla="*/ 3423 w 10000"/>
                <a:gd name="connsiteY53" fmla="*/ 6046 h 10000"/>
                <a:gd name="connsiteX54" fmla="*/ 3571 w 10000"/>
                <a:gd name="connsiteY54" fmla="*/ 5963 h 10000"/>
                <a:gd name="connsiteX55" fmla="*/ 3698 w 10000"/>
                <a:gd name="connsiteY55" fmla="*/ 5879 h 10000"/>
                <a:gd name="connsiteX56" fmla="*/ 3804 w 10000"/>
                <a:gd name="connsiteY56" fmla="*/ 5792 h 10000"/>
                <a:gd name="connsiteX57" fmla="*/ 3892 w 10000"/>
                <a:gd name="connsiteY57" fmla="*/ 5693 h 10000"/>
                <a:gd name="connsiteX58" fmla="*/ 3963 w 10000"/>
                <a:gd name="connsiteY58" fmla="*/ 5587 h 10000"/>
                <a:gd name="connsiteX59" fmla="*/ 4005 w 10000"/>
                <a:gd name="connsiteY59" fmla="*/ 5473 h 10000"/>
                <a:gd name="connsiteX60" fmla="*/ 4093 w 10000"/>
                <a:gd name="connsiteY60" fmla="*/ 5473 h 10000"/>
                <a:gd name="connsiteX61" fmla="*/ 4061 w 10000"/>
                <a:gd name="connsiteY61" fmla="*/ 5442 h 10000"/>
                <a:gd name="connsiteX62" fmla="*/ 4026 w 10000"/>
                <a:gd name="connsiteY62" fmla="*/ 5412 h 10000"/>
                <a:gd name="connsiteX63" fmla="*/ 3860 w 10000"/>
                <a:gd name="connsiteY63" fmla="*/ 5234 h 10000"/>
                <a:gd name="connsiteX64" fmla="*/ 3701 w 10000"/>
                <a:gd name="connsiteY64" fmla="*/ 5032 h 10000"/>
                <a:gd name="connsiteX65" fmla="*/ 3550 w 10000"/>
                <a:gd name="connsiteY65" fmla="*/ 4816 h 10000"/>
                <a:gd name="connsiteX66" fmla="*/ 3416 w 10000"/>
                <a:gd name="connsiteY66" fmla="*/ 4577 h 10000"/>
                <a:gd name="connsiteX67" fmla="*/ 3289 w 10000"/>
                <a:gd name="connsiteY67" fmla="*/ 4322 h 10000"/>
                <a:gd name="connsiteX68" fmla="*/ 3172 w 10000"/>
                <a:gd name="connsiteY68" fmla="*/ 4064 h 10000"/>
                <a:gd name="connsiteX69" fmla="*/ 3073 w 10000"/>
                <a:gd name="connsiteY69" fmla="*/ 3794 h 10000"/>
                <a:gd name="connsiteX70" fmla="*/ 2989 w 10000"/>
                <a:gd name="connsiteY70" fmla="*/ 3521 h 10000"/>
                <a:gd name="connsiteX71" fmla="*/ 2922 w 10000"/>
                <a:gd name="connsiteY71" fmla="*/ 3240 h 10000"/>
                <a:gd name="connsiteX72" fmla="*/ 2869 w 10000"/>
                <a:gd name="connsiteY72" fmla="*/ 2966 h 10000"/>
                <a:gd name="connsiteX73" fmla="*/ 2841 w 10000"/>
                <a:gd name="connsiteY73" fmla="*/ 2697 h 10000"/>
                <a:gd name="connsiteX74" fmla="*/ 2826 w 10000"/>
                <a:gd name="connsiteY74" fmla="*/ 2431 h 10000"/>
                <a:gd name="connsiteX75" fmla="*/ 2841 w 10000"/>
                <a:gd name="connsiteY75" fmla="*/ 2180 h 10000"/>
                <a:gd name="connsiteX76" fmla="*/ 2872 w 10000"/>
                <a:gd name="connsiteY76" fmla="*/ 1937 h 10000"/>
                <a:gd name="connsiteX77" fmla="*/ 2925 w 10000"/>
                <a:gd name="connsiteY77" fmla="*/ 1705 h 10000"/>
                <a:gd name="connsiteX78" fmla="*/ 2999 w 10000"/>
                <a:gd name="connsiteY78" fmla="*/ 1485 h 10000"/>
                <a:gd name="connsiteX79" fmla="*/ 3091 w 10000"/>
                <a:gd name="connsiteY79" fmla="*/ 1284 h 10000"/>
                <a:gd name="connsiteX80" fmla="*/ 3193 w 10000"/>
                <a:gd name="connsiteY80" fmla="*/ 1086 h 10000"/>
                <a:gd name="connsiteX81" fmla="*/ 3317 w 10000"/>
                <a:gd name="connsiteY81" fmla="*/ 908 h 10000"/>
                <a:gd name="connsiteX82" fmla="*/ 3447 w 10000"/>
                <a:gd name="connsiteY82" fmla="*/ 744 h 10000"/>
                <a:gd name="connsiteX83" fmla="*/ 3592 w 10000"/>
                <a:gd name="connsiteY83" fmla="*/ 592 h 10000"/>
                <a:gd name="connsiteX84" fmla="*/ 3747 w 10000"/>
                <a:gd name="connsiteY84" fmla="*/ 460 h 10000"/>
                <a:gd name="connsiteX85" fmla="*/ 3913 w 10000"/>
                <a:gd name="connsiteY85" fmla="*/ 342 h 10000"/>
                <a:gd name="connsiteX86" fmla="*/ 4086 w 10000"/>
                <a:gd name="connsiteY86" fmla="*/ 239 h 10000"/>
                <a:gd name="connsiteX87" fmla="*/ 4263 w 10000"/>
                <a:gd name="connsiteY87" fmla="*/ 156 h 10000"/>
                <a:gd name="connsiteX88" fmla="*/ 4442 w 10000"/>
                <a:gd name="connsiteY88" fmla="*/ 87 h 10000"/>
                <a:gd name="connsiteX89" fmla="*/ 4626 w 10000"/>
                <a:gd name="connsiteY89" fmla="*/ 38 h 10000"/>
                <a:gd name="connsiteX90" fmla="*/ 4809 w 10000"/>
                <a:gd name="connsiteY90" fmla="*/ 11 h 10000"/>
                <a:gd name="connsiteX91" fmla="*/ 4996 w 10000"/>
                <a:gd name="connsiteY91" fmla="*/ 0 h 10000"/>
                <a:gd name="connsiteX92" fmla="*/ 5183 w 10000"/>
                <a:gd name="connsiteY92" fmla="*/ 11 h 10000"/>
                <a:gd name="connsiteX93" fmla="*/ 5371 w 10000"/>
                <a:gd name="connsiteY93" fmla="*/ 46 h 10000"/>
                <a:gd name="connsiteX94" fmla="*/ 5550 w 10000"/>
                <a:gd name="connsiteY94" fmla="*/ 99 h 10000"/>
                <a:gd name="connsiteX95" fmla="*/ 5730 w 10000"/>
                <a:gd name="connsiteY95" fmla="*/ 167 h 10000"/>
                <a:gd name="connsiteX96" fmla="*/ 5903 w 10000"/>
                <a:gd name="connsiteY96" fmla="*/ 254 h 10000"/>
                <a:gd name="connsiteX97" fmla="*/ 6073 w 10000"/>
                <a:gd name="connsiteY97" fmla="*/ 361 h 10000"/>
                <a:gd name="connsiteX98" fmla="*/ 6228 w 10000"/>
                <a:gd name="connsiteY98" fmla="*/ 490 h 10000"/>
                <a:gd name="connsiteX99" fmla="*/ 6380 w 10000"/>
                <a:gd name="connsiteY99" fmla="*/ 627 h 10000"/>
                <a:gd name="connsiteX100" fmla="*/ 6521 w 10000"/>
                <a:gd name="connsiteY100" fmla="*/ 786 h 10000"/>
                <a:gd name="connsiteX101" fmla="*/ 6648 w 10000"/>
                <a:gd name="connsiteY101" fmla="*/ 961 h 10000"/>
                <a:gd name="connsiteX102" fmla="*/ 6761 w 10000"/>
                <a:gd name="connsiteY102" fmla="*/ 1143 h 10000"/>
                <a:gd name="connsiteX103" fmla="*/ 6863 w 10000"/>
                <a:gd name="connsiteY103" fmla="*/ 1344 h 10000"/>
                <a:gd name="connsiteX104" fmla="*/ 6951 w 10000"/>
                <a:gd name="connsiteY104" fmla="*/ 1557 h 10000"/>
                <a:gd name="connsiteX105" fmla="*/ 7022 w 10000"/>
                <a:gd name="connsiteY105" fmla="*/ 1777 h 10000"/>
                <a:gd name="connsiteX106" fmla="*/ 7068 w 10000"/>
                <a:gd name="connsiteY106" fmla="*/ 2013 h 10000"/>
                <a:gd name="connsiteX107" fmla="*/ 7103 w 10000"/>
                <a:gd name="connsiteY107" fmla="*/ 2256 h 10000"/>
                <a:gd name="connsiteX108" fmla="*/ 7110 w 10000"/>
                <a:gd name="connsiteY108" fmla="*/ 2510 h 10000"/>
                <a:gd name="connsiteX109" fmla="*/ 7100 w 10000"/>
                <a:gd name="connsiteY109" fmla="*/ 2773 h 10000"/>
                <a:gd name="connsiteX110" fmla="*/ 7064 w 10000"/>
                <a:gd name="connsiteY110" fmla="*/ 3042 h 10000"/>
                <a:gd name="connsiteX111" fmla="*/ 7011 w 10000"/>
                <a:gd name="connsiteY111" fmla="*/ 3316 h 10000"/>
                <a:gd name="connsiteX112" fmla="*/ 6937 w 10000"/>
                <a:gd name="connsiteY112" fmla="*/ 3585 h 10000"/>
                <a:gd name="connsiteX113" fmla="*/ 6842 w 10000"/>
                <a:gd name="connsiteY113" fmla="*/ 3855 h 10000"/>
                <a:gd name="connsiteX114" fmla="*/ 6736 w 10000"/>
                <a:gd name="connsiteY114" fmla="*/ 4121 h 10000"/>
                <a:gd name="connsiteX115" fmla="*/ 6613 w 10000"/>
                <a:gd name="connsiteY115" fmla="*/ 4371 h 10000"/>
                <a:gd name="connsiteX116" fmla="*/ 6478 w 10000"/>
                <a:gd name="connsiteY116" fmla="*/ 4618 h 10000"/>
                <a:gd name="connsiteX117" fmla="*/ 6330 w 10000"/>
                <a:gd name="connsiteY117" fmla="*/ 4850 h 10000"/>
                <a:gd name="connsiteX118" fmla="*/ 6171 w 10000"/>
                <a:gd name="connsiteY118" fmla="*/ 5063 h 10000"/>
                <a:gd name="connsiteX119" fmla="*/ 6006 w 10000"/>
                <a:gd name="connsiteY119" fmla="*/ 5256 h 10000"/>
                <a:gd name="connsiteX120" fmla="*/ 5829 w 10000"/>
                <a:gd name="connsiteY120" fmla="*/ 5427 h 10000"/>
                <a:gd name="connsiteX121" fmla="*/ 5872 w 10000"/>
                <a:gd name="connsiteY121" fmla="*/ 5541 h 10000"/>
                <a:gd name="connsiteX122" fmla="*/ 5924 w 10000"/>
                <a:gd name="connsiteY122" fmla="*/ 5644 h 10000"/>
                <a:gd name="connsiteX123" fmla="*/ 5999 w 10000"/>
                <a:gd name="connsiteY123" fmla="*/ 5742 h 10000"/>
                <a:gd name="connsiteX124" fmla="*/ 6087 w 10000"/>
                <a:gd name="connsiteY124" fmla="*/ 5830 h 10000"/>
                <a:gd name="connsiteX125" fmla="*/ 6200 w 10000"/>
                <a:gd name="connsiteY125" fmla="*/ 5913 h 10000"/>
                <a:gd name="connsiteX126" fmla="*/ 6330 w 10000"/>
                <a:gd name="connsiteY126" fmla="*/ 5993 h 10000"/>
                <a:gd name="connsiteX127" fmla="*/ 6478 w 10000"/>
                <a:gd name="connsiteY127" fmla="*/ 6069 h 10000"/>
                <a:gd name="connsiteX128" fmla="*/ 6651 w 10000"/>
                <a:gd name="connsiteY128" fmla="*/ 6145 h 10000"/>
                <a:gd name="connsiteX129" fmla="*/ 6838 w 10000"/>
                <a:gd name="connsiteY129" fmla="*/ 6221 h 10000"/>
                <a:gd name="connsiteX130" fmla="*/ 7050 w 10000"/>
                <a:gd name="connsiteY130" fmla="*/ 6289 h 10000"/>
                <a:gd name="connsiteX131" fmla="*/ 7279 w 10000"/>
                <a:gd name="connsiteY131" fmla="*/ 6365 h 10000"/>
                <a:gd name="connsiteX132" fmla="*/ 7530 w 10000"/>
                <a:gd name="connsiteY132" fmla="*/ 6445 h 10000"/>
                <a:gd name="connsiteX133" fmla="*/ 7805 w 10000"/>
                <a:gd name="connsiteY133" fmla="*/ 6525 h 10000"/>
                <a:gd name="connsiteX134" fmla="*/ 8102 w 10000"/>
                <a:gd name="connsiteY134" fmla="*/ 6612 h 10000"/>
                <a:gd name="connsiteX135" fmla="*/ 8416 w 10000"/>
                <a:gd name="connsiteY135" fmla="*/ 6707 h 10000"/>
                <a:gd name="connsiteX136" fmla="*/ 8624 w 10000"/>
                <a:gd name="connsiteY136" fmla="*/ 6776 h 10000"/>
                <a:gd name="connsiteX137" fmla="*/ 8818 w 10000"/>
                <a:gd name="connsiteY137" fmla="*/ 6855 h 10000"/>
                <a:gd name="connsiteX138" fmla="*/ 8991 w 10000"/>
                <a:gd name="connsiteY138" fmla="*/ 6950 h 10000"/>
                <a:gd name="connsiteX139" fmla="*/ 9146 w 10000"/>
                <a:gd name="connsiteY139" fmla="*/ 7057 h 10000"/>
                <a:gd name="connsiteX140" fmla="*/ 9287 w 10000"/>
                <a:gd name="connsiteY140" fmla="*/ 7167 h 10000"/>
                <a:gd name="connsiteX141" fmla="*/ 9414 w 10000"/>
                <a:gd name="connsiteY141" fmla="*/ 7281 h 10000"/>
                <a:gd name="connsiteX142" fmla="*/ 9520 w 10000"/>
                <a:gd name="connsiteY142" fmla="*/ 7406 h 10000"/>
                <a:gd name="connsiteX143" fmla="*/ 9619 w 10000"/>
                <a:gd name="connsiteY143" fmla="*/ 7531 h 10000"/>
                <a:gd name="connsiteX144" fmla="*/ 9700 w 10000"/>
                <a:gd name="connsiteY144" fmla="*/ 7664 h 10000"/>
                <a:gd name="connsiteX145" fmla="*/ 9774 w 10000"/>
                <a:gd name="connsiteY145" fmla="*/ 7801 h 10000"/>
                <a:gd name="connsiteX146" fmla="*/ 9834 w 10000"/>
                <a:gd name="connsiteY146" fmla="*/ 7942 h 10000"/>
                <a:gd name="connsiteX147" fmla="*/ 9884 w 10000"/>
                <a:gd name="connsiteY147" fmla="*/ 8082 h 10000"/>
                <a:gd name="connsiteX148" fmla="*/ 9922 w 10000"/>
                <a:gd name="connsiteY148" fmla="*/ 8219 h 10000"/>
                <a:gd name="connsiteX149" fmla="*/ 9951 w 10000"/>
                <a:gd name="connsiteY149" fmla="*/ 8355 h 10000"/>
                <a:gd name="connsiteX150" fmla="*/ 9975 w 10000"/>
                <a:gd name="connsiteY150" fmla="*/ 8492 h 10000"/>
                <a:gd name="connsiteX151" fmla="*/ 9989 w 10000"/>
                <a:gd name="connsiteY151" fmla="*/ 8621 h 10000"/>
                <a:gd name="connsiteX152" fmla="*/ 9996 w 10000"/>
                <a:gd name="connsiteY152" fmla="*/ 8750 h 10000"/>
                <a:gd name="connsiteX153" fmla="*/ 10000 w 10000"/>
                <a:gd name="connsiteY153" fmla="*/ 8872 h 10000"/>
                <a:gd name="connsiteX154" fmla="*/ 9996 w 10000"/>
                <a:gd name="connsiteY154" fmla="*/ 8986 h 10000"/>
                <a:gd name="connsiteX155" fmla="*/ 9993 w 10000"/>
                <a:gd name="connsiteY155" fmla="*/ 9092 h 10000"/>
                <a:gd name="connsiteX156" fmla="*/ 9979 w 10000"/>
                <a:gd name="connsiteY156" fmla="*/ 9191 h 10000"/>
                <a:gd name="connsiteX157" fmla="*/ 9968 w 10000"/>
                <a:gd name="connsiteY157" fmla="*/ 9278 h 10000"/>
                <a:gd name="connsiteX158" fmla="*/ 9958 w 10000"/>
                <a:gd name="connsiteY158" fmla="*/ 9358 h 10000"/>
                <a:gd name="connsiteX159" fmla="*/ 9940 w 10000"/>
                <a:gd name="connsiteY159" fmla="*/ 9427 h 10000"/>
                <a:gd name="connsiteX160" fmla="*/ 9922 w 10000"/>
                <a:gd name="connsiteY160" fmla="*/ 9480 h 10000"/>
                <a:gd name="connsiteX161" fmla="*/ 9894 w 10000"/>
                <a:gd name="connsiteY161" fmla="*/ 9521 h 10000"/>
                <a:gd name="connsiteX162" fmla="*/ 9838 w 10000"/>
                <a:gd name="connsiteY162" fmla="*/ 9563 h 10000"/>
                <a:gd name="connsiteX163" fmla="*/ 9749 w 10000"/>
                <a:gd name="connsiteY163" fmla="*/ 9601 h 10000"/>
                <a:gd name="connsiteX164" fmla="*/ 9640 w 10000"/>
                <a:gd name="connsiteY164" fmla="*/ 9643 h 10000"/>
                <a:gd name="connsiteX165" fmla="*/ 9506 w 10000"/>
                <a:gd name="connsiteY165" fmla="*/ 9677 h 10000"/>
                <a:gd name="connsiteX166" fmla="*/ 9344 w 10000"/>
                <a:gd name="connsiteY166" fmla="*/ 9711 h 10000"/>
                <a:gd name="connsiteX167" fmla="*/ 9164 w 10000"/>
                <a:gd name="connsiteY167" fmla="*/ 9749 h 10000"/>
                <a:gd name="connsiteX168" fmla="*/ 8963 w 10000"/>
                <a:gd name="connsiteY168" fmla="*/ 9780 h 10000"/>
                <a:gd name="connsiteX169" fmla="*/ 8744 w 10000"/>
                <a:gd name="connsiteY169" fmla="*/ 9806 h 10000"/>
                <a:gd name="connsiteX170" fmla="*/ 8507 w 10000"/>
                <a:gd name="connsiteY170" fmla="*/ 9837 h 10000"/>
                <a:gd name="connsiteX171" fmla="*/ 8257 w 10000"/>
                <a:gd name="connsiteY171" fmla="*/ 9859 h 10000"/>
                <a:gd name="connsiteX172" fmla="*/ 7989 w 10000"/>
                <a:gd name="connsiteY172" fmla="*/ 9886 h 10000"/>
                <a:gd name="connsiteX173" fmla="*/ 7706 w 10000"/>
                <a:gd name="connsiteY173" fmla="*/ 9901 h 10000"/>
                <a:gd name="connsiteX174" fmla="*/ 7414 w 10000"/>
                <a:gd name="connsiteY174" fmla="*/ 9924 h 10000"/>
                <a:gd name="connsiteX175" fmla="*/ 7110 w 10000"/>
                <a:gd name="connsiteY175" fmla="*/ 9943 h 10000"/>
                <a:gd name="connsiteX176" fmla="*/ 6800 w 10000"/>
                <a:gd name="connsiteY176" fmla="*/ 9954 h 10000"/>
                <a:gd name="connsiteX177" fmla="*/ 6478 w 10000"/>
                <a:gd name="connsiteY177" fmla="*/ 9970 h 10000"/>
                <a:gd name="connsiteX178" fmla="*/ 6154 w 10000"/>
                <a:gd name="connsiteY178" fmla="*/ 9977 h 10000"/>
                <a:gd name="connsiteX179" fmla="*/ 5822 w 10000"/>
                <a:gd name="connsiteY179" fmla="*/ 99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0000" h="10000">
                  <a:moveTo>
                    <a:pt x="4146" y="10000"/>
                  </a:moveTo>
                  <a:lnTo>
                    <a:pt x="3814" y="9996"/>
                  </a:lnTo>
                  <a:lnTo>
                    <a:pt x="3490" y="9989"/>
                  </a:lnTo>
                  <a:lnTo>
                    <a:pt x="3169" y="9977"/>
                  </a:lnTo>
                  <a:lnTo>
                    <a:pt x="2858" y="9966"/>
                  </a:lnTo>
                  <a:lnTo>
                    <a:pt x="2551" y="9951"/>
                  </a:lnTo>
                  <a:lnTo>
                    <a:pt x="2262" y="9935"/>
                  </a:lnTo>
                  <a:lnTo>
                    <a:pt x="1983" y="9916"/>
                  </a:lnTo>
                  <a:lnTo>
                    <a:pt x="1715" y="9894"/>
                  </a:lnTo>
                  <a:lnTo>
                    <a:pt x="1464" y="9867"/>
                  </a:lnTo>
                  <a:lnTo>
                    <a:pt x="1231" y="9840"/>
                  </a:lnTo>
                  <a:lnTo>
                    <a:pt x="1013" y="9810"/>
                  </a:lnTo>
                  <a:lnTo>
                    <a:pt x="812" y="9780"/>
                  </a:lnTo>
                  <a:lnTo>
                    <a:pt x="635" y="9742"/>
                  </a:lnTo>
                  <a:lnTo>
                    <a:pt x="476" y="9708"/>
                  </a:lnTo>
                  <a:lnTo>
                    <a:pt x="342" y="9670"/>
                  </a:lnTo>
                  <a:lnTo>
                    <a:pt x="233" y="9624"/>
                  </a:lnTo>
                  <a:cubicBezTo>
                    <a:pt x="206" y="9609"/>
                    <a:pt x="179" y="9593"/>
                    <a:pt x="152" y="9578"/>
                  </a:cubicBezTo>
                  <a:lnTo>
                    <a:pt x="92" y="9533"/>
                  </a:lnTo>
                  <a:cubicBezTo>
                    <a:pt x="83" y="9515"/>
                    <a:pt x="73" y="9498"/>
                    <a:pt x="64" y="9480"/>
                  </a:cubicBezTo>
                  <a:cubicBezTo>
                    <a:pt x="63" y="9465"/>
                    <a:pt x="61" y="9449"/>
                    <a:pt x="60" y="9434"/>
                  </a:cubicBezTo>
                  <a:cubicBezTo>
                    <a:pt x="58" y="9416"/>
                    <a:pt x="55" y="9399"/>
                    <a:pt x="53" y="9381"/>
                  </a:cubicBezTo>
                  <a:cubicBezTo>
                    <a:pt x="48" y="9357"/>
                    <a:pt x="44" y="9333"/>
                    <a:pt x="39" y="9309"/>
                  </a:cubicBezTo>
                  <a:cubicBezTo>
                    <a:pt x="37" y="9282"/>
                    <a:pt x="34" y="9256"/>
                    <a:pt x="32" y="9229"/>
                  </a:cubicBezTo>
                  <a:cubicBezTo>
                    <a:pt x="28" y="9200"/>
                    <a:pt x="25" y="9171"/>
                    <a:pt x="21" y="9142"/>
                  </a:cubicBezTo>
                  <a:cubicBezTo>
                    <a:pt x="18" y="9108"/>
                    <a:pt x="14" y="9073"/>
                    <a:pt x="11" y="9039"/>
                  </a:cubicBezTo>
                  <a:cubicBezTo>
                    <a:pt x="9" y="9004"/>
                    <a:pt x="6" y="8968"/>
                    <a:pt x="4" y="8933"/>
                  </a:cubicBezTo>
                  <a:cubicBezTo>
                    <a:pt x="3" y="8895"/>
                    <a:pt x="1" y="8857"/>
                    <a:pt x="0" y="8819"/>
                  </a:cubicBezTo>
                  <a:lnTo>
                    <a:pt x="0" y="8701"/>
                  </a:lnTo>
                  <a:cubicBezTo>
                    <a:pt x="1" y="8658"/>
                    <a:pt x="3" y="8615"/>
                    <a:pt x="4" y="8572"/>
                  </a:cubicBezTo>
                  <a:cubicBezTo>
                    <a:pt x="6" y="8529"/>
                    <a:pt x="9" y="8486"/>
                    <a:pt x="11" y="8443"/>
                  </a:cubicBezTo>
                  <a:cubicBezTo>
                    <a:pt x="17" y="8399"/>
                    <a:pt x="22" y="8354"/>
                    <a:pt x="28" y="8310"/>
                  </a:cubicBezTo>
                  <a:cubicBezTo>
                    <a:pt x="36" y="8266"/>
                    <a:pt x="45" y="8221"/>
                    <a:pt x="53" y="8177"/>
                  </a:cubicBezTo>
                  <a:cubicBezTo>
                    <a:pt x="62" y="8131"/>
                    <a:pt x="72" y="8086"/>
                    <a:pt x="81" y="8040"/>
                  </a:cubicBezTo>
                  <a:cubicBezTo>
                    <a:pt x="95" y="7995"/>
                    <a:pt x="110" y="7949"/>
                    <a:pt x="124" y="7904"/>
                  </a:cubicBezTo>
                  <a:cubicBezTo>
                    <a:pt x="141" y="7860"/>
                    <a:pt x="159" y="7815"/>
                    <a:pt x="176" y="7771"/>
                  </a:cubicBezTo>
                  <a:cubicBezTo>
                    <a:pt x="196" y="7727"/>
                    <a:pt x="216" y="7682"/>
                    <a:pt x="236" y="7638"/>
                  </a:cubicBezTo>
                  <a:lnTo>
                    <a:pt x="311" y="7512"/>
                  </a:lnTo>
                  <a:cubicBezTo>
                    <a:pt x="340" y="7469"/>
                    <a:pt x="370" y="7426"/>
                    <a:pt x="399" y="7383"/>
                  </a:cubicBezTo>
                  <a:cubicBezTo>
                    <a:pt x="431" y="7343"/>
                    <a:pt x="462" y="7302"/>
                    <a:pt x="494" y="7262"/>
                  </a:cubicBezTo>
                  <a:lnTo>
                    <a:pt x="610" y="7148"/>
                  </a:lnTo>
                  <a:lnTo>
                    <a:pt x="741" y="7041"/>
                  </a:lnTo>
                  <a:cubicBezTo>
                    <a:pt x="790" y="7009"/>
                    <a:pt x="840" y="6978"/>
                    <a:pt x="889" y="6946"/>
                  </a:cubicBezTo>
                  <a:lnTo>
                    <a:pt x="1052" y="6852"/>
                  </a:lnTo>
                  <a:lnTo>
                    <a:pt x="1235" y="6772"/>
                  </a:lnTo>
                  <a:lnTo>
                    <a:pt x="1436" y="6707"/>
                  </a:lnTo>
                  <a:lnTo>
                    <a:pt x="1764" y="6608"/>
                  </a:lnTo>
                  <a:lnTo>
                    <a:pt x="2071" y="6517"/>
                  </a:lnTo>
                  <a:lnTo>
                    <a:pt x="2357" y="6434"/>
                  </a:lnTo>
                  <a:lnTo>
                    <a:pt x="2615" y="6354"/>
                  </a:lnTo>
                  <a:lnTo>
                    <a:pt x="2848" y="6278"/>
                  </a:lnTo>
                  <a:lnTo>
                    <a:pt x="3063" y="6198"/>
                  </a:lnTo>
                  <a:lnTo>
                    <a:pt x="3253" y="6122"/>
                  </a:lnTo>
                  <a:lnTo>
                    <a:pt x="3423" y="6046"/>
                  </a:lnTo>
                  <a:cubicBezTo>
                    <a:pt x="3472" y="6018"/>
                    <a:pt x="3522" y="5991"/>
                    <a:pt x="3571" y="5963"/>
                  </a:cubicBezTo>
                  <a:lnTo>
                    <a:pt x="3698" y="5879"/>
                  </a:lnTo>
                  <a:lnTo>
                    <a:pt x="3804" y="5792"/>
                  </a:lnTo>
                  <a:cubicBezTo>
                    <a:pt x="3833" y="5759"/>
                    <a:pt x="3863" y="5726"/>
                    <a:pt x="3892" y="5693"/>
                  </a:cubicBezTo>
                  <a:cubicBezTo>
                    <a:pt x="3916" y="5658"/>
                    <a:pt x="3939" y="5622"/>
                    <a:pt x="3963" y="5587"/>
                  </a:cubicBezTo>
                  <a:lnTo>
                    <a:pt x="4005" y="5473"/>
                  </a:lnTo>
                  <a:lnTo>
                    <a:pt x="4093" y="5473"/>
                  </a:lnTo>
                  <a:cubicBezTo>
                    <a:pt x="4082" y="5463"/>
                    <a:pt x="4072" y="5452"/>
                    <a:pt x="4061" y="5442"/>
                  </a:cubicBezTo>
                  <a:cubicBezTo>
                    <a:pt x="4049" y="5432"/>
                    <a:pt x="4038" y="5422"/>
                    <a:pt x="4026" y="5412"/>
                  </a:cubicBezTo>
                  <a:lnTo>
                    <a:pt x="3860" y="5234"/>
                  </a:lnTo>
                  <a:lnTo>
                    <a:pt x="3701" y="5032"/>
                  </a:lnTo>
                  <a:lnTo>
                    <a:pt x="3550" y="4816"/>
                  </a:lnTo>
                  <a:lnTo>
                    <a:pt x="3416" y="4577"/>
                  </a:lnTo>
                  <a:cubicBezTo>
                    <a:pt x="3374" y="4492"/>
                    <a:pt x="3331" y="4407"/>
                    <a:pt x="3289" y="4322"/>
                  </a:cubicBezTo>
                  <a:lnTo>
                    <a:pt x="3172" y="4064"/>
                  </a:lnTo>
                  <a:lnTo>
                    <a:pt x="3073" y="3794"/>
                  </a:lnTo>
                  <a:lnTo>
                    <a:pt x="2989" y="3521"/>
                  </a:lnTo>
                  <a:cubicBezTo>
                    <a:pt x="2967" y="3427"/>
                    <a:pt x="2944" y="3334"/>
                    <a:pt x="2922" y="3240"/>
                  </a:cubicBezTo>
                  <a:cubicBezTo>
                    <a:pt x="2904" y="3149"/>
                    <a:pt x="2887" y="3057"/>
                    <a:pt x="2869" y="2966"/>
                  </a:cubicBezTo>
                  <a:cubicBezTo>
                    <a:pt x="2860" y="2876"/>
                    <a:pt x="2850" y="2787"/>
                    <a:pt x="2841" y="2697"/>
                  </a:cubicBezTo>
                  <a:cubicBezTo>
                    <a:pt x="2836" y="2608"/>
                    <a:pt x="2831" y="2520"/>
                    <a:pt x="2826" y="2431"/>
                  </a:cubicBezTo>
                  <a:cubicBezTo>
                    <a:pt x="2831" y="2347"/>
                    <a:pt x="2836" y="2264"/>
                    <a:pt x="2841" y="2180"/>
                  </a:cubicBezTo>
                  <a:cubicBezTo>
                    <a:pt x="2851" y="2099"/>
                    <a:pt x="2862" y="2018"/>
                    <a:pt x="2872" y="1937"/>
                  </a:cubicBezTo>
                  <a:cubicBezTo>
                    <a:pt x="2890" y="1860"/>
                    <a:pt x="2907" y="1782"/>
                    <a:pt x="2925" y="1705"/>
                  </a:cubicBezTo>
                  <a:cubicBezTo>
                    <a:pt x="2950" y="1632"/>
                    <a:pt x="2974" y="1558"/>
                    <a:pt x="2999" y="1485"/>
                  </a:cubicBezTo>
                  <a:cubicBezTo>
                    <a:pt x="3030" y="1418"/>
                    <a:pt x="3060" y="1351"/>
                    <a:pt x="3091" y="1284"/>
                  </a:cubicBezTo>
                  <a:lnTo>
                    <a:pt x="3193" y="1086"/>
                  </a:lnTo>
                  <a:lnTo>
                    <a:pt x="3317" y="908"/>
                  </a:lnTo>
                  <a:cubicBezTo>
                    <a:pt x="3360" y="853"/>
                    <a:pt x="3404" y="799"/>
                    <a:pt x="3447" y="744"/>
                  </a:cubicBezTo>
                  <a:cubicBezTo>
                    <a:pt x="3495" y="693"/>
                    <a:pt x="3544" y="643"/>
                    <a:pt x="3592" y="592"/>
                  </a:cubicBezTo>
                  <a:lnTo>
                    <a:pt x="3747" y="460"/>
                  </a:lnTo>
                  <a:lnTo>
                    <a:pt x="3913" y="342"/>
                  </a:lnTo>
                  <a:lnTo>
                    <a:pt x="4086" y="239"/>
                  </a:lnTo>
                  <a:lnTo>
                    <a:pt x="4263" y="156"/>
                  </a:lnTo>
                  <a:lnTo>
                    <a:pt x="4442" y="87"/>
                  </a:lnTo>
                  <a:lnTo>
                    <a:pt x="4626" y="38"/>
                  </a:lnTo>
                  <a:lnTo>
                    <a:pt x="4809" y="11"/>
                  </a:lnTo>
                  <a:lnTo>
                    <a:pt x="4996" y="0"/>
                  </a:lnTo>
                  <a:lnTo>
                    <a:pt x="5183" y="11"/>
                  </a:lnTo>
                  <a:lnTo>
                    <a:pt x="5371" y="46"/>
                  </a:lnTo>
                  <a:lnTo>
                    <a:pt x="5550" y="99"/>
                  </a:lnTo>
                  <a:lnTo>
                    <a:pt x="5730" y="167"/>
                  </a:lnTo>
                  <a:lnTo>
                    <a:pt x="5903" y="254"/>
                  </a:lnTo>
                  <a:lnTo>
                    <a:pt x="6073" y="361"/>
                  </a:lnTo>
                  <a:lnTo>
                    <a:pt x="6228" y="490"/>
                  </a:lnTo>
                  <a:lnTo>
                    <a:pt x="6380" y="627"/>
                  </a:lnTo>
                  <a:lnTo>
                    <a:pt x="6521" y="786"/>
                  </a:lnTo>
                  <a:lnTo>
                    <a:pt x="6648" y="961"/>
                  </a:lnTo>
                  <a:lnTo>
                    <a:pt x="6761" y="1143"/>
                  </a:lnTo>
                  <a:lnTo>
                    <a:pt x="6863" y="1344"/>
                  </a:lnTo>
                  <a:cubicBezTo>
                    <a:pt x="6892" y="1415"/>
                    <a:pt x="6922" y="1486"/>
                    <a:pt x="6951" y="1557"/>
                  </a:cubicBezTo>
                  <a:cubicBezTo>
                    <a:pt x="6975" y="1630"/>
                    <a:pt x="6998" y="1704"/>
                    <a:pt x="7022" y="1777"/>
                  </a:cubicBezTo>
                  <a:cubicBezTo>
                    <a:pt x="7037" y="1856"/>
                    <a:pt x="7053" y="1934"/>
                    <a:pt x="7068" y="2013"/>
                  </a:cubicBezTo>
                  <a:cubicBezTo>
                    <a:pt x="7080" y="2094"/>
                    <a:pt x="7091" y="2175"/>
                    <a:pt x="7103" y="2256"/>
                  </a:cubicBezTo>
                  <a:cubicBezTo>
                    <a:pt x="7105" y="2341"/>
                    <a:pt x="7108" y="2425"/>
                    <a:pt x="7110" y="2510"/>
                  </a:cubicBezTo>
                  <a:cubicBezTo>
                    <a:pt x="7107" y="2598"/>
                    <a:pt x="7103" y="2685"/>
                    <a:pt x="7100" y="2773"/>
                  </a:cubicBezTo>
                  <a:cubicBezTo>
                    <a:pt x="7088" y="2863"/>
                    <a:pt x="7076" y="2952"/>
                    <a:pt x="7064" y="3042"/>
                  </a:cubicBezTo>
                  <a:cubicBezTo>
                    <a:pt x="7046" y="3133"/>
                    <a:pt x="7029" y="3225"/>
                    <a:pt x="7011" y="3316"/>
                  </a:cubicBezTo>
                  <a:cubicBezTo>
                    <a:pt x="6986" y="3406"/>
                    <a:pt x="6962" y="3495"/>
                    <a:pt x="6937" y="3585"/>
                  </a:cubicBezTo>
                  <a:cubicBezTo>
                    <a:pt x="6905" y="3675"/>
                    <a:pt x="6874" y="3765"/>
                    <a:pt x="6842" y="3855"/>
                  </a:cubicBezTo>
                  <a:cubicBezTo>
                    <a:pt x="6807" y="3944"/>
                    <a:pt x="6771" y="4032"/>
                    <a:pt x="6736" y="4121"/>
                  </a:cubicBezTo>
                  <a:lnTo>
                    <a:pt x="6613" y="4371"/>
                  </a:lnTo>
                  <a:lnTo>
                    <a:pt x="6478" y="4618"/>
                  </a:lnTo>
                  <a:lnTo>
                    <a:pt x="6330" y="4850"/>
                  </a:lnTo>
                  <a:lnTo>
                    <a:pt x="6171" y="5063"/>
                  </a:lnTo>
                  <a:lnTo>
                    <a:pt x="6006" y="5256"/>
                  </a:lnTo>
                  <a:lnTo>
                    <a:pt x="5829" y="5427"/>
                  </a:lnTo>
                  <a:cubicBezTo>
                    <a:pt x="5843" y="5465"/>
                    <a:pt x="5858" y="5503"/>
                    <a:pt x="5872" y="5541"/>
                  </a:cubicBezTo>
                  <a:cubicBezTo>
                    <a:pt x="5889" y="5575"/>
                    <a:pt x="5907" y="5610"/>
                    <a:pt x="5924" y="5644"/>
                  </a:cubicBezTo>
                  <a:cubicBezTo>
                    <a:pt x="5949" y="5677"/>
                    <a:pt x="5974" y="5709"/>
                    <a:pt x="5999" y="5742"/>
                  </a:cubicBezTo>
                  <a:lnTo>
                    <a:pt x="6087" y="5830"/>
                  </a:lnTo>
                  <a:lnTo>
                    <a:pt x="6200" y="5913"/>
                  </a:lnTo>
                  <a:cubicBezTo>
                    <a:pt x="6243" y="5940"/>
                    <a:pt x="6287" y="5966"/>
                    <a:pt x="6330" y="5993"/>
                  </a:cubicBezTo>
                  <a:lnTo>
                    <a:pt x="6478" y="6069"/>
                  </a:lnTo>
                  <a:lnTo>
                    <a:pt x="6651" y="6145"/>
                  </a:lnTo>
                  <a:lnTo>
                    <a:pt x="6838" y="6221"/>
                  </a:lnTo>
                  <a:lnTo>
                    <a:pt x="7050" y="6289"/>
                  </a:lnTo>
                  <a:lnTo>
                    <a:pt x="7279" y="6365"/>
                  </a:lnTo>
                  <a:lnTo>
                    <a:pt x="7530" y="6445"/>
                  </a:lnTo>
                  <a:lnTo>
                    <a:pt x="7805" y="6525"/>
                  </a:lnTo>
                  <a:lnTo>
                    <a:pt x="8102" y="6612"/>
                  </a:lnTo>
                  <a:lnTo>
                    <a:pt x="8416" y="6707"/>
                  </a:lnTo>
                  <a:lnTo>
                    <a:pt x="8624" y="6776"/>
                  </a:lnTo>
                  <a:lnTo>
                    <a:pt x="8818" y="6855"/>
                  </a:lnTo>
                  <a:lnTo>
                    <a:pt x="8991" y="6950"/>
                  </a:lnTo>
                  <a:lnTo>
                    <a:pt x="9146" y="7057"/>
                  </a:lnTo>
                  <a:lnTo>
                    <a:pt x="9287" y="7167"/>
                  </a:lnTo>
                  <a:lnTo>
                    <a:pt x="9414" y="7281"/>
                  </a:lnTo>
                  <a:cubicBezTo>
                    <a:pt x="9449" y="7323"/>
                    <a:pt x="9485" y="7364"/>
                    <a:pt x="9520" y="7406"/>
                  </a:cubicBezTo>
                  <a:cubicBezTo>
                    <a:pt x="9553" y="7448"/>
                    <a:pt x="9586" y="7489"/>
                    <a:pt x="9619" y="7531"/>
                  </a:cubicBezTo>
                  <a:cubicBezTo>
                    <a:pt x="9646" y="7575"/>
                    <a:pt x="9673" y="7620"/>
                    <a:pt x="9700" y="7664"/>
                  </a:cubicBezTo>
                  <a:cubicBezTo>
                    <a:pt x="9725" y="7710"/>
                    <a:pt x="9749" y="7755"/>
                    <a:pt x="9774" y="7801"/>
                  </a:cubicBezTo>
                  <a:lnTo>
                    <a:pt x="9834" y="7942"/>
                  </a:lnTo>
                  <a:cubicBezTo>
                    <a:pt x="9851" y="7989"/>
                    <a:pt x="9867" y="8035"/>
                    <a:pt x="9884" y="8082"/>
                  </a:cubicBezTo>
                  <a:cubicBezTo>
                    <a:pt x="9897" y="8128"/>
                    <a:pt x="9909" y="8173"/>
                    <a:pt x="9922" y="8219"/>
                  </a:cubicBezTo>
                  <a:cubicBezTo>
                    <a:pt x="9932" y="8264"/>
                    <a:pt x="9941" y="8310"/>
                    <a:pt x="9951" y="8355"/>
                  </a:cubicBezTo>
                  <a:cubicBezTo>
                    <a:pt x="9959" y="8401"/>
                    <a:pt x="9967" y="8446"/>
                    <a:pt x="9975" y="8492"/>
                  </a:cubicBezTo>
                  <a:cubicBezTo>
                    <a:pt x="9980" y="8535"/>
                    <a:pt x="9984" y="8578"/>
                    <a:pt x="9989" y="8621"/>
                  </a:cubicBezTo>
                  <a:cubicBezTo>
                    <a:pt x="9991" y="8664"/>
                    <a:pt x="9994" y="8707"/>
                    <a:pt x="9996" y="8750"/>
                  </a:cubicBezTo>
                  <a:cubicBezTo>
                    <a:pt x="9997" y="8791"/>
                    <a:pt x="9999" y="8831"/>
                    <a:pt x="10000" y="8872"/>
                  </a:cubicBezTo>
                  <a:cubicBezTo>
                    <a:pt x="9999" y="8910"/>
                    <a:pt x="9997" y="8948"/>
                    <a:pt x="9996" y="8986"/>
                  </a:cubicBezTo>
                  <a:cubicBezTo>
                    <a:pt x="9995" y="9021"/>
                    <a:pt x="9994" y="9057"/>
                    <a:pt x="9993" y="9092"/>
                  </a:cubicBezTo>
                  <a:cubicBezTo>
                    <a:pt x="9988" y="9125"/>
                    <a:pt x="9984" y="9158"/>
                    <a:pt x="9979" y="9191"/>
                  </a:cubicBezTo>
                  <a:cubicBezTo>
                    <a:pt x="9975" y="9220"/>
                    <a:pt x="9972" y="9249"/>
                    <a:pt x="9968" y="9278"/>
                  </a:cubicBezTo>
                  <a:cubicBezTo>
                    <a:pt x="9965" y="9305"/>
                    <a:pt x="9961" y="9331"/>
                    <a:pt x="9958" y="9358"/>
                  </a:cubicBezTo>
                  <a:lnTo>
                    <a:pt x="9940" y="9427"/>
                  </a:lnTo>
                  <a:cubicBezTo>
                    <a:pt x="9934" y="9445"/>
                    <a:pt x="9928" y="9462"/>
                    <a:pt x="9922" y="9480"/>
                  </a:cubicBezTo>
                  <a:cubicBezTo>
                    <a:pt x="9913" y="9494"/>
                    <a:pt x="9903" y="9507"/>
                    <a:pt x="9894" y="9521"/>
                  </a:cubicBezTo>
                  <a:cubicBezTo>
                    <a:pt x="9875" y="9535"/>
                    <a:pt x="9857" y="9549"/>
                    <a:pt x="9838" y="9563"/>
                  </a:cubicBezTo>
                  <a:lnTo>
                    <a:pt x="9749" y="9601"/>
                  </a:lnTo>
                  <a:lnTo>
                    <a:pt x="9640" y="9643"/>
                  </a:lnTo>
                  <a:lnTo>
                    <a:pt x="9506" y="9677"/>
                  </a:lnTo>
                  <a:lnTo>
                    <a:pt x="9344" y="9711"/>
                  </a:lnTo>
                  <a:lnTo>
                    <a:pt x="9164" y="9749"/>
                  </a:lnTo>
                  <a:lnTo>
                    <a:pt x="8963" y="9780"/>
                  </a:lnTo>
                  <a:lnTo>
                    <a:pt x="8744" y="9806"/>
                  </a:lnTo>
                  <a:lnTo>
                    <a:pt x="8507" y="9837"/>
                  </a:lnTo>
                  <a:lnTo>
                    <a:pt x="8257" y="9859"/>
                  </a:lnTo>
                  <a:lnTo>
                    <a:pt x="7989" y="9886"/>
                  </a:lnTo>
                  <a:lnTo>
                    <a:pt x="7706" y="9901"/>
                  </a:lnTo>
                  <a:lnTo>
                    <a:pt x="7414" y="9924"/>
                  </a:lnTo>
                  <a:lnTo>
                    <a:pt x="7110" y="9943"/>
                  </a:lnTo>
                  <a:lnTo>
                    <a:pt x="6800" y="9954"/>
                  </a:lnTo>
                  <a:lnTo>
                    <a:pt x="6478" y="9970"/>
                  </a:lnTo>
                  <a:lnTo>
                    <a:pt x="6154" y="9977"/>
                  </a:lnTo>
                  <a:lnTo>
                    <a:pt x="5822" y="9989"/>
                  </a:lnTo>
                </a:path>
              </a:pathLst>
            </a:custGeom>
            <a:no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25">
              <a:extLst>
                <a:ext uri="{FF2B5EF4-FFF2-40B4-BE49-F238E27FC236}">
                  <a16:creationId xmlns:a16="http://schemas.microsoft.com/office/drawing/2014/main" id="{D5145DE8-C8C7-1600-E868-1FE0D509F962}"/>
                </a:ext>
              </a:extLst>
            </p:cNvPr>
            <p:cNvSpPr>
              <a:spLocks/>
            </p:cNvSpPr>
            <p:nvPr/>
          </p:nvSpPr>
          <p:spPr bwMode="auto">
            <a:xfrm>
              <a:off x="3955317" y="4290554"/>
              <a:ext cx="3124" cy="2509"/>
            </a:xfrm>
            <a:custGeom>
              <a:avLst/>
              <a:gdLst>
                <a:gd name="T0" fmla="*/ 6 w 25"/>
                <a:gd name="T1" fmla="*/ 0 h 16"/>
                <a:gd name="T2" fmla="*/ 16 w 25"/>
                <a:gd name="T3" fmla="*/ 8 h 16"/>
                <a:gd name="T4" fmla="*/ 25 w 25"/>
                <a:gd name="T5" fmla="*/ 16 h 16"/>
                <a:gd name="T6" fmla="*/ 0 w 25"/>
                <a:gd name="T7" fmla="*/ 16 h 16"/>
                <a:gd name="T8" fmla="*/ 4 w 25"/>
                <a:gd name="T9" fmla="*/ 8 h 16"/>
                <a:gd name="T10" fmla="*/ 6 w 25"/>
                <a:gd name="T11" fmla="*/ 0 h 16"/>
              </a:gdLst>
              <a:ahLst/>
              <a:cxnLst>
                <a:cxn ang="0">
                  <a:pos x="T0" y="T1"/>
                </a:cxn>
                <a:cxn ang="0">
                  <a:pos x="T2" y="T3"/>
                </a:cxn>
                <a:cxn ang="0">
                  <a:pos x="T4" y="T5"/>
                </a:cxn>
                <a:cxn ang="0">
                  <a:pos x="T6" y="T7"/>
                </a:cxn>
                <a:cxn ang="0">
                  <a:pos x="T8" y="T9"/>
                </a:cxn>
                <a:cxn ang="0">
                  <a:pos x="T10" y="T11"/>
                </a:cxn>
              </a:cxnLst>
              <a:rect l="0" t="0" r="r" b="b"/>
              <a:pathLst>
                <a:path w="25" h="16">
                  <a:moveTo>
                    <a:pt x="6" y="0"/>
                  </a:moveTo>
                  <a:lnTo>
                    <a:pt x="16" y="8"/>
                  </a:lnTo>
                  <a:lnTo>
                    <a:pt x="25" y="16"/>
                  </a:lnTo>
                  <a:lnTo>
                    <a:pt x="0" y="16"/>
                  </a:lnTo>
                  <a:lnTo>
                    <a:pt x="4" y="8"/>
                  </a:lnTo>
                  <a:lnTo>
                    <a:pt x="6" y="0"/>
                  </a:lnTo>
                  <a:close/>
                </a:path>
              </a:pathLst>
            </a:custGeom>
            <a:no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Freeform 26">
              <a:extLst>
                <a:ext uri="{FF2B5EF4-FFF2-40B4-BE49-F238E27FC236}">
                  <a16:creationId xmlns:a16="http://schemas.microsoft.com/office/drawing/2014/main" id="{5FCA495A-8101-13C8-0C4F-C00D6AFE8292}"/>
                </a:ext>
              </a:extLst>
            </p:cNvPr>
            <p:cNvSpPr>
              <a:spLocks/>
            </p:cNvSpPr>
            <p:nvPr/>
          </p:nvSpPr>
          <p:spPr bwMode="auto">
            <a:xfrm>
              <a:off x="3750397" y="4158852"/>
              <a:ext cx="176180" cy="245221"/>
            </a:xfrm>
            <a:custGeom>
              <a:avLst/>
              <a:gdLst>
                <a:gd name="T0" fmla="*/ 1150 w 1409"/>
                <a:gd name="T1" fmla="*/ 11 h 1955"/>
                <a:gd name="T2" fmla="*/ 1275 w 1409"/>
                <a:gd name="T3" fmla="*/ 64 h 1955"/>
                <a:gd name="T4" fmla="*/ 1243 w 1409"/>
                <a:gd name="T5" fmla="*/ 269 h 1955"/>
                <a:gd name="T6" fmla="*/ 1270 w 1409"/>
                <a:gd name="T7" fmla="*/ 488 h 1955"/>
                <a:gd name="T8" fmla="*/ 1341 w 1409"/>
                <a:gd name="T9" fmla="*/ 709 h 1955"/>
                <a:gd name="T10" fmla="*/ 1380 w 1409"/>
                <a:gd name="T11" fmla="*/ 900 h 1955"/>
                <a:gd name="T12" fmla="*/ 1275 w 1409"/>
                <a:gd name="T13" fmla="*/ 1034 h 1955"/>
                <a:gd name="T14" fmla="*/ 1261 w 1409"/>
                <a:gd name="T15" fmla="*/ 1119 h 1955"/>
                <a:gd name="T16" fmla="*/ 1336 w 1409"/>
                <a:gd name="T17" fmla="*/ 1177 h 1955"/>
                <a:gd name="T18" fmla="*/ 1264 w 1409"/>
                <a:gd name="T19" fmla="*/ 1231 h 1955"/>
                <a:gd name="T20" fmla="*/ 1059 w 1409"/>
                <a:gd name="T21" fmla="*/ 1289 h 1955"/>
                <a:gd name="T22" fmla="*/ 856 w 1409"/>
                <a:gd name="T23" fmla="*/ 1346 h 1955"/>
                <a:gd name="T24" fmla="*/ 747 w 1409"/>
                <a:gd name="T25" fmla="*/ 1391 h 1955"/>
                <a:gd name="T26" fmla="*/ 643 w 1409"/>
                <a:gd name="T27" fmla="*/ 1458 h 1955"/>
                <a:gd name="T28" fmla="*/ 554 w 1409"/>
                <a:gd name="T29" fmla="*/ 1551 h 1955"/>
                <a:gd name="T30" fmla="*/ 486 w 1409"/>
                <a:gd name="T31" fmla="*/ 1673 h 1955"/>
                <a:gd name="T32" fmla="*/ 448 w 1409"/>
                <a:gd name="T33" fmla="*/ 1830 h 1955"/>
                <a:gd name="T34" fmla="*/ 378 w 1409"/>
                <a:gd name="T35" fmla="*/ 1950 h 1955"/>
                <a:gd name="T36" fmla="*/ 209 w 1409"/>
                <a:gd name="T37" fmla="*/ 1933 h 1955"/>
                <a:gd name="T38" fmla="*/ 86 w 1409"/>
                <a:gd name="T39" fmla="*/ 1909 h 1955"/>
                <a:gd name="T40" fmla="*/ 21 w 1409"/>
                <a:gd name="T41" fmla="*/ 1879 h 1955"/>
                <a:gd name="T42" fmla="*/ 10 w 1409"/>
                <a:gd name="T43" fmla="*/ 1844 h 1955"/>
                <a:gd name="T44" fmla="*/ 3 w 1409"/>
                <a:gd name="T45" fmla="*/ 1784 h 1955"/>
                <a:gd name="T46" fmla="*/ 0 w 1409"/>
                <a:gd name="T47" fmla="*/ 1703 h 1955"/>
                <a:gd name="T48" fmla="*/ 12 w 1409"/>
                <a:gd name="T49" fmla="*/ 1611 h 1955"/>
                <a:gd name="T50" fmla="*/ 44 w 1409"/>
                <a:gd name="T51" fmla="*/ 1517 h 1955"/>
                <a:gd name="T52" fmla="*/ 108 w 1409"/>
                <a:gd name="T53" fmla="*/ 1430 h 1955"/>
                <a:gd name="T54" fmla="*/ 211 w 1409"/>
                <a:gd name="T55" fmla="*/ 1358 h 1955"/>
                <a:gd name="T56" fmla="*/ 381 w 1409"/>
                <a:gd name="T57" fmla="*/ 1301 h 1955"/>
                <a:gd name="T58" fmla="*/ 570 w 1409"/>
                <a:gd name="T59" fmla="*/ 1247 h 1955"/>
                <a:gd name="T60" fmla="*/ 711 w 1409"/>
                <a:gd name="T61" fmla="*/ 1199 h 1955"/>
                <a:gd name="T62" fmla="*/ 803 w 1409"/>
                <a:gd name="T63" fmla="*/ 1146 h 1955"/>
                <a:gd name="T64" fmla="*/ 851 w 1409"/>
                <a:gd name="T65" fmla="*/ 1079 h 1955"/>
                <a:gd name="T66" fmla="*/ 854 w 1409"/>
                <a:gd name="T67" fmla="*/ 1067 h 1955"/>
                <a:gd name="T68" fmla="*/ 746 w 1409"/>
                <a:gd name="T69" fmla="*/ 936 h 1955"/>
                <a:gd name="T70" fmla="*/ 662 w 1409"/>
                <a:gd name="T71" fmla="*/ 772 h 1955"/>
                <a:gd name="T72" fmla="*/ 611 w 1409"/>
                <a:gd name="T73" fmla="*/ 595 h 1955"/>
                <a:gd name="T74" fmla="*/ 604 w 1409"/>
                <a:gd name="T75" fmla="*/ 423 h 1955"/>
                <a:gd name="T76" fmla="*/ 646 w 1409"/>
                <a:gd name="T77" fmla="*/ 272 h 1955"/>
                <a:gd name="T78" fmla="*/ 730 w 1409"/>
                <a:gd name="T79" fmla="*/ 149 h 1955"/>
                <a:gd name="T80" fmla="*/ 842 w 1409"/>
                <a:gd name="T81" fmla="*/ 61 h 1955"/>
                <a:gd name="T82" fmla="*/ 972 w 1409"/>
                <a:gd name="T83" fmla="*/ 11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9" h="1955">
                  <a:moveTo>
                    <a:pt x="1061" y="0"/>
                  </a:moveTo>
                  <a:lnTo>
                    <a:pt x="1105" y="4"/>
                  </a:lnTo>
                  <a:lnTo>
                    <a:pt x="1150" y="11"/>
                  </a:lnTo>
                  <a:lnTo>
                    <a:pt x="1193" y="25"/>
                  </a:lnTo>
                  <a:lnTo>
                    <a:pt x="1235" y="42"/>
                  </a:lnTo>
                  <a:lnTo>
                    <a:pt x="1275" y="64"/>
                  </a:lnTo>
                  <a:lnTo>
                    <a:pt x="1258" y="133"/>
                  </a:lnTo>
                  <a:lnTo>
                    <a:pt x="1246" y="201"/>
                  </a:lnTo>
                  <a:lnTo>
                    <a:pt x="1243" y="269"/>
                  </a:lnTo>
                  <a:lnTo>
                    <a:pt x="1246" y="340"/>
                  </a:lnTo>
                  <a:lnTo>
                    <a:pt x="1254" y="414"/>
                  </a:lnTo>
                  <a:lnTo>
                    <a:pt x="1270" y="488"/>
                  </a:lnTo>
                  <a:lnTo>
                    <a:pt x="1288" y="563"/>
                  </a:lnTo>
                  <a:lnTo>
                    <a:pt x="1313" y="637"/>
                  </a:lnTo>
                  <a:lnTo>
                    <a:pt x="1341" y="709"/>
                  </a:lnTo>
                  <a:lnTo>
                    <a:pt x="1373" y="780"/>
                  </a:lnTo>
                  <a:lnTo>
                    <a:pt x="1409" y="849"/>
                  </a:lnTo>
                  <a:lnTo>
                    <a:pt x="1380" y="900"/>
                  </a:lnTo>
                  <a:lnTo>
                    <a:pt x="1347" y="949"/>
                  </a:lnTo>
                  <a:lnTo>
                    <a:pt x="1313" y="993"/>
                  </a:lnTo>
                  <a:lnTo>
                    <a:pt x="1275" y="1034"/>
                  </a:lnTo>
                  <a:lnTo>
                    <a:pt x="1237" y="1070"/>
                  </a:lnTo>
                  <a:lnTo>
                    <a:pt x="1246" y="1096"/>
                  </a:lnTo>
                  <a:lnTo>
                    <a:pt x="1261" y="1119"/>
                  </a:lnTo>
                  <a:lnTo>
                    <a:pt x="1281" y="1140"/>
                  </a:lnTo>
                  <a:lnTo>
                    <a:pt x="1306" y="1160"/>
                  </a:lnTo>
                  <a:lnTo>
                    <a:pt x="1336" y="1177"/>
                  </a:lnTo>
                  <a:lnTo>
                    <a:pt x="1372" y="1195"/>
                  </a:lnTo>
                  <a:lnTo>
                    <a:pt x="1320" y="1213"/>
                  </a:lnTo>
                  <a:lnTo>
                    <a:pt x="1264" y="1231"/>
                  </a:lnTo>
                  <a:lnTo>
                    <a:pt x="1201" y="1249"/>
                  </a:lnTo>
                  <a:lnTo>
                    <a:pt x="1132" y="1269"/>
                  </a:lnTo>
                  <a:lnTo>
                    <a:pt x="1059" y="1289"/>
                  </a:lnTo>
                  <a:lnTo>
                    <a:pt x="980" y="1311"/>
                  </a:lnTo>
                  <a:lnTo>
                    <a:pt x="894" y="1334"/>
                  </a:lnTo>
                  <a:lnTo>
                    <a:pt x="856" y="1346"/>
                  </a:lnTo>
                  <a:lnTo>
                    <a:pt x="819" y="1359"/>
                  </a:lnTo>
                  <a:lnTo>
                    <a:pt x="783" y="1374"/>
                  </a:lnTo>
                  <a:lnTo>
                    <a:pt x="747" y="1391"/>
                  </a:lnTo>
                  <a:lnTo>
                    <a:pt x="711" y="1411"/>
                  </a:lnTo>
                  <a:lnTo>
                    <a:pt x="677" y="1433"/>
                  </a:lnTo>
                  <a:lnTo>
                    <a:pt x="643" y="1458"/>
                  </a:lnTo>
                  <a:lnTo>
                    <a:pt x="612" y="1486"/>
                  </a:lnTo>
                  <a:lnTo>
                    <a:pt x="582" y="1517"/>
                  </a:lnTo>
                  <a:lnTo>
                    <a:pt x="554" y="1551"/>
                  </a:lnTo>
                  <a:lnTo>
                    <a:pt x="528" y="1588"/>
                  </a:lnTo>
                  <a:lnTo>
                    <a:pt x="506" y="1629"/>
                  </a:lnTo>
                  <a:lnTo>
                    <a:pt x="486" y="1673"/>
                  </a:lnTo>
                  <a:lnTo>
                    <a:pt x="470" y="1722"/>
                  </a:lnTo>
                  <a:lnTo>
                    <a:pt x="457" y="1774"/>
                  </a:lnTo>
                  <a:lnTo>
                    <a:pt x="448" y="1830"/>
                  </a:lnTo>
                  <a:lnTo>
                    <a:pt x="443" y="1891"/>
                  </a:lnTo>
                  <a:lnTo>
                    <a:pt x="442" y="1955"/>
                  </a:lnTo>
                  <a:lnTo>
                    <a:pt x="378" y="1950"/>
                  </a:lnTo>
                  <a:lnTo>
                    <a:pt x="318" y="1945"/>
                  </a:lnTo>
                  <a:lnTo>
                    <a:pt x="261" y="1940"/>
                  </a:lnTo>
                  <a:lnTo>
                    <a:pt x="209" y="1933"/>
                  </a:lnTo>
                  <a:lnTo>
                    <a:pt x="163" y="1926"/>
                  </a:lnTo>
                  <a:lnTo>
                    <a:pt x="122" y="1917"/>
                  </a:lnTo>
                  <a:lnTo>
                    <a:pt x="86" y="1909"/>
                  </a:lnTo>
                  <a:lnTo>
                    <a:pt x="58" y="1900"/>
                  </a:lnTo>
                  <a:lnTo>
                    <a:pt x="36" y="1890"/>
                  </a:lnTo>
                  <a:lnTo>
                    <a:pt x="21" y="1879"/>
                  </a:lnTo>
                  <a:lnTo>
                    <a:pt x="15" y="1867"/>
                  </a:lnTo>
                  <a:lnTo>
                    <a:pt x="13" y="1858"/>
                  </a:lnTo>
                  <a:lnTo>
                    <a:pt x="10" y="1844"/>
                  </a:lnTo>
                  <a:lnTo>
                    <a:pt x="8" y="1827"/>
                  </a:lnTo>
                  <a:lnTo>
                    <a:pt x="6" y="1807"/>
                  </a:lnTo>
                  <a:lnTo>
                    <a:pt x="3" y="1784"/>
                  </a:lnTo>
                  <a:lnTo>
                    <a:pt x="1" y="1759"/>
                  </a:lnTo>
                  <a:lnTo>
                    <a:pt x="0" y="1732"/>
                  </a:lnTo>
                  <a:lnTo>
                    <a:pt x="0" y="1703"/>
                  </a:lnTo>
                  <a:lnTo>
                    <a:pt x="2" y="1674"/>
                  </a:lnTo>
                  <a:lnTo>
                    <a:pt x="6" y="1643"/>
                  </a:lnTo>
                  <a:lnTo>
                    <a:pt x="12" y="1611"/>
                  </a:lnTo>
                  <a:lnTo>
                    <a:pt x="20" y="1580"/>
                  </a:lnTo>
                  <a:lnTo>
                    <a:pt x="30" y="1548"/>
                  </a:lnTo>
                  <a:lnTo>
                    <a:pt x="44" y="1517"/>
                  </a:lnTo>
                  <a:lnTo>
                    <a:pt x="62" y="1487"/>
                  </a:lnTo>
                  <a:lnTo>
                    <a:pt x="83" y="1458"/>
                  </a:lnTo>
                  <a:lnTo>
                    <a:pt x="108" y="1430"/>
                  </a:lnTo>
                  <a:lnTo>
                    <a:pt x="137" y="1403"/>
                  </a:lnTo>
                  <a:lnTo>
                    <a:pt x="171" y="1379"/>
                  </a:lnTo>
                  <a:lnTo>
                    <a:pt x="211" y="1358"/>
                  </a:lnTo>
                  <a:lnTo>
                    <a:pt x="255" y="1338"/>
                  </a:lnTo>
                  <a:lnTo>
                    <a:pt x="305" y="1321"/>
                  </a:lnTo>
                  <a:lnTo>
                    <a:pt x="381" y="1301"/>
                  </a:lnTo>
                  <a:lnTo>
                    <a:pt x="449" y="1282"/>
                  </a:lnTo>
                  <a:lnTo>
                    <a:pt x="513" y="1264"/>
                  </a:lnTo>
                  <a:lnTo>
                    <a:pt x="570" y="1247"/>
                  </a:lnTo>
                  <a:lnTo>
                    <a:pt x="623" y="1231"/>
                  </a:lnTo>
                  <a:lnTo>
                    <a:pt x="669" y="1216"/>
                  </a:lnTo>
                  <a:lnTo>
                    <a:pt x="711" y="1199"/>
                  </a:lnTo>
                  <a:lnTo>
                    <a:pt x="746" y="1182"/>
                  </a:lnTo>
                  <a:lnTo>
                    <a:pt x="777" y="1164"/>
                  </a:lnTo>
                  <a:lnTo>
                    <a:pt x="803" y="1146"/>
                  </a:lnTo>
                  <a:lnTo>
                    <a:pt x="824" y="1126"/>
                  </a:lnTo>
                  <a:lnTo>
                    <a:pt x="839" y="1104"/>
                  </a:lnTo>
                  <a:lnTo>
                    <a:pt x="851" y="1079"/>
                  </a:lnTo>
                  <a:lnTo>
                    <a:pt x="868" y="1079"/>
                  </a:lnTo>
                  <a:lnTo>
                    <a:pt x="861" y="1074"/>
                  </a:lnTo>
                  <a:lnTo>
                    <a:pt x="854" y="1067"/>
                  </a:lnTo>
                  <a:lnTo>
                    <a:pt x="816" y="1028"/>
                  </a:lnTo>
                  <a:lnTo>
                    <a:pt x="780" y="984"/>
                  </a:lnTo>
                  <a:lnTo>
                    <a:pt x="746" y="936"/>
                  </a:lnTo>
                  <a:lnTo>
                    <a:pt x="714" y="884"/>
                  </a:lnTo>
                  <a:lnTo>
                    <a:pt x="687" y="829"/>
                  </a:lnTo>
                  <a:lnTo>
                    <a:pt x="662" y="772"/>
                  </a:lnTo>
                  <a:lnTo>
                    <a:pt x="640" y="714"/>
                  </a:lnTo>
                  <a:lnTo>
                    <a:pt x="624" y="654"/>
                  </a:lnTo>
                  <a:lnTo>
                    <a:pt x="611" y="595"/>
                  </a:lnTo>
                  <a:lnTo>
                    <a:pt x="603" y="537"/>
                  </a:lnTo>
                  <a:lnTo>
                    <a:pt x="600" y="480"/>
                  </a:lnTo>
                  <a:lnTo>
                    <a:pt x="604" y="423"/>
                  </a:lnTo>
                  <a:lnTo>
                    <a:pt x="612" y="369"/>
                  </a:lnTo>
                  <a:lnTo>
                    <a:pt x="627" y="319"/>
                  </a:lnTo>
                  <a:lnTo>
                    <a:pt x="646" y="272"/>
                  </a:lnTo>
                  <a:lnTo>
                    <a:pt x="670" y="227"/>
                  </a:lnTo>
                  <a:lnTo>
                    <a:pt x="698" y="187"/>
                  </a:lnTo>
                  <a:lnTo>
                    <a:pt x="730" y="149"/>
                  </a:lnTo>
                  <a:lnTo>
                    <a:pt x="765" y="116"/>
                  </a:lnTo>
                  <a:lnTo>
                    <a:pt x="802" y="86"/>
                  </a:lnTo>
                  <a:lnTo>
                    <a:pt x="842" y="61"/>
                  </a:lnTo>
                  <a:lnTo>
                    <a:pt x="884" y="40"/>
                  </a:lnTo>
                  <a:lnTo>
                    <a:pt x="927" y="22"/>
                  </a:lnTo>
                  <a:lnTo>
                    <a:pt x="972" y="11"/>
                  </a:lnTo>
                  <a:lnTo>
                    <a:pt x="1016" y="3"/>
                  </a:lnTo>
                  <a:lnTo>
                    <a:pt x="1061" y="0"/>
                  </a:lnTo>
                  <a:close/>
                </a:path>
              </a:pathLst>
            </a:custGeom>
            <a:no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 name="Freeform 27">
              <a:extLst>
                <a:ext uri="{FF2B5EF4-FFF2-40B4-BE49-F238E27FC236}">
                  <a16:creationId xmlns:a16="http://schemas.microsoft.com/office/drawing/2014/main" id="{384608B5-250E-BA0E-EEA8-256A0D634701}"/>
                </a:ext>
              </a:extLst>
            </p:cNvPr>
            <p:cNvSpPr>
              <a:spLocks/>
            </p:cNvSpPr>
            <p:nvPr/>
          </p:nvSpPr>
          <p:spPr bwMode="auto">
            <a:xfrm>
              <a:off x="4052778" y="4158852"/>
              <a:ext cx="176180" cy="245221"/>
            </a:xfrm>
            <a:custGeom>
              <a:avLst/>
              <a:gdLst>
                <a:gd name="T0" fmla="*/ 439 w 1409"/>
                <a:gd name="T1" fmla="*/ 11 h 1955"/>
                <a:gd name="T2" fmla="*/ 568 w 1409"/>
                <a:gd name="T3" fmla="*/ 61 h 1955"/>
                <a:gd name="T4" fmla="*/ 680 w 1409"/>
                <a:gd name="T5" fmla="*/ 149 h 1955"/>
                <a:gd name="T6" fmla="*/ 764 w 1409"/>
                <a:gd name="T7" fmla="*/ 272 h 1955"/>
                <a:gd name="T8" fmla="*/ 805 w 1409"/>
                <a:gd name="T9" fmla="*/ 423 h 1955"/>
                <a:gd name="T10" fmla="*/ 798 w 1409"/>
                <a:gd name="T11" fmla="*/ 595 h 1955"/>
                <a:gd name="T12" fmla="*/ 748 w 1409"/>
                <a:gd name="T13" fmla="*/ 772 h 1955"/>
                <a:gd name="T14" fmla="*/ 663 w 1409"/>
                <a:gd name="T15" fmla="*/ 936 h 1955"/>
                <a:gd name="T16" fmla="*/ 555 w 1409"/>
                <a:gd name="T17" fmla="*/ 1067 h 1955"/>
                <a:gd name="T18" fmla="*/ 559 w 1409"/>
                <a:gd name="T19" fmla="*/ 1079 h 1955"/>
                <a:gd name="T20" fmla="*/ 606 w 1409"/>
                <a:gd name="T21" fmla="*/ 1146 h 1955"/>
                <a:gd name="T22" fmla="*/ 700 w 1409"/>
                <a:gd name="T23" fmla="*/ 1199 h 1955"/>
                <a:gd name="T24" fmla="*/ 839 w 1409"/>
                <a:gd name="T25" fmla="*/ 1247 h 1955"/>
                <a:gd name="T26" fmla="*/ 1030 w 1409"/>
                <a:gd name="T27" fmla="*/ 1301 h 1955"/>
                <a:gd name="T28" fmla="*/ 1199 w 1409"/>
                <a:gd name="T29" fmla="*/ 1358 h 1955"/>
                <a:gd name="T30" fmla="*/ 1301 w 1409"/>
                <a:gd name="T31" fmla="*/ 1430 h 1955"/>
                <a:gd name="T32" fmla="*/ 1365 w 1409"/>
                <a:gd name="T33" fmla="*/ 1517 h 1955"/>
                <a:gd name="T34" fmla="*/ 1399 w 1409"/>
                <a:gd name="T35" fmla="*/ 1611 h 1955"/>
                <a:gd name="T36" fmla="*/ 1409 w 1409"/>
                <a:gd name="T37" fmla="*/ 1703 h 1955"/>
                <a:gd name="T38" fmla="*/ 1407 w 1409"/>
                <a:gd name="T39" fmla="*/ 1784 h 1955"/>
                <a:gd name="T40" fmla="*/ 1399 w 1409"/>
                <a:gd name="T41" fmla="*/ 1844 h 1955"/>
                <a:gd name="T42" fmla="*/ 1388 w 1409"/>
                <a:gd name="T43" fmla="*/ 1879 h 1955"/>
                <a:gd name="T44" fmla="*/ 1323 w 1409"/>
                <a:gd name="T45" fmla="*/ 1909 h 1955"/>
                <a:gd name="T46" fmla="*/ 1200 w 1409"/>
                <a:gd name="T47" fmla="*/ 1933 h 1955"/>
                <a:gd name="T48" fmla="*/ 1031 w 1409"/>
                <a:gd name="T49" fmla="*/ 1950 h 1955"/>
                <a:gd name="T50" fmla="*/ 961 w 1409"/>
                <a:gd name="T51" fmla="*/ 1830 h 1955"/>
                <a:gd name="T52" fmla="*/ 923 w 1409"/>
                <a:gd name="T53" fmla="*/ 1673 h 1955"/>
                <a:gd name="T54" fmla="*/ 855 w 1409"/>
                <a:gd name="T55" fmla="*/ 1551 h 1955"/>
                <a:gd name="T56" fmla="*/ 766 w 1409"/>
                <a:gd name="T57" fmla="*/ 1458 h 1955"/>
                <a:gd name="T58" fmla="*/ 662 w 1409"/>
                <a:gd name="T59" fmla="*/ 1391 h 1955"/>
                <a:gd name="T60" fmla="*/ 553 w 1409"/>
                <a:gd name="T61" fmla="*/ 1346 h 1955"/>
                <a:gd name="T62" fmla="*/ 350 w 1409"/>
                <a:gd name="T63" fmla="*/ 1289 h 1955"/>
                <a:gd name="T64" fmla="*/ 147 w 1409"/>
                <a:gd name="T65" fmla="*/ 1231 h 1955"/>
                <a:gd name="T66" fmla="*/ 74 w 1409"/>
                <a:gd name="T67" fmla="*/ 1177 h 1955"/>
                <a:gd name="T68" fmla="*/ 148 w 1409"/>
                <a:gd name="T69" fmla="*/ 1119 h 1955"/>
                <a:gd name="T70" fmla="*/ 134 w 1409"/>
                <a:gd name="T71" fmla="*/ 1034 h 1955"/>
                <a:gd name="T72" fmla="*/ 30 w 1409"/>
                <a:gd name="T73" fmla="*/ 900 h 1955"/>
                <a:gd name="T74" fmla="*/ 69 w 1409"/>
                <a:gd name="T75" fmla="*/ 709 h 1955"/>
                <a:gd name="T76" fmla="*/ 141 w 1409"/>
                <a:gd name="T77" fmla="*/ 488 h 1955"/>
                <a:gd name="T78" fmla="*/ 167 w 1409"/>
                <a:gd name="T79" fmla="*/ 269 h 1955"/>
                <a:gd name="T80" fmla="*/ 134 w 1409"/>
                <a:gd name="T81" fmla="*/ 64 h 1955"/>
                <a:gd name="T82" fmla="*/ 260 w 1409"/>
                <a:gd name="T83" fmla="*/ 11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9" h="1955">
                  <a:moveTo>
                    <a:pt x="349" y="0"/>
                  </a:moveTo>
                  <a:lnTo>
                    <a:pt x="394" y="3"/>
                  </a:lnTo>
                  <a:lnTo>
                    <a:pt x="439" y="11"/>
                  </a:lnTo>
                  <a:lnTo>
                    <a:pt x="483" y="22"/>
                  </a:lnTo>
                  <a:lnTo>
                    <a:pt x="526" y="40"/>
                  </a:lnTo>
                  <a:lnTo>
                    <a:pt x="568" y="61"/>
                  </a:lnTo>
                  <a:lnTo>
                    <a:pt x="608" y="86"/>
                  </a:lnTo>
                  <a:lnTo>
                    <a:pt x="645" y="116"/>
                  </a:lnTo>
                  <a:lnTo>
                    <a:pt x="680" y="149"/>
                  </a:lnTo>
                  <a:lnTo>
                    <a:pt x="711" y="187"/>
                  </a:lnTo>
                  <a:lnTo>
                    <a:pt x="739" y="227"/>
                  </a:lnTo>
                  <a:lnTo>
                    <a:pt x="764" y="272"/>
                  </a:lnTo>
                  <a:lnTo>
                    <a:pt x="782" y="319"/>
                  </a:lnTo>
                  <a:lnTo>
                    <a:pt x="797" y="369"/>
                  </a:lnTo>
                  <a:lnTo>
                    <a:pt x="805" y="423"/>
                  </a:lnTo>
                  <a:lnTo>
                    <a:pt x="809" y="480"/>
                  </a:lnTo>
                  <a:lnTo>
                    <a:pt x="807" y="537"/>
                  </a:lnTo>
                  <a:lnTo>
                    <a:pt x="798" y="595"/>
                  </a:lnTo>
                  <a:lnTo>
                    <a:pt x="786" y="654"/>
                  </a:lnTo>
                  <a:lnTo>
                    <a:pt x="769" y="714"/>
                  </a:lnTo>
                  <a:lnTo>
                    <a:pt x="748" y="772"/>
                  </a:lnTo>
                  <a:lnTo>
                    <a:pt x="723" y="829"/>
                  </a:lnTo>
                  <a:lnTo>
                    <a:pt x="695" y="884"/>
                  </a:lnTo>
                  <a:lnTo>
                    <a:pt x="663" y="936"/>
                  </a:lnTo>
                  <a:lnTo>
                    <a:pt x="630" y="984"/>
                  </a:lnTo>
                  <a:lnTo>
                    <a:pt x="594" y="1028"/>
                  </a:lnTo>
                  <a:lnTo>
                    <a:pt x="555" y="1067"/>
                  </a:lnTo>
                  <a:lnTo>
                    <a:pt x="548" y="1074"/>
                  </a:lnTo>
                  <a:lnTo>
                    <a:pt x="541" y="1079"/>
                  </a:lnTo>
                  <a:lnTo>
                    <a:pt x="559" y="1079"/>
                  </a:lnTo>
                  <a:lnTo>
                    <a:pt x="570" y="1104"/>
                  </a:lnTo>
                  <a:lnTo>
                    <a:pt x="587" y="1126"/>
                  </a:lnTo>
                  <a:lnTo>
                    <a:pt x="606" y="1146"/>
                  </a:lnTo>
                  <a:lnTo>
                    <a:pt x="632" y="1164"/>
                  </a:lnTo>
                  <a:lnTo>
                    <a:pt x="663" y="1182"/>
                  </a:lnTo>
                  <a:lnTo>
                    <a:pt x="700" y="1199"/>
                  </a:lnTo>
                  <a:lnTo>
                    <a:pt x="740" y="1216"/>
                  </a:lnTo>
                  <a:lnTo>
                    <a:pt x="787" y="1231"/>
                  </a:lnTo>
                  <a:lnTo>
                    <a:pt x="839" y="1247"/>
                  </a:lnTo>
                  <a:lnTo>
                    <a:pt x="897" y="1264"/>
                  </a:lnTo>
                  <a:lnTo>
                    <a:pt x="960" y="1282"/>
                  </a:lnTo>
                  <a:lnTo>
                    <a:pt x="1030" y="1301"/>
                  </a:lnTo>
                  <a:lnTo>
                    <a:pt x="1104" y="1321"/>
                  </a:lnTo>
                  <a:lnTo>
                    <a:pt x="1155" y="1338"/>
                  </a:lnTo>
                  <a:lnTo>
                    <a:pt x="1199" y="1358"/>
                  </a:lnTo>
                  <a:lnTo>
                    <a:pt x="1238" y="1379"/>
                  </a:lnTo>
                  <a:lnTo>
                    <a:pt x="1272" y="1403"/>
                  </a:lnTo>
                  <a:lnTo>
                    <a:pt x="1301" y="1430"/>
                  </a:lnTo>
                  <a:lnTo>
                    <a:pt x="1327" y="1458"/>
                  </a:lnTo>
                  <a:lnTo>
                    <a:pt x="1348" y="1487"/>
                  </a:lnTo>
                  <a:lnTo>
                    <a:pt x="1365" y="1517"/>
                  </a:lnTo>
                  <a:lnTo>
                    <a:pt x="1379" y="1548"/>
                  </a:lnTo>
                  <a:lnTo>
                    <a:pt x="1391" y="1580"/>
                  </a:lnTo>
                  <a:lnTo>
                    <a:pt x="1399" y="1611"/>
                  </a:lnTo>
                  <a:lnTo>
                    <a:pt x="1404" y="1643"/>
                  </a:lnTo>
                  <a:lnTo>
                    <a:pt x="1407" y="1674"/>
                  </a:lnTo>
                  <a:lnTo>
                    <a:pt x="1409" y="1703"/>
                  </a:lnTo>
                  <a:lnTo>
                    <a:pt x="1409" y="1732"/>
                  </a:lnTo>
                  <a:lnTo>
                    <a:pt x="1408" y="1759"/>
                  </a:lnTo>
                  <a:lnTo>
                    <a:pt x="1407" y="1784"/>
                  </a:lnTo>
                  <a:lnTo>
                    <a:pt x="1405" y="1807"/>
                  </a:lnTo>
                  <a:lnTo>
                    <a:pt x="1401" y="1827"/>
                  </a:lnTo>
                  <a:lnTo>
                    <a:pt x="1399" y="1844"/>
                  </a:lnTo>
                  <a:lnTo>
                    <a:pt x="1397" y="1858"/>
                  </a:lnTo>
                  <a:lnTo>
                    <a:pt x="1395" y="1867"/>
                  </a:lnTo>
                  <a:lnTo>
                    <a:pt x="1388" y="1879"/>
                  </a:lnTo>
                  <a:lnTo>
                    <a:pt x="1373" y="1890"/>
                  </a:lnTo>
                  <a:lnTo>
                    <a:pt x="1351" y="1900"/>
                  </a:lnTo>
                  <a:lnTo>
                    <a:pt x="1323" y="1909"/>
                  </a:lnTo>
                  <a:lnTo>
                    <a:pt x="1288" y="1917"/>
                  </a:lnTo>
                  <a:lnTo>
                    <a:pt x="1246" y="1926"/>
                  </a:lnTo>
                  <a:lnTo>
                    <a:pt x="1200" y="1933"/>
                  </a:lnTo>
                  <a:lnTo>
                    <a:pt x="1149" y="1940"/>
                  </a:lnTo>
                  <a:lnTo>
                    <a:pt x="1093" y="1945"/>
                  </a:lnTo>
                  <a:lnTo>
                    <a:pt x="1031" y="1950"/>
                  </a:lnTo>
                  <a:lnTo>
                    <a:pt x="967" y="1955"/>
                  </a:lnTo>
                  <a:lnTo>
                    <a:pt x="966" y="1891"/>
                  </a:lnTo>
                  <a:lnTo>
                    <a:pt x="961" y="1830"/>
                  </a:lnTo>
                  <a:lnTo>
                    <a:pt x="952" y="1774"/>
                  </a:lnTo>
                  <a:lnTo>
                    <a:pt x="939" y="1722"/>
                  </a:lnTo>
                  <a:lnTo>
                    <a:pt x="923" y="1673"/>
                  </a:lnTo>
                  <a:lnTo>
                    <a:pt x="903" y="1629"/>
                  </a:lnTo>
                  <a:lnTo>
                    <a:pt x="881" y="1588"/>
                  </a:lnTo>
                  <a:lnTo>
                    <a:pt x="855" y="1551"/>
                  </a:lnTo>
                  <a:lnTo>
                    <a:pt x="828" y="1517"/>
                  </a:lnTo>
                  <a:lnTo>
                    <a:pt x="797" y="1486"/>
                  </a:lnTo>
                  <a:lnTo>
                    <a:pt x="766" y="1458"/>
                  </a:lnTo>
                  <a:lnTo>
                    <a:pt x="733" y="1433"/>
                  </a:lnTo>
                  <a:lnTo>
                    <a:pt x="698" y="1411"/>
                  </a:lnTo>
                  <a:lnTo>
                    <a:pt x="662" y="1391"/>
                  </a:lnTo>
                  <a:lnTo>
                    <a:pt x="626" y="1374"/>
                  </a:lnTo>
                  <a:lnTo>
                    <a:pt x="590" y="1359"/>
                  </a:lnTo>
                  <a:lnTo>
                    <a:pt x="553" y="1346"/>
                  </a:lnTo>
                  <a:lnTo>
                    <a:pt x="517" y="1334"/>
                  </a:lnTo>
                  <a:lnTo>
                    <a:pt x="430" y="1311"/>
                  </a:lnTo>
                  <a:lnTo>
                    <a:pt x="350" y="1289"/>
                  </a:lnTo>
                  <a:lnTo>
                    <a:pt x="277" y="1269"/>
                  </a:lnTo>
                  <a:lnTo>
                    <a:pt x="208" y="1249"/>
                  </a:lnTo>
                  <a:lnTo>
                    <a:pt x="147" y="1231"/>
                  </a:lnTo>
                  <a:lnTo>
                    <a:pt x="90" y="1213"/>
                  </a:lnTo>
                  <a:lnTo>
                    <a:pt x="37" y="1195"/>
                  </a:lnTo>
                  <a:lnTo>
                    <a:pt x="74" y="1177"/>
                  </a:lnTo>
                  <a:lnTo>
                    <a:pt x="104" y="1160"/>
                  </a:lnTo>
                  <a:lnTo>
                    <a:pt x="128" y="1140"/>
                  </a:lnTo>
                  <a:lnTo>
                    <a:pt x="148" y="1119"/>
                  </a:lnTo>
                  <a:lnTo>
                    <a:pt x="163" y="1096"/>
                  </a:lnTo>
                  <a:lnTo>
                    <a:pt x="172" y="1070"/>
                  </a:lnTo>
                  <a:lnTo>
                    <a:pt x="134" y="1034"/>
                  </a:lnTo>
                  <a:lnTo>
                    <a:pt x="97" y="993"/>
                  </a:lnTo>
                  <a:lnTo>
                    <a:pt x="62" y="949"/>
                  </a:lnTo>
                  <a:lnTo>
                    <a:pt x="30" y="900"/>
                  </a:lnTo>
                  <a:lnTo>
                    <a:pt x="0" y="849"/>
                  </a:lnTo>
                  <a:lnTo>
                    <a:pt x="36" y="780"/>
                  </a:lnTo>
                  <a:lnTo>
                    <a:pt x="69" y="709"/>
                  </a:lnTo>
                  <a:lnTo>
                    <a:pt x="97" y="637"/>
                  </a:lnTo>
                  <a:lnTo>
                    <a:pt x="121" y="563"/>
                  </a:lnTo>
                  <a:lnTo>
                    <a:pt x="141" y="488"/>
                  </a:lnTo>
                  <a:lnTo>
                    <a:pt x="155" y="414"/>
                  </a:lnTo>
                  <a:lnTo>
                    <a:pt x="163" y="340"/>
                  </a:lnTo>
                  <a:lnTo>
                    <a:pt x="167" y="269"/>
                  </a:lnTo>
                  <a:lnTo>
                    <a:pt x="163" y="201"/>
                  </a:lnTo>
                  <a:lnTo>
                    <a:pt x="151" y="133"/>
                  </a:lnTo>
                  <a:lnTo>
                    <a:pt x="134" y="64"/>
                  </a:lnTo>
                  <a:lnTo>
                    <a:pt x="175" y="42"/>
                  </a:lnTo>
                  <a:lnTo>
                    <a:pt x="217" y="25"/>
                  </a:lnTo>
                  <a:lnTo>
                    <a:pt x="260" y="11"/>
                  </a:lnTo>
                  <a:lnTo>
                    <a:pt x="304" y="4"/>
                  </a:lnTo>
                  <a:lnTo>
                    <a:pt x="349" y="0"/>
                  </a:lnTo>
                  <a:close/>
                </a:path>
              </a:pathLst>
            </a:custGeom>
            <a:no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E10D71AA-DB88-FBFC-F302-34ADECF3678B}"/>
                </a:ext>
              </a:extLst>
            </p:cNvPr>
            <p:cNvSpPr/>
            <p:nvPr/>
          </p:nvSpPr>
          <p:spPr>
            <a:xfrm>
              <a:off x="3974639" y="4431267"/>
              <a:ext cx="30185" cy="3030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20" name="Round Same Side Corner Rectangle 54">
            <a:extLst>
              <a:ext uri="{FF2B5EF4-FFF2-40B4-BE49-F238E27FC236}">
                <a16:creationId xmlns:a16="http://schemas.microsoft.com/office/drawing/2014/main" id="{B0F9E6EE-6029-1F8F-3231-50CB87CFA99E}"/>
              </a:ext>
            </a:extLst>
          </p:cNvPr>
          <p:cNvSpPr/>
          <p:nvPr/>
        </p:nvSpPr>
        <p:spPr>
          <a:xfrm rot="10800000">
            <a:off x="6295618" y="1488211"/>
            <a:ext cx="5572532" cy="4798289"/>
          </a:xfrm>
          <a:prstGeom prst="round2SameRect">
            <a:avLst>
              <a:gd name="adj1" fmla="val 5061"/>
              <a:gd name="adj2" fmla="val 0"/>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267A121-EC14-4E6C-DF2E-F1EE67D45FE4}"/>
              </a:ext>
            </a:extLst>
          </p:cNvPr>
          <p:cNvSpPr txBox="1"/>
          <p:nvPr/>
        </p:nvSpPr>
        <p:spPr>
          <a:xfrm>
            <a:off x="6274183" y="3032648"/>
            <a:ext cx="5572532" cy="1077218"/>
          </a:xfrm>
          <a:prstGeom prst="rect">
            <a:avLst/>
          </a:prstGeom>
        </p:spPr>
        <p:txBody>
          <a:bodyPr wrap="square" rtlCol="0">
            <a:spAutoFit/>
          </a:bodyPr>
          <a:lstStyle/>
          <a:p>
            <a:pPr marL="342900" lvl="1" indent="-342900" fontAlgn="base">
              <a:spcAft>
                <a:spcPts val="600"/>
              </a:spcAft>
              <a:buClr>
                <a:schemeClr val="tx1"/>
              </a:buClr>
              <a:buSzPct val="100000"/>
              <a:buFont typeface="Arial" panose="020B0604020202020204" pitchFamily="34" charset="0"/>
              <a:buChar char="•"/>
              <a:tabLst>
                <a:tab pos="101600" algn="l"/>
              </a:tabLst>
              <a:defRPr/>
            </a:pPr>
            <a:r>
              <a:rPr lang="en-US" sz="3200" dirty="0">
                <a:cs typeface="Arial" panose="020B0604020202020204" pitchFamily="34" charset="0"/>
              </a:rPr>
              <a:t>Based on patient population and facility capabilities</a:t>
            </a:r>
          </a:p>
        </p:txBody>
      </p:sp>
      <p:grpSp>
        <p:nvGrpSpPr>
          <p:cNvPr id="3" name="Group 2">
            <a:extLst>
              <a:ext uri="{FF2B5EF4-FFF2-40B4-BE49-F238E27FC236}">
                <a16:creationId xmlns:a16="http://schemas.microsoft.com/office/drawing/2014/main" id="{353F53E7-BA87-969A-3552-F7CD924D18F4}"/>
              </a:ext>
            </a:extLst>
          </p:cNvPr>
          <p:cNvGrpSpPr/>
          <p:nvPr/>
        </p:nvGrpSpPr>
        <p:grpSpPr>
          <a:xfrm>
            <a:off x="432346" y="1349002"/>
            <a:ext cx="11435803" cy="272266"/>
            <a:chOff x="432346" y="1118471"/>
            <a:chExt cx="11435803" cy="642004"/>
          </a:xfrm>
        </p:grpSpPr>
        <p:sp>
          <p:nvSpPr>
            <p:cNvPr id="16" name="Isosceles Triangle 15">
              <a:extLst>
                <a:ext uri="{FF2B5EF4-FFF2-40B4-BE49-F238E27FC236}">
                  <a16:creationId xmlns:a16="http://schemas.microsoft.com/office/drawing/2014/main" id="{A90476E9-5FF0-0E3D-3F72-A89763908A5B}"/>
                </a:ext>
              </a:extLst>
            </p:cNvPr>
            <p:cNvSpPr/>
            <p:nvPr/>
          </p:nvSpPr>
          <p:spPr>
            <a:xfrm>
              <a:off x="5153789" y="1118471"/>
              <a:ext cx="851089" cy="369740"/>
            </a:xfrm>
            <a:prstGeom prst="triangle">
              <a:avLst>
                <a:gd name="adj" fmla="val 45965"/>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17" name="Isosceles Triangle 16">
              <a:extLst>
                <a:ext uri="{FF2B5EF4-FFF2-40B4-BE49-F238E27FC236}">
                  <a16:creationId xmlns:a16="http://schemas.microsoft.com/office/drawing/2014/main" id="{76B3A0FC-6DEA-89D1-50F8-53EB3163906F}"/>
                </a:ext>
              </a:extLst>
            </p:cNvPr>
            <p:cNvSpPr/>
            <p:nvPr/>
          </p:nvSpPr>
          <p:spPr>
            <a:xfrm>
              <a:off x="432346" y="1118471"/>
              <a:ext cx="851089" cy="369740"/>
            </a:xfrm>
            <a:prstGeom prst="triangle">
              <a:avLst>
                <a:gd name="adj" fmla="val 47022"/>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18" name="Trapezoid 17">
              <a:extLst>
                <a:ext uri="{FF2B5EF4-FFF2-40B4-BE49-F238E27FC236}">
                  <a16:creationId xmlns:a16="http://schemas.microsoft.com/office/drawing/2014/main" id="{0D6DA94C-0FA2-761A-84A4-C4C65D375E07}"/>
                </a:ext>
              </a:extLst>
            </p:cNvPr>
            <p:cNvSpPr/>
            <p:nvPr/>
          </p:nvSpPr>
          <p:spPr>
            <a:xfrm rot="10800000">
              <a:off x="822451" y="1118471"/>
              <a:ext cx="4721443" cy="642004"/>
            </a:xfrm>
            <a:prstGeom prst="trapezoid">
              <a:avLst>
                <a:gd name="adj" fmla="val 6162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rial" panose="020B0604020202020204" pitchFamily="34" charset="0"/>
                <a:cs typeface="Arial" panose="020B0604020202020204" pitchFamily="34" charset="0"/>
              </a:endParaRPr>
            </a:p>
          </p:txBody>
        </p:sp>
        <p:sp>
          <p:nvSpPr>
            <p:cNvPr id="23" name="Isosceles Triangle 22">
              <a:extLst>
                <a:ext uri="{FF2B5EF4-FFF2-40B4-BE49-F238E27FC236}">
                  <a16:creationId xmlns:a16="http://schemas.microsoft.com/office/drawing/2014/main" id="{A7419FA4-5D89-B6C2-04E2-F4812D0E79EE}"/>
                </a:ext>
              </a:extLst>
            </p:cNvPr>
            <p:cNvSpPr/>
            <p:nvPr/>
          </p:nvSpPr>
          <p:spPr>
            <a:xfrm>
              <a:off x="11017060" y="1118471"/>
              <a:ext cx="851089" cy="369740"/>
            </a:xfrm>
            <a:prstGeom prst="triangle">
              <a:avLst>
                <a:gd name="adj" fmla="val 45965"/>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24" name="Isosceles Triangle 23">
              <a:extLst>
                <a:ext uri="{FF2B5EF4-FFF2-40B4-BE49-F238E27FC236}">
                  <a16:creationId xmlns:a16="http://schemas.microsoft.com/office/drawing/2014/main" id="{C95EF667-73D7-33D9-7804-8FCE26AAF5DF}"/>
                </a:ext>
              </a:extLst>
            </p:cNvPr>
            <p:cNvSpPr/>
            <p:nvPr/>
          </p:nvSpPr>
          <p:spPr>
            <a:xfrm>
              <a:off x="6295617" y="1118471"/>
              <a:ext cx="851089" cy="369740"/>
            </a:xfrm>
            <a:prstGeom prst="triangle">
              <a:avLst>
                <a:gd name="adj" fmla="val 47022"/>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25" name="Trapezoid 24">
              <a:extLst>
                <a:ext uri="{FF2B5EF4-FFF2-40B4-BE49-F238E27FC236}">
                  <a16:creationId xmlns:a16="http://schemas.microsoft.com/office/drawing/2014/main" id="{169D6DB0-DEF1-7668-39ED-47D6D6861DA6}"/>
                </a:ext>
              </a:extLst>
            </p:cNvPr>
            <p:cNvSpPr/>
            <p:nvPr/>
          </p:nvSpPr>
          <p:spPr>
            <a:xfrm rot="10800000">
              <a:off x="6685722" y="1118471"/>
              <a:ext cx="4721443" cy="642004"/>
            </a:xfrm>
            <a:prstGeom prst="trapezoid">
              <a:avLst>
                <a:gd name="adj" fmla="val 6162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rial" panose="020B0604020202020204" pitchFamily="34" charset="0"/>
                <a:cs typeface="Arial" panose="020B0604020202020204" pitchFamily="34" charset="0"/>
              </a:endParaRPr>
            </a:p>
          </p:txBody>
        </p:sp>
      </p:grpSp>
      <p:sp>
        <p:nvSpPr>
          <p:cNvPr id="29" name="Freeform 24">
            <a:extLst>
              <a:ext uri="{FF2B5EF4-FFF2-40B4-BE49-F238E27FC236}">
                <a16:creationId xmlns:a16="http://schemas.microsoft.com/office/drawing/2014/main" id="{20502991-0FF6-AA07-2220-A2B67836C006}"/>
              </a:ext>
            </a:extLst>
          </p:cNvPr>
          <p:cNvSpPr>
            <a:spLocks/>
          </p:cNvSpPr>
          <p:nvPr/>
        </p:nvSpPr>
        <p:spPr bwMode="auto">
          <a:xfrm>
            <a:off x="10865766" y="5269140"/>
            <a:ext cx="544301" cy="557547"/>
          </a:xfrm>
          <a:custGeom>
            <a:avLst/>
            <a:gdLst>
              <a:gd name="T0" fmla="*/ 1522 w 2834"/>
              <a:gd name="T1" fmla="*/ 12 h 2633"/>
              <a:gd name="T2" fmla="*/ 1673 w 2834"/>
              <a:gd name="T3" fmla="*/ 67 h 2633"/>
              <a:gd name="T4" fmla="*/ 1808 w 2834"/>
              <a:gd name="T5" fmla="*/ 165 h 2633"/>
              <a:gd name="T6" fmla="*/ 1916 w 2834"/>
              <a:gd name="T7" fmla="*/ 301 h 2633"/>
              <a:gd name="T8" fmla="*/ 1990 w 2834"/>
              <a:gd name="T9" fmla="*/ 468 h 2633"/>
              <a:gd name="T10" fmla="*/ 2015 w 2834"/>
              <a:gd name="T11" fmla="*/ 661 h 2633"/>
              <a:gd name="T12" fmla="*/ 1987 w 2834"/>
              <a:gd name="T13" fmla="*/ 873 h 2633"/>
              <a:gd name="T14" fmla="*/ 1909 w 2834"/>
              <a:gd name="T15" fmla="*/ 1085 h 2633"/>
              <a:gd name="T16" fmla="*/ 1794 w 2834"/>
              <a:gd name="T17" fmla="*/ 1277 h 2633"/>
              <a:gd name="T18" fmla="*/ 1652 w 2834"/>
              <a:gd name="T19" fmla="*/ 1429 h 2633"/>
              <a:gd name="T20" fmla="*/ 1700 w 2834"/>
              <a:gd name="T21" fmla="*/ 1512 h 2633"/>
              <a:gd name="T22" fmla="*/ 1794 w 2834"/>
              <a:gd name="T23" fmla="*/ 1578 h 2633"/>
              <a:gd name="T24" fmla="*/ 1938 w 2834"/>
              <a:gd name="T25" fmla="*/ 1638 h 2633"/>
              <a:gd name="T26" fmla="*/ 2134 w 2834"/>
              <a:gd name="T27" fmla="*/ 1697 h 2633"/>
              <a:gd name="T28" fmla="*/ 2385 w 2834"/>
              <a:gd name="T29" fmla="*/ 1766 h 2633"/>
              <a:gd name="T30" fmla="*/ 2548 w 2834"/>
              <a:gd name="T31" fmla="*/ 1830 h 2633"/>
              <a:gd name="T32" fmla="*/ 2668 w 2834"/>
              <a:gd name="T33" fmla="*/ 1917 h 2633"/>
              <a:gd name="T34" fmla="*/ 2749 w 2834"/>
              <a:gd name="T35" fmla="*/ 2018 h 2633"/>
              <a:gd name="T36" fmla="*/ 2801 w 2834"/>
              <a:gd name="T37" fmla="*/ 2128 h 2633"/>
              <a:gd name="T38" fmla="*/ 2827 w 2834"/>
              <a:gd name="T39" fmla="*/ 2236 h 2633"/>
              <a:gd name="T40" fmla="*/ 2834 w 2834"/>
              <a:gd name="T41" fmla="*/ 2336 h 2633"/>
              <a:gd name="T42" fmla="*/ 2828 w 2834"/>
              <a:gd name="T43" fmla="*/ 2420 h 2633"/>
              <a:gd name="T44" fmla="*/ 2817 w 2834"/>
              <a:gd name="T45" fmla="*/ 2482 h 2633"/>
              <a:gd name="T46" fmla="*/ 2788 w 2834"/>
              <a:gd name="T47" fmla="*/ 2518 h 2633"/>
              <a:gd name="T48" fmla="*/ 2694 w 2834"/>
              <a:gd name="T49" fmla="*/ 2548 h 2633"/>
              <a:gd name="T50" fmla="*/ 2540 w 2834"/>
              <a:gd name="T51" fmla="*/ 2575 h 2633"/>
              <a:gd name="T52" fmla="*/ 2340 w 2834"/>
              <a:gd name="T53" fmla="*/ 2596 h 2633"/>
              <a:gd name="T54" fmla="*/ 2101 w 2834"/>
              <a:gd name="T55" fmla="*/ 2613 h 2633"/>
              <a:gd name="T56" fmla="*/ 1836 w 2834"/>
              <a:gd name="T57" fmla="*/ 2625 h 2633"/>
              <a:gd name="T58" fmla="*/ 1555 w 2834"/>
              <a:gd name="T59" fmla="*/ 2632 h 2633"/>
              <a:gd name="T60" fmla="*/ 1269 w 2834"/>
              <a:gd name="T61" fmla="*/ 2633 h 2633"/>
              <a:gd name="T62" fmla="*/ 989 w 2834"/>
              <a:gd name="T63" fmla="*/ 2630 h 2633"/>
              <a:gd name="T64" fmla="*/ 723 w 2834"/>
              <a:gd name="T65" fmla="*/ 2620 h 2633"/>
              <a:gd name="T66" fmla="*/ 486 w 2834"/>
              <a:gd name="T67" fmla="*/ 2605 h 2633"/>
              <a:gd name="T68" fmla="*/ 287 w 2834"/>
              <a:gd name="T69" fmla="*/ 2583 h 2633"/>
              <a:gd name="T70" fmla="*/ 135 w 2834"/>
              <a:gd name="T71" fmla="*/ 2556 h 2633"/>
              <a:gd name="T72" fmla="*/ 43 w 2834"/>
              <a:gd name="T73" fmla="*/ 2522 h 2633"/>
              <a:gd name="T74" fmla="*/ 17 w 2834"/>
              <a:gd name="T75" fmla="*/ 2484 h 2633"/>
              <a:gd name="T76" fmla="*/ 9 w 2834"/>
              <a:gd name="T77" fmla="*/ 2430 h 2633"/>
              <a:gd name="T78" fmla="*/ 1 w 2834"/>
              <a:gd name="T79" fmla="*/ 2352 h 2633"/>
              <a:gd name="T80" fmla="*/ 1 w 2834"/>
              <a:gd name="T81" fmla="*/ 2257 h 2633"/>
              <a:gd name="T82" fmla="*/ 15 w 2834"/>
              <a:gd name="T83" fmla="*/ 2153 h 2633"/>
              <a:gd name="T84" fmla="*/ 50 w 2834"/>
              <a:gd name="T85" fmla="*/ 2046 h 2633"/>
              <a:gd name="T86" fmla="*/ 113 w 2834"/>
              <a:gd name="T87" fmla="*/ 1944 h 2633"/>
              <a:gd name="T88" fmla="*/ 210 w 2834"/>
              <a:gd name="T89" fmla="*/ 1854 h 2633"/>
              <a:gd name="T90" fmla="*/ 350 w 2834"/>
              <a:gd name="T91" fmla="*/ 1783 h 2633"/>
              <a:gd name="T92" fmla="*/ 587 w 2834"/>
              <a:gd name="T93" fmla="*/ 1716 h 2633"/>
              <a:gd name="T94" fmla="*/ 807 w 2834"/>
              <a:gd name="T95" fmla="*/ 1653 h 2633"/>
              <a:gd name="T96" fmla="*/ 970 w 2834"/>
              <a:gd name="T97" fmla="*/ 1592 h 2633"/>
              <a:gd name="T98" fmla="*/ 1078 w 2834"/>
              <a:gd name="T99" fmla="*/ 1525 h 2633"/>
              <a:gd name="T100" fmla="*/ 1135 w 2834"/>
              <a:gd name="T101" fmla="*/ 1441 h 2633"/>
              <a:gd name="T102" fmla="*/ 1141 w 2834"/>
              <a:gd name="T103" fmla="*/ 1425 h 2633"/>
              <a:gd name="T104" fmla="*/ 1006 w 2834"/>
              <a:gd name="T105" fmla="*/ 1268 h 2633"/>
              <a:gd name="T106" fmla="*/ 899 w 2834"/>
              <a:gd name="T107" fmla="*/ 1070 h 2633"/>
              <a:gd name="T108" fmla="*/ 828 w 2834"/>
              <a:gd name="T109" fmla="*/ 853 h 2633"/>
              <a:gd name="T110" fmla="*/ 801 w 2834"/>
              <a:gd name="T111" fmla="*/ 640 h 2633"/>
              <a:gd name="T112" fmla="*/ 829 w 2834"/>
              <a:gd name="T113" fmla="*/ 449 h 2633"/>
              <a:gd name="T114" fmla="*/ 905 w 2834"/>
              <a:gd name="T115" fmla="*/ 286 h 2633"/>
              <a:gd name="T116" fmla="*/ 1018 w 2834"/>
              <a:gd name="T117" fmla="*/ 156 h 2633"/>
              <a:gd name="T118" fmla="*/ 1158 w 2834"/>
              <a:gd name="T119" fmla="*/ 63 h 2633"/>
              <a:gd name="T120" fmla="*/ 1311 w 2834"/>
              <a:gd name="T121" fmla="*/ 10 h 2633"/>
              <a:gd name="connsiteX0" fmla="*/ 4817 w 10000"/>
              <a:gd name="connsiteY0" fmla="*/ 10000 h 10630"/>
              <a:gd name="connsiteX1" fmla="*/ 4478 w 10000"/>
              <a:gd name="connsiteY1" fmla="*/ 10000 h 10630"/>
              <a:gd name="connsiteX2" fmla="*/ 4146 w 10000"/>
              <a:gd name="connsiteY2" fmla="*/ 10000 h 10630"/>
              <a:gd name="connsiteX3" fmla="*/ 3814 w 10000"/>
              <a:gd name="connsiteY3" fmla="*/ 9996 h 10630"/>
              <a:gd name="connsiteX4" fmla="*/ 3490 w 10000"/>
              <a:gd name="connsiteY4" fmla="*/ 9989 h 10630"/>
              <a:gd name="connsiteX5" fmla="*/ 3169 w 10000"/>
              <a:gd name="connsiteY5" fmla="*/ 9977 h 10630"/>
              <a:gd name="connsiteX6" fmla="*/ 2858 w 10000"/>
              <a:gd name="connsiteY6" fmla="*/ 9966 h 10630"/>
              <a:gd name="connsiteX7" fmla="*/ 2551 w 10000"/>
              <a:gd name="connsiteY7" fmla="*/ 9951 h 10630"/>
              <a:gd name="connsiteX8" fmla="*/ 2262 w 10000"/>
              <a:gd name="connsiteY8" fmla="*/ 9935 h 10630"/>
              <a:gd name="connsiteX9" fmla="*/ 1983 w 10000"/>
              <a:gd name="connsiteY9" fmla="*/ 9916 h 10630"/>
              <a:gd name="connsiteX10" fmla="*/ 1715 w 10000"/>
              <a:gd name="connsiteY10" fmla="*/ 9894 h 10630"/>
              <a:gd name="connsiteX11" fmla="*/ 1464 w 10000"/>
              <a:gd name="connsiteY11" fmla="*/ 9867 h 10630"/>
              <a:gd name="connsiteX12" fmla="*/ 1231 w 10000"/>
              <a:gd name="connsiteY12" fmla="*/ 9840 h 10630"/>
              <a:gd name="connsiteX13" fmla="*/ 1013 w 10000"/>
              <a:gd name="connsiteY13" fmla="*/ 9810 h 10630"/>
              <a:gd name="connsiteX14" fmla="*/ 812 w 10000"/>
              <a:gd name="connsiteY14" fmla="*/ 9780 h 10630"/>
              <a:gd name="connsiteX15" fmla="*/ 635 w 10000"/>
              <a:gd name="connsiteY15" fmla="*/ 9742 h 10630"/>
              <a:gd name="connsiteX16" fmla="*/ 476 w 10000"/>
              <a:gd name="connsiteY16" fmla="*/ 9708 h 10630"/>
              <a:gd name="connsiteX17" fmla="*/ 342 w 10000"/>
              <a:gd name="connsiteY17" fmla="*/ 9670 h 10630"/>
              <a:gd name="connsiteX18" fmla="*/ 233 w 10000"/>
              <a:gd name="connsiteY18" fmla="*/ 9624 h 10630"/>
              <a:gd name="connsiteX19" fmla="*/ 152 w 10000"/>
              <a:gd name="connsiteY19" fmla="*/ 9578 h 10630"/>
              <a:gd name="connsiteX20" fmla="*/ 92 w 10000"/>
              <a:gd name="connsiteY20" fmla="*/ 9533 h 10630"/>
              <a:gd name="connsiteX21" fmla="*/ 64 w 10000"/>
              <a:gd name="connsiteY21" fmla="*/ 9480 h 10630"/>
              <a:gd name="connsiteX22" fmla="*/ 60 w 10000"/>
              <a:gd name="connsiteY22" fmla="*/ 9434 h 10630"/>
              <a:gd name="connsiteX23" fmla="*/ 53 w 10000"/>
              <a:gd name="connsiteY23" fmla="*/ 9381 h 10630"/>
              <a:gd name="connsiteX24" fmla="*/ 39 w 10000"/>
              <a:gd name="connsiteY24" fmla="*/ 9309 h 10630"/>
              <a:gd name="connsiteX25" fmla="*/ 32 w 10000"/>
              <a:gd name="connsiteY25" fmla="*/ 9229 h 10630"/>
              <a:gd name="connsiteX26" fmla="*/ 21 w 10000"/>
              <a:gd name="connsiteY26" fmla="*/ 9142 h 10630"/>
              <a:gd name="connsiteX27" fmla="*/ 11 w 10000"/>
              <a:gd name="connsiteY27" fmla="*/ 9039 h 10630"/>
              <a:gd name="connsiteX28" fmla="*/ 4 w 10000"/>
              <a:gd name="connsiteY28" fmla="*/ 8933 h 10630"/>
              <a:gd name="connsiteX29" fmla="*/ 0 w 10000"/>
              <a:gd name="connsiteY29" fmla="*/ 8819 h 10630"/>
              <a:gd name="connsiteX30" fmla="*/ 0 w 10000"/>
              <a:gd name="connsiteY30" fmla="*/ 8701 h 10630"/>
              <a:gd name="connsiteX31" fmla="*/ 4 w 10000"/>
              <a:gd name="connsiteY31" fmla="*/ 8572 h 10630"/>
              <a:gd name="connsiteX32" fmla="*/ 11 w 10000"/>
              <a:gd name="connsiteY32" fmla="*/ 8443 h 10630"/>
              <a:gd name="connsiteX33" fmla="*/ 28 w 10000"/>
              <a:gd name="connsiteY33" fmla="*/ 8310 h 10630"/>
              <a:gd name="connsiteX34" fmla="*/ 53 w 10000"/>
              <a:gd name="connsiteY34" fmla="*/ 8177 h 10630"/>
              <a:gd name="connsiteX35" fmla="*/ 81 w 10000"/>
              <a:gd name="connsiteY35" fmla="*/ 8040 h 10630"/>
              <a:gd name="connsiteX36" fmla="*/ 124 w 10000"/>
              <a:gd name="connsiteY36" fmla="*/ 7904 h 10630"/>
              <a:gd name="connsiteX37" fmla="*/ 176 w 10000"/>
              <a:gd name="connsiteY37" fmla="*/ 7771 h 10630"/>
              <a:gd name="connsiteX38" fmla="*/ 236 w 10000"/>
              <a:gd name="connsiteY38" fmla="*/ 7638 h 10630"/>
              <a:gd name="connsiteX39" fmla="*/ 311 w 10000"/>
              <a:gd name="connsiteY39" fmla="*/ 7512 h 10630"/>
              <a:gd name="connsiteX40" fmla="*/ 399 w 10000"/>
              <a:gd name="connsiteY40" fmla="*/ 7383 h 10630"/>
              <a:gd name="connsiteX41" fmla="*/ 494 w 10000"/>
              <a:gd name="connsiteY41" fmla="*/ 7262 h 10630"/>
              <a:gd name="connsiteX42" fmla="*/ 610 w 10000"/>
              <a:gd name="connsiteY42" fmla="*/ 7148 h 10630"/>
              <a:gd name="connsiteX43" fmla="*/ 741 w 10000"/>
              <a:gd name="connsiteY43" fmla="*/ 7041 h 10630"/>
              <a:gd name="connsiteX44" fmla="*/ 889 w 10000"/>
              <a:gd name="connsiteY44" fmla="*/ 6946 h 10630"/>
              <a:gd name="connsiteX45" fmla="*/ 1052 w 10000"/>
              <a:gd name="connsiteY45" fmla="*/ 6852 h 10630"/>
              <a:gd name="connsiteX46" fmla="*/ 1235 w 10000"/>
              <a:gd name="connsiteY46" fmla="*/ 6772 h 10630"/>
              <a:gd name="connsiteX47" fmla="*/ 1436 w 10000"/>
              <a:gd name="connsiteY47" fmla="*/ 6707 h 10630"/>
              <a:gd name="connsiteX48" fmla="*/ 1764 w 10000"/>
              <a:gd name="connsiteY48" fmla="*/ 6608 h 10630"/>
              <a:gd name="connsiteX49" fmla="*/ 2071 w 10000"/>
              <a:gd name="connsiteY49" fmla="*/ 6517 h 10630"/>
              <a:gd name="connsiteX50" fmla="*/ 2357 w 10000"/>
              <a:gd name="connsiteY50" fmla="*/ 6434 h 10630"/>
              <a:gd name="connsiteX51" fmla="*/ 2615 w 10000"/>
              <a:gd name="connsiteY51" fmla="*/ 6354 h 10630"/>
              <a:gd name="connsiteX52" fmla="*/ 2848 w 10000"/>
              <a:gd name="connsiteY52" fmla="*/ 6278 h 10630"/>
              <a:gd name="connsiteX53" fmla="*/ 3063 w 10000"/>
              <a:gd name="connsiteY53" fmla="*/ 6198 h 10630"/>
              <a:gd name="connsiteX54" fmla="*/ 3253 w 10000"/>
              <a:gd name="connsiteY54" fmla="*/ 6122 h 10630"/>
              <a:gd name="connsiteX55" fmla="*/ 3423 w 10000"/>
              <a:gd name="connsiteY55" fmla="*/ 6046 h 10630"/>
              <a:gd name="connsiteX56" fmla="*/ 3571 w 10000"/>
              <a:gd name="connsiteY56" fmla="*/ 5963 h 10630"/>
              <a:gd name="connsiteX57" fmla="*/ 3698 w 10000"/>
              <a:gd name="connsiteY57" fmla="*/ 5879 h 10630"/>
              <a:gd name="connsiteX58" fmla="*/ 3804 w 10000"/>
              <a:gd name="connsiteY58" fmla="*/ 5792 h 10630"/>
              <a:gd name="connsiteX59" fmla="*/ 3892 w 10000"/>
              <a:gd name="connsiteY59" fmla="*/ 5693 h 10630"/>
              <a:gd name="connsiteX60" fmla="*/ 3963 w 10000"/>
              <a:gd name="connsiteY60" fmla="*/ 5587 h 10630"/>
              <a:gd name="connsiteX61" fmla="*/ 4005 w 10000"/>
              <a:gd name="connsiteY61" fmla="*/ 5473 h 10630"/>
              <a:gd name="connsiteX62" fmla="*/ 4093 w 10000"/>
              <a:gd name="connsiteY62" fmla="*/ 5473 h 10630"/>
              <a:gd name="connsiteX63" fmla="*/ 4061 w 10000"/>
              <a:gd name="connsiteY63" fmla="*/ 5442 h 10630"/>
              <a:gd name="connsiteX64" fmla="*/ 4026 w 10000"/>
              <a:gd name="connsiteY64" fmla="*/ 5412 h 10630"/>
              <a:gd name="connsiteX65" fmla="*/ 3860 w 10000"/>
              <a:gd name="connsiteY65" fmla="*/ 5234 h 10630"/>
              <a:gd name="connsiteX66" fmla="*/ 3701 w 10000"/>
              <a:gd name="connsiteY66" fmla="*/ 5032 h 10630"/>
              <a:gd name="connsiteX67" fmla="*/ 3550 w 10000"/>
              <a:gd name="connsiteY67" fmla="*/ 4816 h 10630"/>
              <a:gd name="connsiteX68" fmla="*/ 3416 w 10000"/>
              <a:gd name="connsiteY68" fmla="*/ 4577 h 10630"/>
              <a:gd name="connsiteX69" fmla="*/ 3289 w 10000"/>
              <a:gd name="connsiteY69" fmla="*/ 4322 h 10630"/>
              <a:gd name="connsiteX70" fmla="*/ 3172 w 10000"/>
              <a:gd name="connsiteY70" fmla="*/ 4064 h 10630"/>
              <a:gd name="connsiteX71" fmla="*/ 3073 w 10000"/>
              <a:gd name="connsiteY71" fmla="*/ 3794 h 10630"/>
              <a:gd name="connsiteX72" fmla="*/ 2989 w 10000"/>
              <a:gd name="connsiteY72" fmla="*/ 3521 h 10630"/>
              <a:gd name="connsiteX73" fmla="*/ 2922 w 10000"/>
              <a:gd name="connsiteY73" fmla="*/ 3240 h 10630"/>
              <a:gd name="connsiteX74" fmla="*/ 2869 w 10000"/>
              <a:gd name="connsiteY74" fmla="*/ 2966 h 10630"/>
              <a:gd name="connsiteX75" fmla="*/ 2841 w 10000"/>
              <a:gd name="connsiteY75" fmla="*/ 2697 h 10630"/>
              <a:gd name="connsiteX76" fmla="*/ 2826 w 10000"/>
              <a:gd name="connsiteY76" fmla="*/ 2431 h 10630"/>
              <a:gd name="connsiteX77" fmla="*/ 2841 w 10000"/>
              <a:gd name="connsiteY77" fmla="*/ 2180 h 10630"/>
              <a:gd name="connsiteX78" fmla="*/ 2872 w 10000"/>
              <a:gd name="connsiteY78" fmla="*/ 1937 h 10630"/>
              <a:gd name="connsiteX79" fmla="*/ 2925 w 10000"/>
              <a:gd name="connsiteY79" fmla="*/ 1705 h 10630"/>
              <a:gd name="connsiteX80" fmla="*/ 2999 w 10000"/>
              <a:gd name="connsiteY80" fmla="*/ 1485 h 10630"/>
              <a:gd name="connsiteX81" fmla="*/ 3091 w 10000"/>
              <a:gd name="connsiteY81" fmla="*/ 1284 h 10630"/>
              <a:gd name="connsiteX82" fmla="*/ 3193 w 10000"/>
              <a:gd name="connsiteY82" fmla="*/ 1086 h 10630"/>
              <a:gd name="connsiteX83" fmla="*/ 3317 w 10000"/>
              <a:gd name="connsiteY83" fmla="*/ 908 h 10630"/>
              <a:gd name="connsiteX84" fmla="*/ 3447 w 10000"/>
              <a:gd name="connsiteY84" fmla="*/ 744 h 10630"/>
              <a:gd name="connsiteX85" fmla="*/ 3592 w 10000"/>
              <a:gd name="connsiteY85" fmla="*/ 592 h 10630"/>
              <a:gd name="connsiteX86" fmla="*/ 3747 w 10000"/>
              <a:gd name="connsiteY86" fmla="*/ 460 h 10630"/>
              <a:gd name="connsiteX87" fmla="*/ 3913 w 10000"/>
              <a:gd name="connsiteY87" fmla="*/ 342 h 10630"/>
              <a:gd name="connsiteX88" fmla="*/ 4086 w 10000"/>
              <a:gd name="connsiteY88" fmla="*/ 239 h 10630"/>
              <a:gd name="connsiteX89" fmla="*/ 4263 w 10000"/>
              <a:gd name="connsiteY89" fmla="*/ 156 h 10630"/>
              <a:gd name="connsiteX90" fmla="*/ 4442 w 10000"/>
              <a:gd name="connsiteY90" fmla="*/ 87 h 10630"/>
              <a:gd name="connsiteX91" fmla="*/ 4626 w 10000"/>
              <a:gd name="connsiteY91" fmla="*/ 38 h 10630"/>
              <a:gd name="connsiteX92" fmla="*/ 4809 w 10000"/>
              <a:gd name="connsiteY92" fmla="*/ 11 h 10630"/>
              <a:gd name="connsiteX93" fmla="*/ 4996 w 10000"/>
              <a:gd name="connsiteY93" fmla="*/ 0 h 10630"/>
              <a:gd name="connsiteX94" fmla="*/ 5183 w 10000"/>
              <a:gd name="connsiteY94" fmla="*/ 11 h 10630"/>
              <a:gd name="connsiteX95" fmla="*/ 5371 w 10000"/>
              <a:gd name="connsiteY95" fmla="*/ 46 h 10630"/>
              <a:gd name="connsiteX96" fmla="*/ 5550 w 10000"/>
              <a:gd name="connsiteY96" fmla="*/ 99 h 10630"/>
              <a:gd name="connsiteX97" fmla="*/ 5730 w 10000"/>
              <a:gd name="connsiteY97" fmla="*/ 167 h 10630"/>
              <a:gd name="connsiteX98" fmla="*/ 5903 w 10000"/>
              <a:gd name="connsiteY98" fmla="*/ 254 h 10630"/>
              <a:gd name="connsiteX99" fmla="*/ 6073 w 10000"/>
              <a:gd name="connsiteY99" fmla="*/ 361 h 10630"/>
              <a:gd name="connsiteX100" fmla="*/ 6228 w 10000"/>
              <a:gd name="connsiteY100" fmla="*/ 490 h 10630"/>
              <a:gd name="connsiteX101" fmla="*/ 6380 w 10000"/>
              <a:gd name="connsiteY101" fmla="*/ 627 h 10630"/>
              <a:gd name="connsiteX102" fmla="*/ 6521 w 10000"/>
              <a:gd name="connsiteY102" fmla="*/ 786 h 10630"/>
              <a:gd name="connsiteX103" fmla="*/ 6648 w 10000"/>
              <a:gd name="connsiteY103" fmla="*/ 961 h 10630"/>
              <a:gd name="connsiteX104" fmla="*/ 6761 w 10000"/>
              <a:gd name="connsiteY104" fmla="*/ 1143 h 10630"/>
              <a:gd name="connsiteX105" fmla="*/ 6863 w 10000"/>
              <a:gd name="connsiteY105" fmla="*/ 1344 h 10630"/>
              <a:gd name="connsiteX106" fmla="*/ 6951 w 10000"/>
              <a:gd name="connsiteY106" fmla="*/ 1557 h 10630"/>
              <a:gd name="connsiteX107" fmla="*/ 7022 w 10000"/>
              <a:gd name="connsiteY107" fmla="*/ 1777 h 10630"/>
              <a:gd name="connsiteX108" fmla="*/ 7068 w 10000"/>
              <a:gd name="connsiteY108" fmla="*/ 2013 h 10630"/>
              <a:gd name="connsiteX109" fmla="*/ 7103 w 10000"/>
              <a:gd name="connsiteY109" fmla="*/ 2256 h 10630"/>
              <a:gd name="connsiteX110" fmla="*/ 7110 w 10000"/>
              <a:gd name="connsiteY110" fmla="*/ 2510 h 10630"/>
              <a:gd name="connsiteX111" fmla="*/ 7100 w 10000"/>
              <a:gd name="connsiteY111" fmla="*/ 2773 h 10630"/>
              <a:gd name="connsiteX112" fmla="*/ 7064 w 10000"/>
              <a:gd name="connsiteY112" fmla="*/ 3042 h 10630"/>
              <a:gd name="connsiteX113" fmla="*/ 7011 w 10000"/>
              <a:gd name="connsiteY113" fmla="*/ 3316 h 10630"/>
              <a:gd name="connsiteX114" fmla="*/ 6937 w 10000"/>
              <a:gd name="connsiteY114" fmla="*/ 3585 h 10630"/>
              <a:gd name="connsiteX115" fmla="*/ 6842 w 10000"/>
              <a:gd name="connsiteY115" fmla="*/ 3855 h 10630"/>
              <a:gd name="connsiteX116" fmla="*/ 6736 w 10000"/>
              <a:gd name="connsiteY116" fmla="*/ 4121 h 10630"/>
              <a:gd name="connsiteX117" fmla="*/ 6613 w 10000"/>
              <a:gd name="connsiteY117" fmla="*/ 4371 h 10630"/>
              <a:gd name="connsiteX118" fmla="*/ 6478 w 10000"/>
              <a:gd name="connsiteY118" fmla="*/ 4618 h 10630"/>
              <a:gd name="connsiteX119" fmla="*/ 6330 w 10000"/>
              <a:gd name="connsiteY119" fmla="*/ 4850 h 10630"/>
              <a:gd name="connsiteX120" fmla="*/ 6171 w 10000"/>
              <a:gd name="connsiteY120" fmla="*/ 5063 h 10630"/>
              <a:gd name="connsiteX121" fmla="*/ 6006 w 10000"/>
              <a:gd name="connsiteY121" fmla="*/ 5256 h 10630"/>
              <a:gd name="connsiteX122" fmla="*/ 5829 w 10000"/>
              <a:gd name="connsiteY122" fmla="*/ 5427 h 10630"/>
              <a:gd name="connsiteX123" fmla="*/ 5872 w 10000"/>
              <a:gd name="connsiteY123" fmla="*/ 5541 h 10630"/>
              <a:gd name="connsiteX124" fmla="*/ 5924 w 10000"/>
              <a:gd name="connsiteY124" fmla="*/ 5644 h 10630"/>
              <a:gd name="connsiteX125" fmla="*/ 5999 w 10000"/>
              <a:gd name="connsiteY125" fmla="*/ 5742 h 10630"/>
              <a:gd name="connsiteX126" fmla="*/ 6087 w 10000"/>
              <a:gd name="connsiteY126" fmla="*/ 5830 h 10630"/>
              <a:gd name="connsiteX127" fmla="*/ 6200 w 10000"/>
              <a:gd name="connsiteY127" fmla="*/ 5913 h 10630"/>
              <a:gd name="connsiteX128" fmla="*/ 6330 w 10000"/>
              <a:gd name="connsiteY128" fmla="*/ 5993 h 10630"/>
              <a:gd name="connsiteX129" fmla="*/ 6478 w 10000"/>
              <a:gd name="connsiteY129" fmla="*/ 6069 h 10630"/>
              <a:gd name="connsiteX130" fmla="*/ 6651 w 10000"/>
              <a:gd name="connsiteY130" fmla="*/ 6145 h 10630"/>
              <a:gd name="connsiteX131" fmla="*/ 6838 w 10000"/>
              <a:gd name="connsiteY131" fmla="*/ 6221 h 10630"/>
              <a:gd name="connsiteX132" fmla="*/ 7050 w 10000"/>
              <a:gd name="connsiteY132" fmla="*/ 6289 h 10630"/>
              <a:gd name="connsiteX133" fmla="*/ 7279 w 10000"/>
              <a:gd name="connsiteY133" fmla="*/ 6365 h 10630"/>
              <a:gd name="connsiteX134" fmla="*/ 7530 w 10000"/>
              <a:gd name="connsiteY134" fmla="*/ 6445 h 10630"/>
              <a:gd name="connsiteX135" fmla="*/ 7805 w 10000"/>
              <a:gd name="connsiteY135" fmla="*/ 6525 h 10630"/>
              <a:gd name="connsiteX136" fmla="*/ 8102 w 10000"/>
              <a:gd name="connsiteY136" fmla="*/ 6612 h 10630"/>
              <a:gd name="connsiteX137" fmla="*/ 8416 w 10000"/>
              <a:gd name="connsiteY137" fmla="*/ 6707 h 10630"/>
              <a:gd name="connsiteX138" fmla="*/ 8624 w 10000"/>
              <a:gd name="connsiteY138" fmla="*/ 6776 h 10630"/>
              <a:gd name="connsiteX139" fmla="*/ 8818 w 10000"/>
              <a:gd name="connsiteY139" fmla="*/ 6855 h 10630"/>
              <a:gd name="connsiteX140" fmla="*/ 8991 w 10000"/>
              <a:gd name="connsiteY140" fmla="*/ 6950 h 10630"/>
              <a:gd name="connsiteX141" fmla="*/ 9146 w 10000"/>
              <a:gd name="connsiteY141" fmla="*/ 7057 h 10630"/>
              <a:gd name="connsiteX142" fmla="*/ 9287 w 10000"/>
              <a:gd name="connsiteY142" fmla="*/ 7167 h 10630"/>
              <a:gd name="connsiteX143" fmla="*/ 9414 w 10000"/>
              <a:gd name="connsiteY143" fmla="*/ 7281 h 10630"/>
              <a:gd name="connsiteX144" fmla="*/ 9520 w 10000"/>
              <a:gd name="connsiteY144" fmla="*/ 7406 h 10630"/>
              <a:gd name="connsiteX145" fmla="*/ 9619 w 10000"/>
              <a:gd name="connsiteY145" fmla="*/ 7531 h 10630"/>
              <a:gd name="connsiteX146" fmla="*/ 9700 w 10000"/>
              <a:gd name="connsiteY146" fmla="*/ 7664 h 10630"/>
              <a:gd name="connsiteX147" fmla="*/ 9774 w 10000"/>
              <a:gd name="connsiteY147" fmla="*/ 7801 h 10630"/>
              <a:gd name="connsiteX148" fmla="*/ 9834 w 10000"/>
              <a:gd name="connsiteY148" fmla="*/ 7942 h 10630"/>
              <a:gd name="connsiteX149" fmla="*/ 9884 w 10000"/>
              <a:gd name="connsiteY149" fmla="*/ 8082 h 10630"/>
              <a:gd name="connsiteX150" fmla="*/ 9922 w 10000"/>
              <a:gd name="connsiteY150" fmla="*/ 8219 h 10630"/>
              <a:gd name="connsiteX151" fmla="*/ 9951 w 10000"/>
              <a:gd name="connsiteY151" fmla="*/ 8355 h 10630"/>
              <a:gd name="connsiteX152" fmla="*/ 9975 w 10000"/>
              <a:gd name="connsiteY152" fmla="*/ 8492 h 10630"/>
              <a:gd name="connsiteX153" fmla="*/ 9989 w 10000"/>
              <a:gd name="connsiteY153" fmla="*/ 8621 h 10630"/>
              <a:gd name="connsiteX154" fmla="*/ 9996 w 10000"/>
              <a:gd name="connsiteY154" fmla="*/ 8750 h 10630"/>
              <a:gd name="connsiteX155" fmla="*/ 10000 w 10000"/>
              <a:gd name="connsiteY155" fmla="*/ 8872 h 10630"/>
              <a:gd name="connsiteX156" fmla="*/ 9996 w 10000"/>
              <a:gd name="connsiteY156" fmla="*/ 8986 h 10630"/>
              <a:gd name="connsiteX157" fmla="*/ 9993 w 10000"/>
              <a:gd name="connsiteY157" fmla="*/ 9092 h 10630"/>
              <a:gd name="connsiteX158" fmla="*/ 9979 w 10000"/>
              <a:gd name="connsiteY158" fmla="*/ 9191 h 10630"/>
              <a:gd name="connsiteX159" fmla="*/ 9968 w 10000"/>
              <a:gd name="connsiteY159" fmla="*/ 9278 h 10630"/>
              <a:gd name="connsiteX160" fmla="*/ 9958 w 10000"/>
              <a:gd name="connsiteY160" fmla="*/ 9358 h 10630"/>
              <a:gd name="connsiteX161" fmla="*/ 9940 w 10000"/>
              <a:gd name="connsiteY161" fmla="*/ 9427 h 10630"/>
              <a:gd name="connsiteX162" fmla="*/ 9922 w 10000"/>
              <a:gd name="connsiteY162" fmla="*/ 9480 h 10630"/>
              <a:gd name="connsiteX163" fmla="*/ 9894 w 10000"/>
              <a:gd name="connsiteY163" fmla="*/ 9521 h 10630"/>
              <a:gd name="connsiteX164" fmla="*/ 9838 w 10000"/>
              <a:gd name="connsiteY164" fmla="*/ 9563 h 10630"/>
              <a:gd name="connsiteX165" fmla="*/ 9749 w 10000"/>
              <a:gd name="connsiteY165" fmla="*/ 9601 h 10630"/>
              <a:gd name="connsiteX166" fmla="*/ 9640 w 10000"/>
              <a:gd name="connsiteY166" fmla="*/ 9643 h 10630"/>
              <a:gd name="connsiteX167" fmla="*/ 9506 w 10000"/>
              <a:gd name="connsiteY167" fmla="*/ 9677 h 10630"/>
              <a:gd name="connsiteX168" fmla="*/ 9344 w 10000"/>
              <a:gd name="connsiteY168" fmla="*/ 9711 h 10630"/>
              <a:gd name="connsiteX169" fmla="*/ 9164 w 10000"/>
              <a:gd name="connsiteY169" fmla="*/ 9749 h 10630"/>
              <a:gd name="connsiteX170" fmla="*/ 8963 w 10000"/>
              <a:gd name="connsiteY170" fmla="*/ 9780 h 10630"/>
              <a:gd name="connsiteX171" fmla="*/ 8744 w 10000"/>
              <a:gd name="connsiteY171" fmla="*/ 9806 h 10630"/>
              <a:gd name="connsiteX172" fmla="*/ 8507 w 10000"/>
              <a:gd name="connsiteY172" fmla="*/ 9837 h 10630"/>
              <a:gd name="connsiteX173" fmla="*/ 8257 w 10000"/>
              <a:gd name="connsiteY173" fmla="*/ 9859 h 10630"/>
              <a:gd name="connsiteX174" fmla="*/ 7989 w 10000"/>
              <a:gd name="connsiteY174" fmla="*/ 9886 h 10630"/>
              <a:gd name="connsiteX175" fmla="*/ 7706 w 10000"/>
              <a:gd name="connsiteY175" fmla="*/ 9901 h 10630"/>
              <a:gd name="connsiteX176" fmla="*/ 7414 w 10000"/>
              <a:gd name="connsiteY176" fmla="*/ 9924 h 10630"/>
              <a:gd name="connsiteX177" fmla="*/ 7110 w 10000"/>
              <a:gd name="connsiteY177" fmla="*/ 9943 h 10630"/>
              <a:gd name="connsiteX178" fmla="*/ 6800 w 10000"/>
              <a:gd name="connsiteY178" fmla="*/ 9954 h 10630"/>
              <a:gd name="connsiteX179" fmla="*/ 6478 w 10000"/>
              <a:gd name="connsiteY179" fmla="*/ 9970 h 10630"/>
              <a:gd name="connsiteX180" fmla="*/ 6154 w 10000"/>
              <a:gd name="connsiteY180" fmla="*/ 9977 h 10630"/>
              <a:gd name="connsiteX181" fmla="*/ 5822 w 10000"/>
              <a:gd name="connsiteY181" fmla="*/ 9989 h 10630"/>
              <a:gd name="connsiteX182" fmla="*/ 5487 w 10000"/>
              <a:gd name="connsiteY182" fmla="*/ 9996 h 10630"/>
              <a:gd name="connsiteX183" fmla="*/ 5152 w 10000"/>
              <a:gd name="connsiteY183" fmla="*/ 10000 h 10630"/>
              <a:gd name="connsiteX184" fmla="*/ 5403 w 10000"/>
              <a:gd name="connsiteY184" fmla="*/ 10630 h 10630"/>
              <a:gd name="connsiteX0" fmla="*/ 4478 w 10000"/>
              <a:gd name="connsiteY0" fmla="*/ 10000 h 10630"/>
              <a:gd name="connsiteX1" fmla="*/ 4146 w 10000"/>
              <a:gd name="connsiteY1" fmla="*/ 10000 h 10630"/>
              <a:gd name="connsiteX2" fmla="*/ 3814 w 10000"/>
              <a:gd name="connsiteY2" fmla="*/ 9996 h 10630"/>
              <a:gd name="connsiteX3" fmla="*/ 3490 w 10000"/>
              <a:gd name="connsiteY3" fmla="*/ 9989 h 10630"/>
              <a:gd name="connsiteX4" fmla="*/ 3169 w 10000"/>
              <a:gd name="connsiteY4" fmla="*/ 9977 h 10630"/>
              <a:gd name="connsiteX5" fmla="*/ 2858 w 10000"/>
              <a:gd name="connsiteY5" fmla="*/ 9966 h 10630"/>
              <a:gd name="connsiteX6" fmla="*/ 2551 w 10000"/>
              <a:gd name="connsiteY6" fmla="*/ 9951 h 10630"/>
              <a:gd name="connsiteX7" fmla="*/ 2262 w 10000"/>
              <a:gd name="connsiteY7" fmla="*/ 9935 h 10630"/>
              <a:gd name="connsiteX8" fmla="*/ 1983 w 10000"/>
              <a:gd name="connsiteY8" fmla="*/ 9916 h 10630"/>
              <a:gd name="connsiteX9" fmla="*/ 1715 w 10000"/>
              <a:gd name="connsiteY9" fmla="*/ 9894 h 10630"/>
              <a:gd name="connsiteX10" fmla="*/ 1464 w 10000"/>
              <a:gd name="connsiteY10" fmla="*/ 9867 h 10630"/>
              <a:gd name="connsiteX11" fmla="*/ 1231 w 10000"/>
              <a:gd name="connsiteY11" fmla="*/ 9840 h 10630"/>
              <a:gd name="connsiteX12" fmla="*/ 1013 w 10000"/>
              <a:gd name="connsiteY12" fmla="*/ 9810 h 10630"/>
              <a:gd name="connsiteX13" fmla="*/ 812 w 10000"/>
              <a:gd name="connsiteY13" fmla="*/ 9780 h 10630"/>
              <a:gd name="connsiteX14" fmla="*/ 635 w 10000"/>
              <a:gd name="connsiteY14" fmla="*/ 9742 h 10630"/>
              <a:gd name="connsiteX15" fmla="*/ 476 w 10000"/>
              <a:gd name="connsiteY15" fmla="*/ 9708 h 10630"/>
              <a:gd name="connsiteX16" fmla="*/ 342 w 10000"/>
              <a:gd name="connsiteY16" fmla="*/ 9670 h 10630"/>
              <a:gd name="connsiteX17" fmla="*/ 233 w 10000"/>
              <a:gd name="connsiteY17" fmla="*/ 9624 h 10630"/>
              <a:gd name="connsiteX18" fmla="*/ 152 w 10000"/>
              <a:gd name="connsiteY18" fmla="*/ 9578 h 10630"/>
              <a:gd name="connsiteX19" fmla="*/ 92 w 10000"/>
              <a:gd name="connsiteY19" fmla="*/ 9533 h 10630"/>
              <a:gd name="connsiteX20" fmla="*/ 64 w 10000"/>
              <a:gd name="connsiteY20" fmla="*/ 9480 h 10630"/>
              <a:gd name="connsiteX21" fmla="*/ 60 w 10000"/>
              <a:gd name="connsiteY21" fmla="*/ 9434 h 10630"/>
              <a:gd name="connsiteX22" fmla="*/ 53 w 10000"/>
              <a:gd name="connsiteY22" fmla="*/ 9381 h 10630"/>
              <a:gd name="connsiteX23" fmla="*/ 39 w 10000"/>
              <a:gd name="connsiteY23" fmla="*/ 9309 h 10630"/>
              <a:gd name="connsiteX24" fmla="*/ 32 w 10000"/>
              <a:gd name="connsiteY24" fmla="*/ 9229 h 10630"/>
              <a:gd name="connsiteX25" fmla="*/ 21 w 10000"/>
              <a:gd name="connsiteY25" fmla="*/ 9142 h 10630"/>
              <a:gd name="connsiteX26" fmla="*/ 11 w 10000"/>
              <a:gd name="connsiteY26" fmla="*/ 9039 h 10630"/>
              <a:gd name="connsiteX27" fmla="*/ 4 w 10000"/>
              <a:gd name="connsiteY27" fmla="*/ 8933 h 10630"/>
              <a:gd name="connsiteX28" fmla="*/ 0 w 10000"/>
              <a:gd name="connsiteY28" fmla="*/ 8819 h 10630"/>
              <a:gd name="connsiteX29" fmla="*/ 0 w 10000"/>
              <a:gd name="connsiteY29" fmla="*/ 8701 h 10630"/>
              <a:gd name="connsiteX30" fmla="*/ 4 w 10000"/>
              <a:gd name="connsiteY30" fmla="*/ 8572 h 10630"/>
              <a:gd name="connsiteX31" fmla="*/ 11 w 10000"/>
              <a:gd name="connsiteY31" fmla="*/ 8443 h 10630"/>
              <a:gd name="connsiteX32" fmla="*/ 28 w 10000"/>
              <a:gd name="connsiteY32" fmla="*/ 8310 h 10630"/>
              <a:gd name="connsiteX33" fmla="*/ 53 w 10000"/>
              <a:gd name="connsiteY33" fmla="*/ 8177 h 10630"/>
              <a:gd name="connsiteX34" fmla="*/ 81 w 10000"/>
              <a:gd name="connsiteY34" fmla="*/ 8040 h 10630"/>
              <a:gd name="connsiteX35" fmla="*/ 124 w 10000"/>
              <a:gd name="connsiteY35" fmla="*/ 7904 h 10630"/>
              <a:gd name="connsiteX36" fmla="*/ 176 w 10000"/>
              <a:gd name="connsiteY36" fmla="*/ 7771 h 10630"/>
              <a:gd name="connsiteX37" fmla="*/ 236 w 10000"/>
              <a:gd name="connsiteY37" fmla="*/ 7638 h 10630"/>
              <a:gd name="connsiteX38" fmla="*/ 311 w 10000"/>
              <a:gd name="connsiteY38" fmla="*/ 7512 h 10630"/>
              <a:gd name="connsiteX39" fmla="*/ 399 w 10000"/>
              <a:gd name="connsiteY39" fmla="*/ 7383 h 10630"/>
              <a:gd name="connsiteX40" fmla="*/ 494 w 10000"/>
              <a:gd name="connsiteY40" fmla="*/ 7262 h 10630"/>
              <a:gd name="connsiteX41" fmla="*/ 610 w 10000"/>
              <a:gd name="connsiteY41" fmla="*/ 7148 h 10630"/>
              <a:gd name="connsiteX42" fmla="*/ 741 w 10000"/>
              <a:gd name="connsiteY42" fmla="*/ 7041 h 10630"/>
              <a:gd name="connsiteX43" fmla="*/ 889 w 10000"/>
              <a:gd name="connsiteY43" fmla="*/ 6946 h 10630"/>
              <a:gd name="connsiteX44" fmla="*/ 1052 w 10000"/>
              <a:gd name="connsiteY44" fmla="*/ 6852 h 10630"/>
              <a:gd name="connsiteX45" fmla="*/ 1235 w 10000"/>
              <a:gd name="connsiteY45" fmla="*/ 6772 h 10630"/>
              <a:gd name="connsiteX46" fmla="*/ 1436 w 10000"/>
              <a:gd name="connsiteY46" fmla="*/ 6707 h 10630"/>
              <a:gd name="connsiteX47" fmla="*/ 1764 w 10000"/>
              <a:gd name="connsiteY47" fmla="*/ 6608 h 10630"/>
              <a:gd name="connsiteX48" fmla="*/ 2071 w 10000"/>
              <a:gd name="connsiteY48" fmla="*/ 6517 h 10630"/>
              <a:gd name="connsiteX49" fmla="*/ 2357 w 10000"/>
              <a:gd name="connsiteY49" fmla="*/ 6434 h 10630"/>
              <a:gd name="connsiteX50" fmla="*/ 2615 w 10000"/>
              <a:gd name="connsiteY50" fmla="*/ 6354 h 10630"/>
              <a:gd name="connsiteX51" fmla="*/ 2848 w 10000"/>
              <a:gd name="connsiteY51" fmla="*/ 6278 h 10630"/>
              <a:gd name="connsiteX52" fmla="*/ 3063 w 10000"/>
              <a:gd name="connsiteY52" fmla="*/ 6198 h 10630"/>
              <a:gd name="connsiteX53" fmla="*/ 3253 w 10000"/>
              <a:gd name="connsiteY53" fmla="*/ 6122 h 10630"/>
              <a:gd name="connsiteX54" fmla="*/ 3423 w 10000"/>
              <a:gd name="connsiteY54" fmla="*/ 6046 h 10630"/>
              <a:gd name="connsiteX55" fmla="*/ 3571 w 10000"/>
              <a:gd name="connsiteY55" fmla="*/ 5963 h 10630"/>
              <a:gd name="connsiteX56" fmla="*/ 3698 w 10000"/>
              <a:gd name="connsiteY56" fmla="*/ 5879 h 10630"/>
              <a:gd name="connsiteX57" fmla="*/ 3804 w 10000"/>
              <a:gd name="connsiteY57" fmla="*/ 5792 h 10630"/>
              <a:gd name="connsiteX58" fmla="*/ 3892 w 10000"/>
              <a:gd name="connsiteY58" fmla="*/ 5693 h 10630"/>
              <a:gd name="connsiteX59" fmla="*/ 3963 w 10000"/>
              <a:gd name="connsiteY59" fmla="*/ 5587 h 10630"/>
              <a:gd name="connsiteX60" fmla="*/ 4005 w 10000"/>
              <a:gd name="connsiteY60" fmla="*/ 5473 h 10630"/>
              <a:gd name="connsiteX61" fmla="*/ 4093 w 10000"/>
              <a:gd name="connsiteY61" fmla="*/ 5473 h 10630"/>
              <a:gd name="connsiteX62" fmla="*/ 4061 w 10000"/>
              <a:gd name="connsiteY62" fmla="*/ 5442 h 10630"/>
              <a:gd name="connsiteX63" fmla="*/ 4026 w 10000"/>
              <a:gd name="connsiteY63" fmla="*/ 5412 h 10630"/>
              <a:gd name="connsiteX64" fmla="*/ 3860 w 10000"/>
              <a:gd name="connsiteY64" fmla="*/ 5234 h 10630"/>
              <a:gd name="connsiteX65" fmla="*/ 3701 w 10000"/>
              <a:gd name="connsiteY65" fmla="*/ 5032 h 10630"/>
              <a:gd name="connsiteX66" fmla="*/ 3550 w 10000"/>
              <a:gd name="connsiteY66" fmla="*/ 4816 h 10630"/>
              <a:gd name="connsiteX67" fmla="*/ 3416 w 10000"/>
              <a:gd name="connsiteY67" fmla="*/ 4577 h 10630"/>
              <a:gd name="connsiteX68" fmla="*/ 3289 w 10000"/>
              <a:gd name="connsiteY68" fmla="*/ 4322 h 10630"/>
              <a:gd name="connsiteX69" fmla="*/ 3172 w 10000"/>
              <a:gd name="connsiteY69" fmla="*/ 4064 h 10630"/>
              <a:gd name="connsiteX70" fmla="*/ 3073 w 10000"/>
              <a:gd name="connsiteY70" fmla="*/ 3794 h 10630"/>
              <a:gd name="connsiteX71" fmla="*/ 2989 w 10000"/>
              <a:gd name="connsiteY71" fmla="*/ 3521 h 10630"/>
              <a:gd name="connsiteX72" fmla="*/ 2922 w 10000"/>
              <a:gd name="connsiteY72" fmla="*/ 3240 h 10630"/>
              <a:gd name="connsiteX73" fmla="*/ 2869 w 10000"/>
              <a:gd name="connsiteY73" fmla="*/ 2966 h 10630"/>
              <a:gd name="connsiteX74" fmla="*/ 2841 w 10000"/>
              <a:gd name="connsiteY74" fmla="*/ 2697 h 10630"/>
              <a:gd name="connsiteX75" fmla="*/ 2826 w 10000"/>
              <a:gd name="connsiteY75" fmla="*/ 2431 h 10630"/>
              <a:gd name="connsiteX76" fmla="*/ 2841 w 10000"/>
              <a:gd name="connsiteY76" fmla="*/ 2180 h 10630"/>
              <a:gd name="connsiteX77" fmla="*/ 2872 w 10000"/>
              <a:gd name="connsiteY77" fmla="*/ 1937 h 10630"/>
              <a:gd name="connsiteX78" fmla="*/ 2925 w 10000"/>
              <a:gd name="connsiteY78" fmla="*/ 1705 h 10630"/>
              <a:gd name="connsiteX79" fmla="*/ 2999 w 10000"/>
              <a:gd name="connsiteY79" fmla="*/ 1485 h 10630"/>
              <a:gd name="connsiteX80" fmla="*/ 3091 w 10000"/>
              <a:gd name="connsiteY80" fmla="*/ 1284 h 10630"/>
              <a:gd name="connsiteX81" fmla="*/ 3193 w 10000"/>
              <a:gd name="connsiteY81" fmla="*/ 1086 h 10630"/>
              <a:gd name="connsiteX82" fmla="*/ 3317 w 10000"/>
              <a:gd name="connsiteY82" fmla="*/ 908 h 10630"/>
              <a:gd name="connsiteX83" fmla="*/ 3447 w 10000"/>
              <a:gd name="connsiteY83" fmla="*/ 744 h 10630"/>
              <a:gd name="connsiteX84" fmla="*/ 3592 w 10000"/>
              <a:gd name="connsiteY84" fmla="*/ 592 h 10630"/>
              <a:gd name="connsiteX85" fmla="*/ 3747 w 10000"/>
              <a:gd name="connsiteY85" fmla="*/ 460 h 10630"/>
              <a:gd name="connsiteX86" fmla="*/ 3913 w 10000"/>
              <a:gd name="connsiteY86" fmla="*/ 342 h 10630"/>
              <a:gd name="connsiteX87" fmla="*/ 4086 w 10000"/>
              <a:gd name="connsiteY87" fmla="*/ 239 h 10630"/>
              <a:gd name="connsiteX88" fmla="*/ 4263 w 10000"/>
              <a:gd name="connsiteY88" fmla="*/ 156 h 10630"/>
              <a:gd name="connsiteX89" fmla="*/ 4442 w 10000"/>
              <a:gd name="connsiteY89" fmla="*/ 87 h 10630"/>
              <a:gd name="connsiteX90" fmla="*/ 4626 w 10000"/>
              <a:gd name="connsiteY90" fmla="*/ 38 h 10630"/>
              <a:gd name="connsiteX91" fmla="*/ 4809 w 10000"/>
              <a:gd name="connsiteY91" fmla="*/ 11 h 10630"/>
              <a:gd name="connsiteX92" fmla="*/ 4996 w 10000"/>
              <a:gd name="connsiteY92" fmla="*/ 0 h 10630"/>
              <a:gd name="connsiteX93" fmla="*/ 5183 w 10000"/>
              <a:gd name="connsiteY93" fmla="*/ 11 h 10630"/>
              <a:gd name="connsiteX94" fmla="*/ 5371 w 10000"/>
              <a:gd name="connsiteY94" fmla="*/ 46 h 10630"/>
              <a:gd name="connsiteX95" fmla="*/ 5550 w 10000"/>
              <a:gd name="connsiteY95" fmla="*/ 99 h 10630"/>
              <a:gd name="connsiteX96" fmla="*/ 5730 w 10000"/>
              <a:gd name="connsiteY96" fmla="*/ 167 h 10630"/>
              <a:gd name="connsiteX97" fmla="*/ 5903 w 10000"/>
              <a:gd name="connsiteY97" fmla="*/ 254 h 10630"/>
              <a:gd name="connsiteX98" fmla="*/ 6073 w 10000"/>
              <a:gd name="connsiteY98" fmla="*/ 361 h 10630"/>
              <a:gd name="connsiteX99" fmla="*/ 6228 w 10000"/>
              <a:gd name="connsiteY99" fmla="*/ 490 h 10630"/>
              <a:gd name="connsiteX100" fmla="*/ 6380 w 10000"/>
              <a:gd name="connsiteY100" fmla="*/ 627 h 10630"/>
              <a:gd name="connsiteX101" fmla="*/ 6521 w 10000"/>
              <a:gd name="connsiteY101" fmla="*/ 786 h 10630"/>
              <a:gd name="connsiteX102" fmla="*/ 6648 w 10000"/>
              <a:gd name="connsiteY102" fmla="*/ 961 h 10630"/>
              <a:gd name="connsiteX103" fmla="*/ 6761 w 10000"/>
              <a:gd name="connsiteY103" fmla="*/ 1143 h 10630"/>
              <a:gd name="connsiteX104" fmla="*/ 6863 w 10000"/>
              <a:gd name="connsiteY104" fmla="*/ 1344 h 10630"/>
              <a:gd name="connsiteX105" fmla="*/ 6951 w 10000"/>
              <a:gd name="connsiteY105" fmla="*/ 1557 h 10630"/>
              <a:gd name="connsiteX106" fmla="*/ 7022 w 10000"/>
              <a:gd name="connsiteY106" fmla="*/ 1777 h 10630"/>
              <a:gd name="connsiteX107" fmla="*/ 7068 w 10000"/>
              <a:gd name="connsiteY107" fmla="*/ 2013 h 10630"/>
              <a:gd name="connsiteX108" fmla="*/ 7103 w 10000"/>
              <a:gd name="connsiteY108" fmla="*/ 2256 h 10630"/>
              <a:gd name="connsiteX109" fmla="*/ 7110 w 10000"/>
              <a:gd name="connsiteY109" fmla="*/ 2510 h 10630"/>
              <a:gd name="connsiteX110" fmla="*/ 7100 w 10000"/>
              <a:gd name="connsiteY110" fmla="*/ 2773 h 10630"/>
              <a:gd name="connsiteX111" fmla="*/ 7064 w 10000"/>
              <a:gd name="connsiteY111" fmla="*/ 3042 h 10630"/>
              <a:gd name="connsiteX112" fmla="*/ 7011 w 10000"/>
              <a:gd name="connsiteY112" fmla="*/ 3316 h 10630"/>
              <a:gd name="connsiteX113" fmla="*/ 6937 w 10000"/>
              <a:gd name="connsiteY113" fmla="*/ 3585 h 10630"/>
              <a:gd name="connsiteX114" fmla="*/ 6842 w 10000"/>
              <a:gd name="connsiteY114" fmla="*/ 3855 h 10630"/>
              <a:gd name="connsiteX115" fmla="*/ 6736 w 10000"/>
              <a:gd name="connsiteY115" fmla="*/ 4121 h 10630"/>
              <a:gd name="connsiteX116" fmla="*/ 6613 w 10000"/>
              <a:gd name="connsiteY116" fmla="*/ 4371 h 10630"/>
              <a:gd name="connsiteX117" fmla="*/ 6478 w 10000"/>
              <a:gd name="connsiteY117" fmla="*/ 4618 h 10630"/>
              <a:gd name="connsiteX118" fmla="*/ 6330 w 10000"/>
              <a:gd name="connsiteY118" fmla="*/ 4850 h 10630"/>
              <a:gd name="connsiteX119" fmla="*/ 6171 w 10000"/>
              <a:gd name="connsiteY119" fmla="*/ 5063 h 10630"/>
              <a:gd name="connsiteX120" fmla="*/ 6006 w 10000"/>
              <a:gd name="connsiteY120" fmla="*/ 5256 h 10630"/>
              <a:gd name="connsiteX121" fmla="*/ 5829 w 10000"/>
              <a:gd name="connsiteY121" fmla="*/ 5427 h 10630"/>
              <a:gd name="connsiteX122" fmla="*/ 5872 w 10000"/>
              <a:gd name="connsiteY122" fmla="*/ 5541 h 10630"/>
              <a:gd name="connsiteX123" fmla="*/ 5924 w 10000"/>
              <a:gd name="connsiteY123" fmla="*/ 5644 h 10630"/>
              <a:gd name="connsiteX124" fmla="*/ 5999 w 10000"/>
              <a:gd name="connsiteY124" fmla="*/ 5742 h 10630"/>
              <a:gd name="connsiteX125" fmla="*/ 6087 w 10000"/>
              <a:gd name="connsiteY125" fmla="*/ 5830 h 10630"/>
              <a:gd name="connsiteX126" fmla="*/ 6200 w 10000"/>
              <a:gd name="connsiteY126" fmla="*/ 5913 h 10630"/>
              <a:gd name="connsiteX127" fmla="*/ 6330 w 10000"/>
              <a:gd name="connsiteY127" fmla="*/ 5993 h 10630"/>
              <a:gd name="connsiteX128" fmla="*/ 6478 w 10000"/>
              <a:gd name="connsiteY128" fmla="*/ 6069 h 10630"/>
              <a:gd name="connsiteX129" fmla="*/ 6651 w 10000"/>
              <a:gd name="connsiteY129" fmla="*/ 6145 h 10630"/>
              <a:gd name="connsiteX130" fmla="*/ 6838 w 10000"/>
              <a:gd name="connsiteY130" fmla="*/ 6221 h 10630"/>
              <a:gd name="connsiteX131" fmla="*/ 7050 w 10000"/>
              <a:gd name="connsiteY131" fmla="*/ 6289 h 10630"/>
              <a:gd name="connsiteX132" fmla="*/ 7279 w 10000"/>
              <a:gd name="connsiteY132" fmla="*/ 6365 h 10630"/>
              <a:gd name="connsiteX133" fmla="*/ 7530 w 10000"/>
              <a:gd name="connsiteY133" fmla="*/ 6445 h 10630"/>
              <a:gd name="connsiteX134" fmla="*/ 7805 w 10000"/>
              <a:gd name="connsiteY134" fmla="*/ 6525 h 10630"/>
              <a:gd name="connsiteX135" fmla="*/ 8102 w 10000"/>
              <a:gd name="connsiteY135" fmla="*/ 6612 h 10630"/>
              <a:gd name="connsiteX136" fmla="*/ 8416 w 10000"/>
              <a:gd name="connsiteY136" fmla="*/ 6707 h 10630"/>
              <a:gd name="connsiteX137" fmla="*/ 8624 w 10000"/>
              <a:gd name="connsiteY137" fmla="*/ 6776 h 10630"/>
              <a:gd name="connsiteX138" fmla="*/ 8818 w 10000"/>
              <a:gd name="connsiteY138" fmla="*/ 6855 h 10630"/>
              <a:gd name="connsiteX139" fmla="*/ 8991 w 10000"/>
              <a:gd name="connsiteY139" fmla="*/ 6950 h 10630"/>
              <a:gd name="connsiteX140" fmla="*/ 9146 w 10000"/>
              <a:gd name="connsiteY140" fmla="*/ 7057 h 10630"/>
              <a:gd name="connsiteX141" fmla="*/ 9287 w 10000"/>
              <a:gd name="connsiteY141" fmla="*/ 7167 h 10630"/>
              <a:gd name="connsiteX142" fmla="*/ 9414 w 10000"/>
              <a:gd name="connsiteY142" fmla="*/ 7281 h 10630"/>
              <a:gd name="connsiteX143" fmla="*/ 9520 w 10000"/>
              <a:gd name="connsiteY143" fmla="*/ 7406 h 10630"/>
              <a:gd name="connsiteX144" fmla="*/ 9619 w 10000"/>
              <a:gd name="connsiteY144" fmla="*/ 7531 h 10630"/>
              <a:gd name="connsiteX145" fmla="*/ 9700 w 10000"/>
              <a:gd name="connsiteY145" fmla="*/ 7664 h 10630"/>
              <a:gd name="connsiteX146" fmla="*/ 9774 w 10000"/>
              <a:gd name="connsiteY146" fmla="*/ 7801 h 10630"/>
              <a:gd name="connsiteX147" fmla="*/ 9834 w 10000"/>
              <a:gd name="connsiteY147" fmla="*/ 7942 h 10630"/>
              <a:gd name="connsiteX148" fmla="*/ 9884 w 10000"/>
              <a:gd name="connsiteY148" fmla="*/ 8082 h 10630"/>
              <a:gd name="connsiteX149" fmla="*/ 9922 w 10000"/>
              <a:gd name="connsiteY149" fmla="*/ 8219 h 10630"/>
              <a:gd name="connsiteX150" fmla="*/ 9951 w 10000"/>
              <a:gd name="connsiteY150" fmla="*/ 8355 h 10630"/>
              <a:gd name="connsiteX151" fmla="*/ 9975 w 10000"/>
              <a:gd name="connsiteY151" fmla="*/ 8492 h 10630"/>
              <a:gd name="connsiteX152" fmla="*/ 9989 w 10000"/>
              <a:gd name="connsiteY152" fmla="*/ 8621 h 10630"/>
              <a:gd name="connsiteX153" fmla="*/ 9996 w 10000"/>
              <a:gd name="connsiteY153" fmla="*/ 8750 h 10630"/>
              <a:gd name="connsiteX154" fmla="*/ 10000 w 10000"/>
              <a:gd name="connsiteY154" fmla="*/ 8872 h 10630"/>
              <a:gd name="connsiteX155" fmla="*/ 9996 w 10000"/>
              <a:gd name="connsiteY155" fmla="*/ 8986 h 10630"/>
              <a:gd name="connsiteX156" fmla="*/ 9993 w 10000"/>
              <a:gd name="connsiteY156" fmla="*/ 9092 h 10630"/>
              <a:gd name="connsiteX157" fmla="*/ 9979 w 10000"/>
              <a:gd name="connsiteY157" fmla="*/ 9191 h 10630"/>
              <a:gd name="connsiteX158" fmla="*/ 9968 w 10000"/>
              <a:gd name="connsiteY158" fmla="*/ 9278 h 10630"/>
              <a:gd name="connsiteX159" fmla="*/ 9958 w 10000"/>
              <a:gd name="connsiteY159" fmla="*/ 9358 h 10630"/>
              <a:gd name="connsiteX160" fmla="*/ 9940 w 10000"/>
              <a:gd name="connsiteY160" fmla="*/ 9427 h 10630"/>
              <a:gd name="connsiteX161" fmla="*/ 9922 w 10000"/>
              <a:gd name="connsiteY161" fmla="*/ 9480 h 10630"/>
              <a:gd name="connsiteX162" fmla="*/ 9894 w 10000"/>
              <a:gd name="connsiteY162" fmla="*/ 9521 h 10630"/>
              <a:gd name="connsiteX163" fmla="*/ 9838 w 10000"/>
              <a:gd name="connsiteY163" fmla="*/ 9563 h 10630"/>
              <a:gd name="connsiteX164" fmla="*/ 9749 w 10000"/>
              <a:gd name="connsiteY164" fmla="*/ 9601 h 10630"/>
              <a:gd name="connsiteX165" fmla="*/ 9640 w 10000"/>
              <a:gd name="connsiteY165" fmla="*/ 9643 h 10630"/>
              <a:gd name="connsiteX166" fmla="*/ 9506 w 10000"/>
              <a:gd name="connsiteY166" fmla="*/ 9677 h 10630"/>
              <a:gd name="connsiteX167" fmla="*/ 9344 w 10000"/>
              <a:gd name="connsiteY167" fmla="*/ 9711 h 10630"/>
              <a:gd name="connsiteX168" fmla="*/ 9164 w 10000"/>
              <a:gd name="connsiteY168" fmla="*/ 9749 h 10630"/>
              <a:gd name="connsiteX169" fmla="*/ 8963 w 10000"/>
              <a:gd name="connsiteY169" fmla="*/ 9780 h 10630"/>
              <a:gd name="connsiteX170" fmla="*/ 8744 w 10000"/>
              <a:gd name="connsiteY170" fmla="*/ 9806 h 10630"/>
              <a:gd name="connsiteX171" fmla="*/ 8507 w 10000"/>
              <a:gd name="connsiteY171" fmla="*/ 9837 h 10630"/>
              <a:gd name="connsiteX172" fmla="*/ 8257 w 10000"/>
              <a:gd name="connsiteY172" fmla="*/ 9859 h 10630"/>
              <a:gd name="connsiteX173" fmla="*/ 7989 w 10000"/>
              <a:gd name="connsiteY173" fmla="*/ 9886 h 10630"/>
              <a:gd name="connsiteX174" fmla="*/ 7706 w 10000"/>
              <a:gd name="connsiteY174" fmla="*/ 9901 h 10630"/>
              <a:gd name="connsiteX175" fmla="*/ 7414 w 10000"/>
              <a:gd name="connsiteY175" fmla="*/ 9924 h 10630"/>
              <a:gd name="connsiteX176" fmla="*/ 7110 w 10000"/>
              <a:gd name="connsiteY176" fmla="*/ 9943 h 10630"/>
              <a:gd name="connsiteX177" fmla="*/ 6800 w 10000"/>
              <a:gd name="connsiteY177" fmla="*/ 9954 h 10630"/>
              <a:gd name="connsiteX178" fmla="*/ 6478 w 10000"/>
              <a:gd name="connsiteY178" fmla="*/ 9970 h 10630"/>
              <a:gd name="connsiteX179" fmla="*/ 6154 w 10000"/>
              <a:gd name="connsiteY179" fmla="*/ 9977 h 10630"/>
              <a:gd name="connsiteX180" fmla="*/ 5822 w 10000"/>
              <a:gd name="connsiteY180" fmla="*/ 9989 h 10630"/>
              <a:gd name="connsiteX181" fmla="*/ 5487 w 10000"/>
              <a:gd name="connsiteY181" fmla="*/ 9996 h 10630"/>
              <a:gd name="connsiteX182" fmla="*/ 5152 w 10000"/>
              <a:gd name="connsiteY182" fmla="*/ 10000 h 10630"/>
              <a:gd name="connsiteX183" fmla="*/ 5403 w 10000"/>
              <a:gd name="connsiteY183" fmla="*/ 10630 h 10630"/>
              <a:gd name="connsiteX0" fmla="*/ 4478 w 10000"/>
              <a:gd name="connsiteY0" fmla="*/ 10000 h 10630"/>
              <a:gd name="connsiteX1" fmla="*/ 4146 w 10000"/>
              <a:gd name="connsiteY1" fmla="*/ 10000 h 10630"/>
              <a:gd name="connsiteX2" fmla="*/ 3814 w 10000"/>
              <a:gd name="connsiteY2" fmla="*/ 9996 h 10630"/>
              <a:gd name="connsiteX3" fmla="*/ 3490 w 10000"/>
              <a:gd name="connsiteY3" fmla="*/ 9989 h 10630"/>
              <a:gd name="connsiteX4" fmla="*/ 3169 w 10000"/>
              <a:gd name="connsiteY4" fmla="*/ 9977 h 10630"/>
              <a:gd name="connsiteX5" fmla="*/ 2858 w 10000"/>
              <a:gd name="connsiteY5" fmla="*/ 9966 h 10630"/>
              <a:gd name="connsiteX6" fmla="*/ 2551 w 10000"/>
              <a:gd name="connsiteY6" fmla="*/ 9951 h 10630"/>
              <a:gd name="connsiteX7" fmla="*/ 2262 w 10000"/>
              <a:gd name="connsiteY7" fmla="*/ 9935 h 10630"/>
              <a:gd name="connsiteX8" fmla="*/ 1983 w 10000"/>
              <a:gd name="connsiteY8" fmla="*/ 9916 h 10630"/>
              <a:gd name="connsiteX9" fmla="*/ 1715 w 10000"/>
              <a:gd name="connsiteY9" fmla="*/ 9894 h 10630"/>
              <a:gd name="connsiteX10" fmla="*/ 1464 w 10000"/>
              <a:gd name="connsiteY10" fmla="*/ 9867 h 10630"/>
              <a:gd name="connsiteX11" fmla="*/ 1231 w 10000"/>
              <a:gd name="connsiteY11" fmla="*/ 9840 h 10630"/>
              <a:gd name="connsiteX12" fmla="*/ 1013 w 10000"/>
              <a:gd name="connsiteY12" fmla="*/ 9810 h 10630"/>
              <a:gd name="connsiteX13" fmla="*/ 812 w 10000"/>
              <a:gd name="connsiteY13" fmla="*/ 9780 h 10630"/>
              <a:gd name="connsiteX14" fmla="*/ 635 w 10000"/>
              <a:gd name="connsiteY14" fmla="*/ 9742 h 10630"/>
              <a:gd name="connsiteX15" fmla="*/ 476 w 10000"/>
              <a:gd name="connsiteY15" fmla="*/ 9708 h 10630"/>
              <a:gd name="connsiteX16" fmla="*/ 342 w 10000"/>
              <a:gd name="connsiteY16" fmla="*/ 9670 h 10630"/>
              <a:gd name="connsiteX17" fmla="*/ 233 w 10000"/>
              <a:gd name="connsiteY17" fmla="*/ 9624 h 10630"/>
              <a:gd name="connsiteX18" fmla="*/ 152 w 10000"/>
              <a:gd name="connsiteY18" fmla="*/ 9578 h 10630"/>
              <a:gd name="connsiteX19" fmla="*/ 92 w 10000"/>
              <a:gd name="connsiteY19" fmla="*/ 9533 h 10630"/>
              <a:gd name="connsiteX20" fmla="*/ 64 w 10000"/>
              <a:gd name="connsiteY20" fmla="*/ 9480 h 10630"/>
              <a:gd name="connsiteX21" fmla="*/ 60 w 10000"/>
              <a:gd name="connsiteY21" fmla="*/ 9434 h 10630"/>
              <a:gd name="connsiteX22" fmla="*/ 53 w 10000"/>
              <a:gd name="connsiteY22" fmla="*/ 9381 h 10630"/>
              <a:gd name="connsiteX23" fmla="*/ 39 w 10000"/>
              <a:gd name="connsiteY23" fmla="*/ 9309 h 10630"/>
              <a:gd name="connsiteX24" fmla="*/ 32 w 10000"/>
              <a:gd name="connsiteY24" fmla="*/ 9229 h 10630"/>
              <a:gd name="connsiteX25" fmla="*/ 21 w 10000"/>
              <a:gd name="connsiteY25" fmla="*/ 9142 h 10630"/>
              <a:gd name="connsiteX26" fmla="*/ 11 w 10000"/>
              <a:gd name="connsiteY26" fmla="*/ 9039 h 10630"/>
              <a:gd name="connsiteX27" fmla="*/ 4 w 10000"/>
              <a:gd name="connsiteY27" fmla="*/ 8933 h 10630"/>
              <a:gd name="connsiteX28" fmla="*/ 0 w 10000"/>
              <a:gd name="connsiteY28" fmla="*/ 8819 h 10630"/>
              <a:gd name="connsiteX29" fmla="*/ 0 w 10000"/>
              <a:gd name="connsiteY29" fmla="*/ 8701 h 10630"/>
              <a:gd name="connsiteX30" fmla="*/ 4 w 10000"/>
              <a:gd name="connsiteY30" fmla="*/ 8572 h 10630"/>
              <a:gd name="connsiteX31" fmla="*/ 11 w 10000"/>
              <a:gd name="connsiteY31" fmla="*/ 8443 h 10630"/>
              <a:gd name="connsiteX32" fmla="*/ 28 w 10000"/>
              <a:gd name="connsiteY32" fmla="*/ 8310 h 10630"/>
              <a:gd name="connsiteX33" fmla="*/ 53 w 10000"/>
              <a:gd name="connsiteY33" fmla="*/ 8177 h 10630"/>
              <a:gd name="connsiteX34" fmla="*/ 81 w 10000"/>
              <a:gd name="connsiteY34" fmla="*/ 8040 h 10630"/>
              <a:gd name="connsiteX35" fmla="*/ 124 w 10000"/>
              <a:gd name="connsiteY35" fmla="*/ 7904 h 10630"/>
              <a:gd name="connsiteX36" fmla="*/ 176 w 10000"/>
              <a:gd name="connsiteY36" fmla="*/ 7771 h 10630"/>
              <a:gd name="connsiteX37" fmla="*/ 236 w 10000"/>
              <a:gd name="connsiteY37" fmla="*/ 7638 h 10630"/>
              <a:gd name="connsiteX38" fmla="*/ 311 w 10000"/>
              <a:gd name="connsiteY38" fmla="*/ 7512 h 10630"/>
              <a:gd name="connsiteX39" fmla="*/ 399 w 10000"/>
              <a:gd name="connsiteY39" fmla="*/ 7383 h 10630"/>
              <a:gd name="connsiteX40" fmla="*/ 494 w 10000"/>
              <a:gd name="connsiteY40" fmla="*/ 7262 h 10630"/>
              <a:gd name="connsiteX41" fmla="*/ 610 w 10000"/>
              <a:gd name="connsiteY41" fmla="*/ 7148 h 10630"/>
              <a:gd name="connsiteX42" fmla="*/ 741 w 10000"/>
              <a:gd name="connsiteY42" fmla="*/ 7041 h 10630"/>
              <a:gd name="connsiteX43" fmla="*/ 889 w 10000"/>
              <a:gd name="connsiteY43" fmla="*/ 6946 h 10630"/>
              <a:gd name="connsiteX44" fmla="*/ 1052 w 10000"/>
              <a:gd name="connsiteY44" fmla="*/ 6852 h 10630"/>
              <a:gd name="connsiteX45" fmla="*/ 1235 w 10000"/>
              <a:gd name="connsiteY45" fmla="*/ 6772 h 10630"/>
              <a:gd name="connsiteX46" fmla="*/ 1436 w 10000"/>
              <a:gd name="connsiteY46" fmla="*/ 6707 h 10630"/>
              <a:gd name="connsiteX47" fmla="*/ 1764 w 10000"/>
              <a:gd name="connsiteY47" fmla="*/ 6608 h 10630"/>
              <a:gd name="connsiteX48" fmla="*/ 2071 w 10000"/>
              <a:gd name="connsiteY48" fmla="*/ 6517 h 10630"/>
              <a:gd name="connsiteX49" fmla="*/ 2357 w 10000"/>
              <a:gd name="connsiteY49" fmla="*/ 6434 h 10630"/>
              <a:gd name="connsiteX50" fmla="*/ 2615 w 10000"/>
              <a:gd name="connsiteY50" fmla="*/ 6354 h 10630"/>
              <a:gd name="connsiteX51" fmla="*/ 2848 w 10000"/>
              <a:gd name="connsiteY51" fmla="*/ 6278 h 10630"/>
              <a:gd name="connsiteX52" fmla="*/ 3063 w 10000"/>
              <a:gd name="connsiteY52" fmla="*/ 6198 h 10630"/>
              <a:gd name="connsiteX53" fmla="*/ 3253 w 10000"/>
              <a:gd name="connsiteY53" fmla="*/ 6122 h 10630"/>
              <a:gd name="connsiteX54" fmla="*/ 3423 w 10000"/>
              <a:gd name="connsiteY54" fmla="*/ 6046 h 10630"/>
              <a:gd name="connsiteX55" fmla="*/ 3571 w 10000"/>
              <a:gd name="connsiteY55" fmla="*/ 5963 h 10630"/>
              <a:gd name="connsiteX56" fmla="*/ 3698 w 10000"/>
              <a:gd name="connsiteY56" fmla="*/ 5879 h 10630"/>
              <a:gd name="connsiteX57" fmla="*/ 3804 w 10000"/>
              <a:gd name="connsiteY57" fmla="*/ 5792 h 10630"/>
              <a:gd name="connsiteX58" fmla="*/ 3892 w 10000"/>
              <a:gd name="connsiteY58" fmla="*/ 5693 h 10630"/>
              <a:gd name="connsiteX59" fmla="*/ 3963 w 10000"/>
              <a:gd name="connsiteY59" fmla="*/ 5587 h 10630"/>
              <a:gd name="connsiteX60" fmla="*/ 4005 w 10000"/>
              <a:gd name="connsiteY60" fmla="*/ 5473 h 10630"/>
              <a:gd name="connsiteX61" fmla="*/ 4093 w 10000"/>
              <a:gd name="connsiteY61" fmla="*/ 5473 h 10630"/>
              <a:gd name="connsiteX62" fmla="*/ 4061 w 10000"/>
              <a:gd name="connsiteY62" fmla="*/ 5442 h 10630"/>
              <a:gd name="connsiteX63" fmla="*/ 4026 w 10000"/>
              <a:gd name="connsiteY63" fmla="*/ 5412 h 10630"/>
              <a:gd name="connsiteX64" fmla="*/ 3860 w 10000"/>
              <a:gd name="connsiteY64" fmla="*/ 5234 h 10630"/>
              <a:gd name="connsiteX65" fmla="*/ 3701 w 10000"/>
              <a:gd name="connsiteY65" fmla="*/ 5032 h 10630"/>
              <a:gd name="connsiteX66" fmla="*/ 3550 w 10000"/>
              <a:gd name="connsiteY66" fmla="*/ 4816 h 10630"/>
              <a:gd name="connsiteX67" fmla="*/ 3416 w 10000"/>
              <a:gd name="connsiteY67" fmla="*/ 4577 h 10630"/>
              <a:gd name="connsiteX68" fmla="*/ 3289 w 10000"/>
              <a:gd name="connsiteY68" fmla="*/ 4322 h 10630"/>
              <a:gd name="connsiteX69" fmla="*/ 3172 w 10000"/>
              <a:gd name="connsiteY69" fmla="*/ 4064 h 10630"/>
              <a:gd name="connsiteX70" fmla="*/ 3073 w 10000"/>
              <a:gd name="connsiteY70" fmla="*/ 3794 h 10630"/>
              <a:gd name="connsiteX71" fmla="*/ 2989 w 10000"/>
              <a:gd name="connsiteY71" fmla="*/ 3521 h 10630"/>
              <a:gd name="connsiteX72" fmla="*/ 2922 w 10000"/>
              <a:gd name="connsiteY72" fmla="*/ 3240 h 10630"/>
              <a:gd name="connsiteX73" fmla="*/ 2869 w 10000"/>
              <a:gd name="connsiteY73" fmla="*/ 2966 h 10630"/>
              <a:gd name="connsiteX74" fmla="*/ 2841 w 10000"/>
              <a:gd name="connsiteY74" fmla="*/ 2697 h 10630"/>
              <a:gd name="connsiteX75" fmla="*/ 2826 w 10000"/>
              <a:gd name="connsiteY75" fmla="*/ 2431 h 10630"/>
              <a:gd name="connsiteX76" fmla="*/ 2841 w 10000"/>
              <a:gd name="connsiteY76" fmla="*/ 2180 h 10630"/>
              <a:gd name="connsiteX77" fmla="*/ 2872 w 10000"/>
              <a:gd name="connsiteY77" fmla="*/ 1937 h 10630"/>
              <a:gd name="connsiteX78" fmla="*/ 2925 w 10000"/>
              <a:gd name="connsiteY78" fmla="*/ 1705 h 10630"/>
              <a:gd name="connsiteX79" fmla="*/ 2999 w 10000"/>
              <a:gd name="connsiteY79" fmla="*/ 1485 h 10630"/>
              <a:gd name="connsiteX80" fmla="*/ 3091 w 10000"/>
              <a:gd name="connsiteY80" fmla="*/ 1284 h 10630"/>
              <a:gd name="connsiteX81" fmla="*/ 3193 w 10000"/>
              <a:gd name="connsiteY81" fmla="*/ 1086 h 10630"/>
              <a:gd name="connsiteX82" fmla="*/ 3317 w 10000"/>
              <a:gd name="connsiteY82" fmla="*/ 908 h 10630"/>
              <a:gd name="connsiteX83" fmla="*/ 3447 w 10000"/>
              <a:gd name="connsiteY83" fmla="*/ 744 h 10630"/>
              <a:gd name="connsiteX84" fmla="*/ 3592 w 10000"/>
              <a:gd name="connsiteY84" fmla="*/ 592 h 10630"/>
              <a:gd name="connsiteX85" fmla="*/ 3747 w 10000"/>
              <a:gd name="connsiteY85" fmla="*/ 460 h 10630"/>
              <a:gd name="connsiteX86" fmla="*/ 3913 w 10000"/>
              <a:gd name="connsiteY86" fmla="*/ 342 h 10630"/>
              <a:gd name="connsiteX87" fmla="*/ 4086 w 10000"/>
              <a:gd name="connsiteY87" fmla="*/ 239 h 10630"/>
              <a:gd name="connsiteX88" fmla="*/ 4263 w 10000"/>
              <a:gd name="connsiteY88" fmla="*/ 156 h 10630"/>
              <a:gd name="connsiteX89" fmla="*/ 4442 w 10000"/>
              <a:gd name="connsiteY89" fmla="*/ 87 h 10630"/>
              <a:gd name="connsiteX90" fmla="*/ 4626 w 10000"/>
              <a:gd name="connsiteY90" fmla="*/ 38 h 10630"/>
              <a:gd name="connsiteX91" fmla="*/ 4809 w 10000"/>
              <a:gd name="connsiteY91" fmla="*/ 11 h 10630"/>
              <a:gd name="connsiteX92" fmla="*/ 4996 w 10000"/>
              <a:gd name="connsiteY92" fmla="*/ 0 h 10630"/>
              <a:gd name="connsiteX93" fmla="*/ 5183 w 10000"/>
              <a:gd name="connsiteY93" fmla="*/ 11 h 10630"/>
              <a:gd name="connsiteX94" fmla="*/ 5371 w 10000"/>
              <a:gd name="connsiteY94" fmla="*/ 46 h 10630"/>
              <a:gd name="connsiteX95" fmla="*/ 5550 w 10000"/>
              <a:gd name="connsiteY95" fmla="*/ 99 h 10630"/>
              <a:gd name="connsiteX96" fmla="*/ 5730 w 10000"/>
              <a:gd name="connsiteY96" fmla="*/ 167 h 10630"/>
              <a:gd name="connsiteX97" fmla="*/ 5903 w 10000"/>
              <a:gd name="connsiteY97" fmla="*/ 254 h 10630"/>
              <a:gd name="connsiteX98" fmla="*/ 6073 w 10000"/>
              <a:gd name="connsiteY98" fmla="*/ 361 h 10630"/>
              <a:gd name="connsiteX99" fmla="*/ 6228 w 10000"/>
              <a:gd name="connsiteY99" fmla="*/ 490 h 10630"/>
              <a:gd name="connsiteX100" fmla="*/ 6380 w 10000"/>
              <a:gd name="connsiteY100" fmla="*/ 627 h 10630"/>
              <a:gd name="connsiteX101" fmla="*/ 6521 w 10000"/>
              <a:gd name="connsiteY101" fmla="*/ 786 h 10630"/>
              <a:gd name="connsiteX102" fmla="*/ 6648 w 10000"/>
              <a:gd name="connsiteY102" fmla="*/ 961 h 10630"/>
              <a:gd name="connsiteX103" fmla="*/ 6761 w 10000"/>
              <a:gd name="connsiteY103" fmla="*/ 1143 h 10630"/>
              <a:gd name="connsiteX104" fmla="*/ 6863 w 10000"/>
              <a:gd name="connsiteY104" fmla="*/ 1344 h 10630"/>
              <a:gd name="connsiteX105" fmla="*/ 6951 w 10000"/>
              <a:gd name="connsiteY105" fmla="*/ 1557 h 10630"/>
              <a:gd name="connsiteX106" fmla="*/ 7022 w 10000"/>
              <a:gd name="connsiteY106" fmla="*/ 1777 h 10630"/>
              <a:gd name="connsiteX107" fmla="*/ 7068 w 10000"/>
              <a:gd name="connsiteY107" fmla="*/ 2013 h 10630"/>
              <a:gd name="connsiteX108" fmla="*/ 7103 w 10000"/>
              <a:gd name="connsiteY108" fmla="*/ 2256 h 10630"/>
              <a:gd name="connsiteX109" fmla="*/ 7110 w 10000"/>
              <a:gd name="connsiteY109" fmla="*/ 2510 h 10630"/>
              <a:gd name="connsiteX110" fmla="*/ 7100 w 10000"/>
              <a:gd name="connsiteY110" fmla="*/ 2773 h 10630"/>
              <a:gd name="connsiteX111" fmla="*/ 7064 w 10000"/>
              <a:gd name="connsiteY111" fmla="*/ 3042 h 10630"/>
              <a:gd name="connsiteX112" fmla="*/ 7011 w 10000"/>
              <a:gd name="connsiteY112" fmla="*/ 3316 h 10630"/>
              <a:gd name="connsiteX113" fmla="*/ 6937 w 10000"/>
              <a:gd name="connsiteY113" fmla="*/ 3585 h 10630"/>
              <a:gd name="connsiteX114" fmla="*/ 6842 w 10000"/>
              <a:gd name="connsiteY114" fmla="*/ 3855 h 10630"/>
              <a:gd name="connsiteX115" fmla="*/ 6736 w 10000"/>
              <a:gd name="connsiteY115" fmla="*/ 4121 h 10630"/>
              <a:gd name="connsiteX116" fmla="*/ 6613 w 10000"/>
              <a:gd name="connsiteY116" fmla="*/ 4371 h 10630"/>
              <a:gd name="connsiteX117" fmla="*/ 6478 w 10000"/>
              <a:gd name="connsiteY117" fmla="*/ 4618 h 10630"/>
              <a:gd name="connsiteX118" fmla="*/ 6330 w 10000"/>
              <a:gd name="connsiteY118" fmla="*/ 4850 h 10630"/>
              <a:gd name="connsiteX119" fmla="*/ 6171 w 10000"/>
              <a:gd name="connsiteY119" fmla="*/ 5063 h 10630"/>
              <a:gd name="connsiteX120" fmla="*/ 6006 w 10000"/>
              <a:gd name="connsiteY120" fmla="*/ 5256 h 10630"/>
              <a:gd name="connsiteX121" fmla="*/ 5829 w 10000"/>
              <a:gd name="connsiteY121" fmla="*/ 5427 h 10630"/>
              <a:gd name="connsiteX122" fmla="*/ 5872 w 10000"/>
              <a:gd name="connsiteY122" fmla="*/ 5541 h 10630"/>
              <a:gd name="connsiteX123" fmla="*/ 5924 w 10000"/>
              <a:gd name="connsiteY123" fmla="*/ 5644 h 10630"/>
              <a:gd name="connsiteX124" fmla="*/ 5999 w 10000"/>
              <a:gd name="connsiteY124" fmla="*/ 5742 h 10630"/>
              <a:gd name="connsiteX125" fmla="*/ 6087 w 10000"/>
              <a:gd name="connsiteY125" fmla="*/ 5830 h 10630"/>
              <a:gd name="connsiteX126" fmla="*/ 6200 w 10000"/>
              <a:gd name="connsiteY126" fmla="*/ 5913 h 10630"/>
              <a:gd name="connsiteX127" fmla="*/ 6330 w 10000"/>
              <a:gd name="connsiteY127" fmla="*/ 5993 h 10630"/>
              <a:gd name="connsiteX128" fmla="*/ 6478 w 10000"/>
              <a:gd name="connsiteY128" fmla="*/ 6069 h 10630"/>
              <a:gd name="connsiteX129" fmla="*/ 6651 w 10000"/>
              <a:gd name="connsiteY129" fmla="*/ 6145 h 10630"/>
              <a:gd name="connsiteX130" fmla="*/ 6838 w 10000"/>
              <a:gd name="connsiteY130" fmla="*/ 6221 h 10630"/>
              <a:gd name="connsiteX131" fmla="*/ 7050 w 10000"/>
              <a:gd name="connsiteY131" fmla="*/ 6289 h 10630"/>
              <a:gd name="connsiteX132" fmla="*/ 7279 w 10000"/>
              <a:gd name="connsiteY132" fmla="*/ 6365 h 10630"/>
              <a:gd name="connsiteX133" fmla="*/ 7530 w 10000"/>
              <a:gd name="connsiteY133" fmla="*/ 6445 h 10630"/>
              <a:gd name="connsiteX134" fmla="*/ 7805 w 10000"/>
              <a:gd name="connsiteY134" fmla="*/ 6525 h 10630"/>
              <a:gd name="connsiteX135" fmla="*/ 8102 w 10000"/>
              <a:gd name="connsiteY135" fmla="*/ 6612 h 10630"/>
              <a:gd name="connsiteX136" fmla="*/ 8416 w 10000"/>
              <a:gd name="connsiteY136" fmla="*/ 6707 h 10630"/>
              <a:gd name="connsiteX137" fmla="*/ 8624 w 10000"/>
              <a:gd name="connsiteY137" fmla="*/ 6776 h 10630"/>
              <a:gd name="connsiteX138" fmla="*/ 8818 w 10000"/>
              <a:gd name="connsiteY138" fmla="*/ 6855 h 10630"/>
              <a:gd name="connsiteX139" fmla="*/ 8991 w 10000"/>
              <a:gd name="connsiteY139" fmla="*/ 6950 h 10630"/>
              <a:gd name="connsiteX140" fmla="*/ 9146 w 10000"/>
              <a:gd name="connsiteY140" fmla="*/ 7057 h 10630"/>
              <a:gd name="connsiteX141" fmla="*/ 9287 w 10000"/>
              <a:gd name="connsiteY141" fmla="*/ 7167 h 10630"/>
              <a:gd name="connsiteX142" fmla="*/ 9414 w 10000"/>
              <a:gd name="connsiteY142" fmla="*/ 7281 h 10630"/>
              <a:gd name="connsiteX143" fmla="*/ 9520 w 10000"/>
              <a:gd name="connsiteY143" fmla="*/ 7406 h 10630"/>
              <a:gd name="connsiteX144" fmla="*/ 9619 w 10000"/>
              <a:gd name="connsiteY144" fmla="*/ 7531 h 10630"/>
              <a:gd name="connsiteX145" fmla="*/ 9700 w 10000"/>
              <a:gd name="connsiteY145" fmla="*/ 7664 h 10630"/>
              <a:gd name="connsiteX146" fmla="*/ 9774 w 10000"/>
              <a:gd name="connsiteY146" fmla="*/ 7801 h 10630"/>
              <a:gd name="connsiteX147" fmla="*/ 9834 w 10000"/>
              <a:gd name="connsiteY147" fmla="*/ 7942 h 10630"/>
              <a:gd name="connsiteX148" fmla="*/ 9884 w 10000"/>
              <a:gd name="connsiteY148" fmla="*/ 8082 h 10630"/>
              <a:gd name="connsiteX149" fmla="*/ 9922 w 10000"/>
              <a:gd name="connsiteY149" fmla="*/ 8219 h 10630"/>
              <a:gd name="connsiteX150" fmla="*/ 9951 w 10000"/>
              <a:gd name="connsiteY150" fmla="*/ 8355 h 10630"/>
              <a:gd name="connsiteX151" fmla="*/ 9975 w 10000"/>
              <a:gd name="connsiteY151" fmla="*/ 8492 h 10630"/>
              <a:gd name="connsiteX152" fmla="*/ 9989 w 10000"/>
              <a:gd name="connsiteY152" fmla="*/ 8621 h 10630"/>
              <a:gd name="connsiteX153" fmla="*/ 9996 w 10000"/>
              <a:gd name="connsiteY153" fmla="*/ 8750 h 10630"/>
              <a:gd name="connsiteX154" fmla="*/ 10000 w 10000"/>
              <a:gd name="connsiteY154" fmla="*/ 8872 h 10630"/>
              <a:gd name="connsiteX155" fmla="*/ 9996 w 10000"/>
              <a:gd name="connsiteY155" fmla="*/ 8986 h 10630"/>
              <a:gd name="connsiteX156" fmla="*/ 9993 w 10000"/>
              <a:gd name="connsiteY156" fmla="*/ 9092 h 10630"/>
              <a:gd name="connsiteX157" fmla="*/ 9979 w 10000"/>
              <a:gd name="connsiteY157" fmla="*/ 9191 h 10630"/>
              <a:gd name="connsiteX158" fmla="*/ 9968 w 10000"/>
              <a:gd name="connsiteY158" fmla="*/ 9278 h 10630"/>
              <a:gd name="connsiteX159" fmla="*/ 9958 w 10000"/>
              <a:gd name="connsiteY159" fmla="*/ 9358 h 10630"/>
              <a:gd name="connsiteX160" fmla="*/ 9940 w 10000"/>
              <a:gd name="connsiteY160" fmla="*/ 9427 h 10630"/>
              <a:gd name="connsiteX161" fmla="*/ 9922 w 10000"/>
              <a:gd name="connsiteY161" fmla="*/ 9480 h 10630"/>
              <a:gd name="connsiteX162" fmla="*/ 9894 w 10000"/>
              <a:gd name="connsiteY162" fmla="*/ 9521 h 10630"/>
              <a:gd name="connsiteX163" fmla="*/ 9838 w 10000"/>
              <a:gd name="connsiteY163" fmla="*/ 9563 h 10630"/>
              <a:gd name="connsiteX164" fmla="*/ 9749 w 10000"/>
              <a:gd name="connsiteY164" fmla="*/ 9601 h 10630"/>
              <a:gd name="connsiteX165" fmla="*/ 9640 w 10000"/>
              <a:gd name="connsiteY165" fmla="*/ 9643 h 10630"/>
              <a:gd name="connsiteX166" fmla="*/ 9506 w 10000"/>
              <a:gd name="connsiteY166" fmla="*/ 9677 h 10630"/>
              <a:gd name="connsiteX167" fmla="*/ 9344 w 10000"/>
              <a:gd name="connsiteY167" fmla="*/ 9711 h 10630"/>
              <a:gd name="connsiteX168" fmla="*/ 9164 w 10000"/>
              <a:gd name="connsiteY168" fmla="*/ 9749 h 10630"/>
              <a:gd name="connsiteX169" fmla="*/ 8963 w 10000"/>
              <a:gd name="connsiteY169" fmla="*/ 9780 h 10630"/>
              <a:gd name="connsiteX170" fmla="*/ 8744 w 10000"/>
              <a:gd name="connsiteY170" fmla="*/ 9806 h 10630"/>
              <a:gd name="connsiteX171" fmla="*/ 8507 w 10000"/>
              <a:gd name="connsiteY171" fmla="*/ 9837 h 10630"/>
              <a:gd name="connsiteX172" fmla="*/ 8257 w 10000"/>
              <a:gd name="connsiteY172" fmla="*/ 9859 h 10630"/>
              <a:gd name="connsiteX173" fmla="*/ 7989 w 10000"/>
              <a:gd name="connsiteY173" fmla="*/ 9886 h 10630"/>
              <a:gd name="connsiteX174" fmla="*/ 7706 w 10000"/>
              <a:gd name="connsiteY174" fmla="*/ 9901 h 10630"/>
              <a:gd name="connsiteX175" fmla="*/ 7414 w 10000"/>
              <a:gd name="connsiteY175" fmla="*/ 9924 h 10630"/>
              <a:gd name="connsiteX176" fmla="*/ 7110 w 10000"/>
              <a:gd name="connsiteY176" fmla="*/ 9943 h 10630"/>
              <a:gd name="connsiteX177" fmla="*/ 6800 w 10000"/>
              <a:gd name="connsiteY177" fmla="*/ 9954 h 10630"/>
              <a:gd name="connsiteX178" fmla="*/ 6478 w 10000"/>
              <a:gd name="connsiteY178" fmla="*/ 9970 h 10630"/>
              <a:gd name="connsiteX179" fmla="*/ 6154 w 10000"/>
              <a:gd name="connsiteY179" fmla="*/ 9977 h 10630"/>
              <a:gd name="connsiteX180" fmla="*/ 5822 w 10000"/>
              <a:gd name="connsiteY180" fmla="*/ 9989 h 10630"/>
              <a:gd name="connsiteX181" fmla="*/ 5487 w 10000"/>
              <a:gd name="connsiteY181" fmla="*/ 9996 h 10630"/>
              <a:gd name="connsiteX182" fmla="*/ 5403 w 10000"/>
              <a:gd name="connsiteY182" fmla="*/ 10630 h 10630"/>
              <a:gd name="connsiteX0" fmla="*/ 4478 w 10000"/>
              <a:gd name="connsiteY0" fmla="*/ 10000 h 10000"/>
              <a:gd name="connsiteX1" fmla="*/ 4146 w 10000"/>
              <a:gd name="connsiteY1" fmla="*/ 10000 h 10000"/>
              <a:gd name="connsiteX2" fmla="*/ 3814 w 10000"/>
              <a:gd name="connsiteY2" fmla="*/ 9996 h 10000"/>
              <a:gd name="connsiteX3" fmla="*/ 3490 w 10000"/>
              <a:gd name="connsiteY3" fmla="*/ 9989 h 10000"/>
              <a:gd name="connsiteX4" fmla="*/ 3169 w 10000"/>
              <a:gd name="connsiteY4" fmla="*/ 9977 h 10000"/>
              <a:gd name="connsiteX5" fmla="*/ 2858 w 10000"/>
              <a:gd name="connsiteY5" fmla="*/ 9966 h 10000"/>
              <a:gd name="connsiteX6" fmla="*/ 2551 w 10000"/>
              <a:gd name="connsiteY6" fmla="*/ 9951 h 10000"/>
              <a:gd name="connsiteX7" fmla="*/ 2262 w 10000"/>
              <a:gd name="connsiteY7" fmla="*/ 9935 h 10000"/>
              <a:gd name="connsiteX8" fmla="*/ 1983 w 10000"/>
              <a:gd name="connsiteY8" fmla="*/ 9916 h 10000"/>
              <a:gd name="connsiteX9" fmla="*/ 1715 w 10000"/>
              <a:gd name="connsiteY9" fmla="*/ 9894 h 10000"/>
              <a:gd name="connsiteX10" fmla="*/ 1464 w 10000"/>
              <a:gd name="connsiteY10" fmla="*/ 9867 h 10000"/>
              <a:gd name="connsiteX11" fmla="*/ 1231 w 10000"/>
              <a:gd name="connsiteY11" fmla="*/ 9840 h 10000"/>
              <a:gd name="connsiteX12" fmla="*/ 1013 w 10000"/>
              <a:gd name="connsiteY12" fmla="*/ 9810 h 10000"/>
              <a:gd name="connsiteX13" fmla="*/ 812 w 10000"/>
              <a:gd name="connsiteY13" fmla="*/ 9780 h 10000"/>
              <a:gd name="connsiteX14" fmla="*/ 635 w 10000"/>
              <a:gd name="connsiteY14" fmla="*/ 9742 h 10000"/>
              <a:gd name="connsiteX15" fmla="*/ 476 w 10000"/>
              <a:gd name="connsiteY15" fmla="*/ 9708 h 10000"/>
              <a:gd name="connsiteX16" fmla="*/ 342 w 10000"/>
              <a:gd name="connsiteY16" fmla="*/ 9670 h 10000"/>
              <a:gd name="connsiteX17" fmla="*/ 233 w 10000"/>
              <a:gd name="connsiteY17" fmla="*/ 9624 h 10000"/>
              <a:gd name="connsiteX18" fmla="*/ 152 w 10000"/>
              <a:gd name="connsiteY18" fmla="*/ 9578 h 10000"/>
              <a:gd name="connsiteX19" fmla="*/ 92 w 10000"/>
              <a:gd name="connsiteY19" fmla="*/ 9533 h 10000"/>
              <a:gd name="connsiteX20" fmla="*/ 64 w 10000"/>
              <a:gd name="connsiteY20" fmla="*/ 9480 h 10000"/>
              <a:gd name="connsiteX21" fmla="*/ 60 w 10000"/>
              <a:gd name="connsiteY21" fmla="*/ 9434 h 10000"/>
              <a:gd name="connsiteX22" fmla="*/ 53 w 10000"/>
              <a:gd name="connsiteY22" fmla="*/ 9381 h 10000"/>
              <a:gd name="connsiteX23" fmla="*/ 39 w 10000"/>
              <a:gd name="connsiteY23" fmla="*/ 9309 h 10000"/>
              <a:gd name="connsiteX24" fmla="*/ 32 w 10000"/>
              <a:gd name="connsiteY24" fmla="*/ 9229 h 10000"/>
              <a:gd name="connsiteX25" fmla="*/ 21 w 10000"/>
              <a:gd name="connsiteY25" fmla="*/ 9142 h 10000"/>
              <a:gd name="connsiteX26" fmla="*/ 11 w 10000"/>
              <a:gd name="connsiteY26" fmla="*/ 9039 h 10000"/>
              <a:gd name="connsiteX27" fmla="*/ 4 w 10000"/>
              <a:gd name="connsiteY27" fmla="*/ 8933 h 10000"/>
              <a:gd name="connsiteX28" fmla="*/ 0 w 10000"/>
              <a:gd name="connsiteY28" fmla="*/ 8819 h 10000"/>
              <a:gd name="connsiteX29" fmla="*/ 0 w 10000"/>
              <a:gd name="connsiteY29" fmla="*/ 8701 h 10000"/>
              <a:gd name="connsiteX30" fmla="*/ 4 w 10000"/>
              <a:gd name="connsiteY30" fmla="*/ 8572 h 10000"/>
              <a:gd name="connsiteX31" fmla="*/ 11 w 10000"/>
              <a:gd name="connsiteY31" fmla="*/ 8443 h 10000"/>
              <a:gd name="connsiteX32" fmla="*/ 28 w 10000"/>
              <a:gd name="connsiteY32" fmla="*/ 8310 h 10000"/>
              <a:gd name="connsiteX33" fmla="*/ 53 w 10000"/>
              <a:gd name="connsiteY33" fmla="*/ 8177 h 10000"/>
              <a:gd name="connsiteX34" fmla="*/ 81 w 10000"/>
              <a:gd name="connsiteY34" fmla="*/ 8040 h 10000"/>
              <a:gd name="connsiteX35" fmla="*/ 124 w 10000"/>
              <a:gd name="connsiteY35" fmla="*/ 7904 h 10000"/>
              <a:gd name="connsiteX36" fmla="*/ 176 w 10000"/>
              <a:gd name="connsiteY36" fmla="*/ 7771 h 10000"/>
              <a:gd name="connsiteX37" fmla="*/ 236 w 10000"/>
              <a:gd name="connsiteY37" fmla="*/ 7638 h 10000"/>
              <a:gd name="connsiteX38" fmla="*/ 311 w 10000"/>
              <a:gd name="connsiteY38" fmla="*/ 7512 h 10000"/>
              <a:gd name="connsiteX39" fmla="*/ 399 w 10000"/>
              <a:gd name="connsiteY39" fmla="*/ 7383 h 10000"/>
              <a:gd name="connsiteX40" fmla="*/ 494 w 10000"/>
              <a:gd name="connsiteY40" fmla="*/ 7262 h 10000"/>
              <a:gd name="connsiteX41" fmla="*/ 610 w 10000"/>
              <a:gd name="connsiteY41" fmla="*/ 7148 h 10000"/>
              <a:gd name="connsiteX42" fmla="*/ 741 w 10000"/>
              <a:gd name="connsiteY42" fmla="*/ 7041 h 10000"/>
              <a:gd name="connsiteX43" fmla="*/ 889 w 10000"/>
              <a:gd name="connsiteY43" fmla="*/ 6946 h 10000"/>
              <a:gd name="connsiteX44" fmla="*/ 1052 w 10000"/>
              <a:gd name="connsiteY44" fmla="*/ 6852 h 10000"/>
              <a:gd name="connsiteX45" fmla="*/ 1235 w 10000"/>
              <a:gd name="connsiteY45" fmla="*/ 6772 h 10000"/>
              <a:gd name="connsiteX46" fmla="*/ 1436 w 10000"/>
              <a:gd name="connsiteY46" fmla="*/ 6707 h 10000"/>
              <a:gd name="connsiteX47" fmla="*/ 1764 w 10000"/>
              <a:gd name="connsiteY47" fmla="*/ 6608 h 10000"/>
              <a:gd name="connsiteX48" fmla="*/ 2071 w 10000"/>
              <a:gd name="connsiteY48" fmla="*/ 6517 h 10000"/>
              <a:gd name="connsiteX49" fmla="*/ 2357 w 10000"/>
              <a:gd name="connsiteY49" fmla="*/ 6434 h 10000"/>
              <a:gd name="connsiteX50" fmla="*/ 2615 w 10000"/>
              <a:gd name="connsiteY50" fmla="*/ 6354 h 10000"/>
              <a:gd name="connsiteX51" fmla="*/ 2848 w 10000"/>
              <a:gd name="connsiteY51" fmla="*/ 6278 h 10000"/>
              <a:gd name="connsiteX52" fmla="*/ 3063 w 10000"/>
              <a:gd name="connsiteY52" fmla="*/ 6198 h 10000"/>
              <a:gd name="connsiteX53" fmla="*/ 3253 w 10000"/>
              <a:gd name="connsiteY53" fmla="*/ 6122 h 10000"/>
              <a:gd name="connsiteX54" fmla="*/ 3423 w 10000"/>
              <a:gd name="connsiteY54" fmla="*/ 6046 h 10000"/>
              <a:gd name="connsiteX55" fmla="*/ 3571 w 10000"/>
              <a:gd name="connsiteY55" fmla="*/ 5963 h 10000"/>
              <a:gd name="connsiteX56" fmla="*/ 3698 w 10000"/>
              <a:gd name="connsiteY56" fmla="*/ 5879 h 10000"/>
              <a:gd name="connsiteX57" fmla="*/ 3804 w 10000"/>
              <a:gd name="connsiteY57" fmla="*/ 5792 h 10000"/>
              <a:gd name="connsiteX58" fmla="*/ 3892 w 10000"/>
              <a:gd name="connsiteY58" fmla="*/ 5693 h 10000"/>
              <a:gd name="connsiteX59" fmla="*/ 3963 w 10000"/>
              <a:gd name="connsiteY59" fmla="*/ 5587 h 10000"/>
              <a:gd name="connsiteX60" fmla="*/ 4005 w 10000"/>
              <a:gd name="connsiteY60" fmla="*/ 5473 h 10000"/>
              <a:gd name="connsiteX61" fmla="*/ 4093 w 10000"/>
              <a:gd name="connsiteY61" fmla="*/ 5473 h 10000"/>
              <a:gd name="connsiteX62" fmla="*/ 4061 w 10000"/>
              <a:gd name="connsiteY62" fmla="*/ 5442 h 10000"/>
              <a:gd name="connsiteX63" fmla="*/ 4026 w 10000"/>
              <a:gd name="connsiteY63" fmla="*/ 5412 h 10000"/>
              <a:gd name="connsiteX64" fmla="*/ 3860 w 10000"/>
              <a:gd name="connsiteY64" fmla="*/ 5234 h 10000"/>
              <a:gd name="connsiteX65" fmla="*/ 3701 w 10000"/>
              <a:gd name="connsiteY65" fmla="*/ 5032 h 10000"/>
              <a:gd name="connsiteX66" fmla="*/ 3550 w 10000"/>
              <a:gd name="connsiteY66" fmla="*/ 4816 h 10000"/>
              <a:gd name="connsiteX67" fmla="*/ 3416 w 10000"/>
              <a:gd name="connsiteY67" fmla="*/ 4577 h 10000"/>
              <a:gd name="connsiteX68" fmla="*/ 3289 w 10000"/>
              <a:gd name="connsiteY68" fmla="*/ 4322 h 10000"/>
              <a:gd name="connsiteX69" fmla="*/ 3172 w 10000"/>
              <a:gd name="connsiteY69" fmla="*/ 4064 h 10000"/>
              <a:gd name="connsiteX70" fmla="*/ 3073 w 10000"/>
              <a:gd name="connsiteY70" fmla="*/ 3794 h 10000"/>
              <a:gd name="connsiteX71" fmla="*/ 2989 w 10000"/>
              <a:gd name="connsiteY71" fmla="*/ 3521 h 10000"/>
              <a:gd name="connsiteX72" fmla="*/ 2922 w 10000"/>
              <a:gd name="connsiteY72" fmla="*/ 3240 h 10000"/>
              <a:gd name="connsiteX73" fmla="*/ 2869 w 10000"/>
              <a:gd name="connsiteY73" fmla="*/ 2966 h 10000"/>
              <a:gd name="connsiteX74" fmla="*/ 2841 w 10000"/>
              <a:gd name="connsiteY74" fmla="*/ 2697 h 10000"/>
              <a:gd name="connsiteX75" fmla="*/ 2826 w 10000"/>
              <a:gd name="connsiteY75" fmla="*/ 2431 h 10000"/>
              <a:gd name="connsiteX76" fmla="*/ 2841 w 10000"/>
              <a:gd name="connsiteY76" fmla="*/ 2180 h 10000"/>
              <a:gd name="connsiteX77" fmla="*/ 2872 w 10000"/>
              <a:gd name="connsiteY77" fmla="*/ 1937 h 10000"/>
              <a:gd name="connsiteX78" fmla="*/ 2925 w 10000"/>
              <a:gd name="connsiteY78" fmla="*/ 1705 h 10000"/>
              <a:gd name="connsiteX79" fmla="*/ 2999 w 10000"/>
              <a:gd name="connsiteY79" fmla="*/ 1485 h 10000"/>
              <a:gd name="connsiteX80" fmla="*/ 3091 w 10000"/>
              <a:gd name="connsiteY80" fmla="*/ 1284 h 10000"/>
              <a:gd name="connsiteX81" fmla="*/ 3193 w 10000"/>
              <a:gd name="connsiteY81" fmla="*/ 1086 h 10000"/>
              <a:gd name="connsiteX82" fmla="*/ 3317 w 10000"/>
              <a:gd name="connsiteY82" fmla="*/ 908 h 10000"/>
              <a:gd name="connsiteX83" fmla="*/ 3447 w 10000"/>
              <a:gd name="connsiteY83" fmla="*/ 744 h 10000"/>
              <a:gd name="connsiteX84" fmla="*/ 3592 w 10000"/>
              <a:gd name="connsiteY84" fmla="*/ 592 h 10000"/>
              <a:gd name="connsiteX85" fmla="*/ 3747 w 10000"/>
              <a:gd name="connsiteY85" fmla="*/ 460 h 10000"/>
              <a:gd name="connsiteX86" fmla="*/ 3913 w 10000"/>
              <a:gd name="connsiteY86" fmla="*/ 342 h 10000"/>
              <a:gd name="connsiteX87" fmla="*/ 4086 w 10000"/>
              <a:gd name="connsiteY87" fmla="*/ 239 h 10000"/>
              <a:gd name="connsiteX88" fmla="*/ 4263 w 10000"/>
              <a:gd name="connsiteY88" fmla="*/ 156 h 10000"/>
              <a:gd name="connsiteX89" fmla="*/ 4442 w 10000"/>
              <a:gd name="connsiteY89" fmla="*/ 87 h 10000"/>
              <a:gd name="connsiteX90" fmla="*/ 4626 w 10000"/>
              <a:gd name="connsiteY90" fmla="*/ 38 h 10000"/>
              <a:gd name="connsiteX91" fmla="*/ 4809 w 10000"/>
              <a:gd name="connsiteY91" fmla="*/ 11 h 10000"/>
              <a:gd name="connsiteX92" fmla="*/ 4996 w 10000"/>
              <a:gd name="connsiteY92" fmla="*/ 0 h 10000"/>
              <a:gd name="connsiteX93" fmla="*/ 5183 w 10000"/>
              <a:gd name="connsiteY93" fmla="*/ 11 h 10000"/>
              <a:gd name="connsiteX94" fmla="*/ 5371 w 10000"/>
              <a:gd name="connsiteY94" fmla="*/ 46 h 10000"/>
              <a:gd name="connsiteX95" fmla="*/ 5550 w 10000"/>
              <a:gd name="connsiteY95" fmla="*/ 99 h 10000"/>
              <a:gd name="connsiteX96" fmla="*/ 5730 w 10000"/>
              <a:gd name="connsiteY96" fmla="*/ 167 h 10000"/>
              <a:gd name="connsiteX97" fmla="*/ 5903 w 10000"/>
              <a:gd name="connsiteY97" fmla="*/ 254 h 10000"/>
              <a:gd name="connsiteX98" fmla="*/ 6073 w 10000"/>
              <a:gd name="connsiteY98" fmla="*/ 361 h 10000"/>
              <a:gd name="connsiteX99" fmla="*/ 6228 w 10000"/>
              <a:gd name="connsiteY99" fmla="*/ 490 h 10000"/>
              <a:gd name="connsiteX100" fmla="*/ 6380 w 10000"/>
              <a:gd name="connsiteY100" fmla="*/ 627 h 10000"/>
              <a:gd name="connsiteX101" fmla="*/ 6521 w 10000"/>
              <a:gd name="connsiteY101" fmla="*/ 786 h 10000"/>
              <a:gd name="connsiteX102" fmla="*/ 6648 w 10000"/>
              <a:gd name="connsiteY102" fmla="*/ 961 h 10000"/>
              <a:gd name="connsiteX103" fmla="*/ 6761 w 10000"/>
              <a:gd name="connsiteY103" fmla="*/ 1143 h 10000"/>
              <a:gd name="connsiteX104" fmla="*/ 6863 w 10000"/>
              <a:gd name="connsiteY104" fmla="*/ 1344 h 10000"/>
              <a:gd name="connsiteX105" fmla="*/ 6951 w 10000"/>
              <a:gd name="connsiteY105" fmla="*/ 1557 h 10000"/>
              <a:gd name="connsiteX106" fmla="*/ 7022 w 10000"/>
              <a:gd name="connsiteY106" fmla="*/ 1777 h 10000"/>
              <a:gd name="connsiteX107" fmla="*/ 7068 w 10000"/>
              <a:gd name="connsiteY107" fmla="*/ 2013 h 10000"/>
              <a:gd name="connsiteX108" fmla="*/ 7103 w 10000"/>
              <a:gd name="connsiteY108" fmla="*/ 2256 h 10000"/>
              <a:gd name="connsiteX109" fmla="*/ 7110 w 10000"/>
              <a:gd name="connsiteY109" fmla="*/ 2510 h 10000"/>
              <a:gd name="connsiteX110" fmla="*/ 7100 w 10000"/>
              <a:gd name="connsiteY110" fmla="*/ 2773 h 10000"/>
              <a:gd name="connsiteX111" fmla="*/ 7064 w 10000"/>
              <a:gd name="connsiteY111" fmla="*/ 3042 h 10000"/>
              <a:gd name="connsiteX112" fmla="*/ 7011 w 10000"/>
              <a:gd name="connsiteY112" fmla="*/ 3316 h 10000"/>
              <a:gd name="connsiteX113" fmla="*/ 6937 w 10000"/>
              <a:gd name="connsiteY113" fmla="*/ 3585 h 10000"/>
              <a:gd name="connsiteX114" fmla="*/ 6842 w 10000"/>
              <a:gd name="connsiteY114" fmla="*/ 3855 h 10000"/>
              <a:gd name="connsiteX115" fmla="*/ 6736 w 10000"/>
              <a:gd name="connsiteY115" fmla="*/ 4121 h 10000"/>
              <a:gd name="connsiteX116" fmla="*/ 6613 w 10000"/>
              <a:gd name="connsiteY116" fmla="*/ 4371 h 10000"/>
              <a:gd name="connsiteX117" fmla="*/ 6478 w 10000"/>
              <a:gd name="connsiteY117" fmla="*/ 4618 h 10000"/>
              <a:gd name="connsiteX118" fmla="*/ 6330 w 10000"/>
              <a:gd name="connsiteY118" fmla="*/ 4850 h 10000"/>
              <a:gd name="connsiteX119" fmla="*/ 6171 w 10000"/>
              <a:gd name="connsiteY119" fmla="*/ 5063 h 10000"/>
              <a:gd name="connsiteX120" fmla="*/ 6006 w 10000"/>
              <a:gd name="connsiteY120" fmla="*/ 5256 h 10000"/>
              <a:gd name="connsiteX121" fmla="*/ 5829 w 10000"/>
              <a:gd name="connsiteY121" fmla="*/ 5427 h 10000"/>
              <a:gd name="connsiteX122" fmla="*/ 5872 w 10000"/>
              <a:gd name="connsiteY122" fmla="*/ 5541 h 10000"/>
              <a:gd name="connsiteX123" fmla="*/ 5924 w 10000"/>
              <a:gd name="connsiteY123" fmla="*/ 5644 h 10000"/>
              <a:gd name="connsiteX124" fmla="*/ 5999 w 10000"/>
              <a:gd name="connsiteY124" fmla="*/ 5742 h 10000"/>
              <a:gd name="connsiteX125" fmla="*/ 6087 w 10000"/>
              <a:gd name="connsiteY125" fmla="*/ 5830 h 10000"/>
              <a:gd name="connsiteX126" fmla="*/ 6200 w 10000"/>
              <a:gd name="connsiteY126" fmla="*/ 5913 h 10000"/>
              <a:gd name="connsiteX127" fmla="*/ 6330 w 10000"/>
              <a:gd name="connsiteY127" fmla="*/ 5993 h 10000"/>
              <a:gd name="connsiteX128" fmla="*/ 6478 w 10000"/>
              <a:gd name="connsiteY128" fmla="*/ 6069 h 10000"/>
              <a:gd name="connsiteX129" fmla="*/ 6651 w 10000"/>
              <a:gd name="connsiteY129" fmla="*/ 6145 h 10000"/>
              <a:gd name="connsiteX130" fmla="*/ 6838 w 10000"/>
              <a:gd name="connsiteY130" fmla="*/ 6221 h 10000"/>
              <a:gd name="connsiteX131" fmla="*/ 7050 w 10000"/>
              <a:gd name="connsiteY131" fmla="*/ 6289 h 10000"/>
              <a:gd name="connsiteX132" fmla="*/ 7279 w 10000"/>
              <a:gd name="connsiteY132" fmla="*/ 6365 h 10000"/>
              <a:gd name="connsiteX133" fmla="*/ 7530 w 10000"/>
              <a:gd name="connsiteY133" fmla="*/ 6445 h 10000"/>
              <a:gd name="connsiteX134" fmla="*/ 7805 w 10000"/>
              <a:gd name="connsiteY134" fmla="*/ 6525 h 10000"/>
              <a:gd name="connsiteX135" fmla="*/ 8102 w 10000"/>
              <a:gd name="connsiteY135" fmla="*/ 6612 h 10000"/>
              <a:gd name="connsiteX136" fmla="*/ 8416 w 10000"/>
              <a:gd name="connsiteY136" fmla="*/ 6707 h 10000"/>
              <a:gd name="connsiteX137" fmla="*/ 8624 w 10000"/>
              <a:gd name="connsiteY137" fmla="*/ 6776 h 10000"/>
              <a:gd name="connsiteX138" fmla="*/ 8818 w 10000"/>
              <a:gd name="connsiteY138" fmla="*/ 6855 h 10000"/>
              <a:gd name="connsiteX139" fmla="*/ 8991 w 10000"/>
              <a:gd name="connsiteY139" fmla="*/ 6950 h 10000"/>
              <a:gd name="connsiteX140" fmla="*/ 9146 w 10000"/>
              <a:gd name="connsiteY140" fmla="*/ 7057 h 10000"/>
              <a:gd name="connsiteX141" fmla="*/ 9287 w 10000"/>
              <a:gd name="connsiteY141" fmla="*/ 7167 h 10000"/>
              <a:gd name="connsiteX142" fmla="*/ 9414 w 10000"/>
              <a:gd name="connsiteY142" fmla="*/ 7281 h 10000"/>
              <a:gd name="connsiteX143" fmla="*/ 9520 w 10000"/>
              <a:gd name="connsiteY143" fmla="*/ 7406 h 10000"/>
              <a:gd name="connsiteX144" fmla="*/ 9619 w 10000"/>
              <a:gd name="connsiteY144" fmla="*/ 7531 h 10000"/>
              <a:gd name="connsiteX145" fmla="*/ 9700 w 10000"/>
              <a:gd name="connsiteY145" fmla="*/ 7664 h 10000"/>
              <a:gd name="connsiteX146" fmla="*/ 9774 w 10000"/>
              <a:gd name="connsiteY146" fmla="*/ 7801 h 10000"/>
              <a:gd name="connsiteX147" fmla="*/ 9834 w 10000"/>
              <a:gd name="connsiteY147" fmla="*/ 7942 h 10000"/>
              <a:gd name="connsiteX148" fmla="*/ 9884 w 10000"/>
              <a:gd name="connsiteY148" fmla="*/ 8082 h 10000"/>
              <a:gd name="connsiteX149" fmla="*/ 9922 w 10000"/>
              <a:gd name="connsiteY149" fmla="*/ 8219 h 10000"/>
              <a:gd name="connsiteX150" fmla="*/ 9951 w 10000"/>
              <a:gd name="connsiteY150" fmla="*/ 8355 h 10000"/>
              <a:gd name="connsiteX151" fmla="*/ 9975 w 10000"/>
              <a:gd name="connsiteY151" fmla="*/ 8492 h 10000"/>
              <a:gd name="connsiteX152" fmla="*/ 9989 w 10000"/>
              <a:gd name="connsiteY152" fmla="*/ 8621 h 10000"/>
              <a:gd name="connsiteX153" fmla="*/ 9996 w 10000"/>
              <a:gd name="connsiteY153" fmla="*/ 8750 h 10000"/>
              <a:gd name="connsiteX154" fmla="*/ 10000 w 10000"/>
              <a:gd name="connsiteY154" fmla="*/ 8872 h 10000"/>
              <a:gd name="connsiteX155" fmla="*/ 9996 w 10000"/>
              <a:gd name="connsiteY155" fmla="*/ 8986 h 10000"/>
              <a:gd name="connsiteX156" fmla="*/ 9993 w 10000"/>
              <a:gd name="connsiteY156" fmla="*/ 9092 h 10000"/>
              <a:gd name="connsiteX157" fmla="*/ 9979 w 10000"/>
              <a:gd name="connsiteY157" fmla="*/ 9191 h 10000"/>
              <a:gd name="connsiteX158" fmla="*/ 9968 w 10000"/>
              <a:gd name="connsiteY158" fmla="*/ 9278 h 10000"/>
              <a:gd name="connsiteX159" fmla="*/ 9958 w 10000"/>
              <a:gd name="connsiteY159" fmla="*/ 9358 h 10000"/>
              <a:gd name="connsiteX160" fmla="*/ 9940 w 10000"/>
              <a:gd name="connsiteY160" fmla="*/ 9427 h 10000"/>
              <a:gd name="connsiteX161" fmla="*/ 9922 w 10000"/>
              <a:gd name="connsiteY161" fmla="*/ 9480 h 10000"/>
              <a:gd name="connsiteX162" fmla="*/ 9894 w 10000"/>
              <a:gd name="connsiteY162" fmla="*/ 9521 h 10000"/>
              <a:gd name="connsiteX163" fmla="*/ 9838 w 10000"/>
              <a:gd name="connsiteY163" fmla="*/ 9563 h 10000"/>
              <a:gd name="connsiteX164" fmla="*/ 9749 w 10000"/>
              <a:gd name="connsiteY164" fmla="*/ 9601 h 10000"/>
              <a:gd name="connsiteX165" fmla="*/ 9640 w 10000"/>
              <a:gd name="connsiteY165" fmla="*/ 9643 h 10000"/>
              <a:gd name="connsiteX166" fmla="*/ 9506 w 10000"/>
              <a:gd name="connsiteY166" fmla="*/ 9677 h 10000"/>
              <a:gd name="connsiteX167" fmla="*/ 9344 w 10000"/>
              <a:gd name="connsiteY167" fmla="*/ 9711 h 10000"/>
              <a:gd name="connsiteX168" fmla="*/ 9164 w 10000"/>
              <a:gd name="connsiteY168" fmla="*/ 9749 h 10000"/>
              <a:gd name="connsiteX169" fmla="*/ 8963 w 10000"/>
              <a:gd name="connsiteY169" fmla="*/ 9780 h 10000"/>
              <a:gd name="connsiteX170" fmla="*/ 8744 w 10000"/>
              <a:gd name="connsiteY170" fmla="*/ 9806 h 10000"/>
              <a:gd name="connsiteX171" fmla="*/ 8507 w 10000"/>
              <a:gd name="connsiteY171" fmla="*/ 9837 h 10000"/>
              <a:gd name="connsiteX172" fmla="*/ 8257 w 10000"/>
              <a:gd name="connsiteY172" fmla="*/ 9859 h 10000"/>
              <a:gd name="connsiteX173" fmla="*/ 7989 w 10000"/>
              <a:gd name="connsiteY173" fmla="*/ 9886 h 10000"/>
              <a:gd name="connsiteX174" fmla="*/ 7706 w 10000"/>
              <a:gd name="connsiteY174" fmla="*/ 9901 h 10000"/>
              <a:gd name="connsiteX175" fmla="*/ 7414 w 10000"/>
              <a:gd name="connsiteY175" fmla="*/ 9924 h 10000"/>
              <a:gd name="connsiteX176" fmla="*/ 7110 w 10000"/>
              <a:gd name="connsiteY176" fmla="*/ 9943 h 10000"/>
              <a:gd name="connsiteX177" fmla="*/ 6800 w 10000"/>
              <a:gd name="connsiteY177" fmla="*/ 9954 h 10000"/>
              <a:gd name="connsiteX178" fmla="*/ 6478 w 10000"/>
              <a:gd name="connsiteY178" fmla="*/ 9970 h 10000"/>
              <a:gd name="connsiteX179" fmla="*/ 6154 w 10000"/>
              <a:gd name="connsiteY179" fmla="*/ 9977 h 10000"/>
              <a:gd name="connsiteX180" fmla="*/ 5822 w 10000"/>
              <a:gd name="connsiteY180" fmla="*/ 9989 h 10000"/>
              <a:gd name="connsiteX181" fmla="*/ 5487 w 10000"/>
              <a:gd name="connsiteY181" fmla="*/ 9996 h 10000"/>
              <a:gd name="connsiteX0" fmla="*/ 4146 w 10000"/>
              <a:gd name="connsiteY0" fmla="*/ 10000 h 10000"/>
              <a:gd name="connsiteX1" fmla="*/ 3814 w 10000"/>
              <a:gd name="connsiteY1" fmla="*/ 9996 h 10000"/>
              <a:gd name="connsiteX2" fmla="*/ 3490 w 10000"/>
              <a:gd name="connsiteY2" fmla="*/ 9989 h 10000"/>
              <a:gd name="connsiteX3" fmla="*/ 3169 w 10000"/>
              <a:gd name="connsiteY3" fmla="*/ 9977 h 10000"/>
              <a:gd name="connsiteX4" fmla="*/ 2858 w 10000"/>
              <a:gd name="connsiteY4" fmla="*/ 9966 h 10000"/>
              <a:gd name="connsiteX5" fmla="*/ 2551 w 10000"/>
              <a:gd name="connsiteY5" fmla="*/ 9951 h 10000"/>
              <a:gd name="connsiteX6" fmla="*/ 2262 w 10000"/>
              <a:gd name="connsiteY6" fmla="*/ 9935 h 10000"/>
              <a:gd name="connsiteX7" fmla="*/ 1983 w 10000"/>
              <a:gd name="connsiteY7" fmla="*/ 9916 h 10000"/>
              <a:gd name="connsiteX8" fmla="*/ 1715 w 10000"/>
              <a:gd name="connsiteY8" fmla="*/ 9894 h 10000"/>
              <a:gd name="connsiteX9" fmla="*/ 1464 w 10000"/>
              <a:gd name="connsiteY9" fmla="*/ 9867 h 10000"/>
              <a:gd name="connsiteX10" fmla="*/ 1231 w 10000"/>
              <a:gd name="connsiteY10" fmla="*/ 9840 h 10000"/>
              <a:gd name="connsiteX11" fmla="*/ 1013 w 10000"/>
              <a:gd name="connsiteY11" fmla="*/ 9810 h 10000"/>
              <a:gd name="connsiteX12" fmla="*/ 812 w 10000"/>
              <a:gd name="connsiteY12" fmla="*/ 9780 h 10000"/>
              <a:gd name="connsiteX13" fmla="*/ 635 w 10000"/>
              <a:gd name="connsiteY13" fmla="*/ 9742 h 10000"/>
              <a:gd name="connsiteX14" fmla="*/ 476 w 10000"/>
              <a:gd name="connsiteY14" fmla="*/ 9708 h 10000"/>
              <a:gd name="connsiteX15" fmla="*/ 342 w 10000"/>
              <a:gd name="connsiteY15" fmla="*/ 9670 h 10000"/>
              <a:gd name="connsiteX16" fmla="*/ 233 w 10000"/>
              <a:gd name="connsiteY16" fmla="*/ 9624 h 10000"/>
              <a:gd name="connsiteX17" fmla="*/ 152 w 10000"/>
              <a:gd name="connsiteY17" fmla="*/ 9578 h 10000"/>
              <a:gd name="connsiteX18" fmla="*/ 92 w 10000"/>
              <a:gd name="connsiteY18" fmla="*/ 9533 h 10000"/>
              <a:gd name="connsiteX19" fmla="*/ 64 w 10000"/>
              <a:gd name="connsiteY19" fmla="*/ 9480 h 10000"/>
              <a:gd name="connsiteX20" fmla="*/ 60 w 10000"/>
              <a:gd name="connsiteY20" fmla="*/ 9434 h 10000"/>
              <a:gd name="connsiteX21" fmla="*/ 53 w 10000"/>
              <a:gd name="connsiteY21" fmla="*/ 9381 h 10000"/>
              <a:gd name="connsiteX22" fmla="*/ 39 w 10000"/>
              <a:gd name="connsiteY22" fmla="*/ 9309 h 10000"/>
              <a:gd name="connsiteX23" fmla="*/ 32 w 10000"/>
              <a:gd name="connsiteY23" fmla="*/ 9229 h 10000"/>
              <a:gd name="connsiteX24" fmla="*/ 21 w 10000"/>
              <a:gd name="connsiteY24" fmla="*/ 9142 h 10000"/>
              <a:gd name="connsiteX25" fmla="*/ 11 w 10000"/>
              <a:gd name="connsiteY25" fmla="*/ 9039 h 10000"/>
              <a:gd name="connsiteX26" fmla="*/ 4 w 10000"/>
              <a:gd name="connsiteY26" fmla="*/ 8933 h 10000"/>
              <a:gd name="connsiteX27" fmla="*/ 0 w 10000"/>
              <a:gd name="connsiteY27" fmla="*/ 8819 h 10000"/>
              <a:gd name="connsiteX28" fmla="*/ 0 w 10000"/>
              <a:gd name="connsiteY28" fmla="*/ 8701 h 10000"/>
              <a:gd name="connsiteX29" fmla="*/ 4 w 10000"/>
              <a:gd name="connsiteY29" fmla="*/ 8572 h 10000"/>
              <a:gd name="connsiteX30" fmla="*/ 11 w 10000"/>
              <a:gd name="connsiteY30" fmla="*/ 8443 h 10000"/>
              <a:gd name="connsiteX31" fmla="*/ 28 w 10000"/>
              <a:gd name="connsiteY31" fmla="*/ 8310 h 10000"/>
              <a:gd name="connsiteX32" fmla="*/ 53 w 10000"/>
              <a:gd name="connsiteY32" fmla="*/ 8177 h 10000"/>
              <a:gd name="connsiteX33" fmla="*/ 81 w 10000"/>
              <a:gd name="connsiteY33" fmla="*/ 8040 h 10000"/>
              <a:gd name="connsiteX34" fmla="*/ 124 w 10000"/>
              <a:gd name="connsiteY34" fmla="*/ 7904 h 10000"/>
              <a:gd name="connsiteX35" fmla="*/ 176 w 10000"/>
              <a:gd name="connsiteY35" fmla="*/ 7771 h 10000"/>
              <a:gd name="connsiteX36" fmla="*/ 236 w 10000"/>
              <a:gd name="connsiteY36" fmla="*/ 7638 h 10000"/>
              <a:gd name="connsiteX37" fmla="*/ 311 w 10000"/>
              <a:gd name="connsiteY37" fmla="*/ 7512 h 10000"/>
              <a:gd name="connsiteX38" fmla="*/ 399 w 10000"/>
              <a:gd name="connsiteY38" fmla="*/ 7383 h 10000"/>
              <a:gd name="connsiteX39" fmla="*/ 494 w 10000"/>
              <a:gd name="connsiteY39" fmla="*/ 7262 h 10000"/>
              <a:gd name="connsiteX40" fmla="*/ 610 w 10000"/>
              <a:gd name="connsiteY40" fmla="*/ 7148 h 10000"/>
              <a:gd name="connsiteX41" fmla="*/ 741 w 10000"/>
              <a:gd name="connsiteY41" fmla="*/ 7041 h 10000"/>
              <a:gd name="connsiteX42" fmla="*/ 889 w 10000"/>
              <a:gd name="connsiteY42" fmla="*/ 6946 h 10000"/>
              <a:gd name="connsiteX43" fmla="*/ 1052 w 10000"/>
              <a:gd name="connsiteY43" fmla="*/ 6852 h 10000"/>
              <a:gd name="connsiteX44" fmla="*/ 1235 w 10000"/>
              <a:gd name="connsiteY44" fmla="*/ 6772 h 10000"/>
              <a:gd name="connsiteX45" fmla="*/ 1436 w 10000"/>
              <a:gd name="connsiteY45" fmla="*/ 6707 h 10000"/>
              <a:gd name="connsiteX46" fmla="*/ 1764 w 10000"/>
              <a:gd name="connsiteY46" fmla="*/ 6608 h 10000"/>
              <a:gd name="connsiteX47" fmla="*/ 2071 w 10000"/>
              <a:gd name="connsiteY47" fmla="*/ 6517 h 10000"/>
              <a:gd name="connsiteX48" fmla="*/ 2357 w 10000"/>
              <a:gd name="connsiteY48" fmla="*/ 6434 h 10000"/>
              <a:gd name="connsiteX49" fmla="*/ 2615 w 10000"/>
              <a:gd name="connsiteY49" fmla="*/ 6354 h 10000"/>
              <a:gd name="connsiteX50" fmla="*/ 2848 w 10000"/>
              <a:gd name="connsiteY50" fmla="*/ 6278 h 10000"/>
              <a:gd name="connsiteX51" fmla="*/ 3063 w 10000"/>
              <a:gd name="connsiteY51" fmla="*/ 6198 h 10000"/>
              <a:gd name="connsiteX52" fmla="*/ 3253 w 10000"/>
              <a:gd name="connsiteY52" fmla="*/ 6122 h 10000"/>
              <a:gd name="connsiteX53" fmla="*/ 3423 w 10000"/>
              <a:gd name="connsiteY53" fmla="*/ 6046 h 10000"/>
              <a:gd name="connsiteX54" fmla="*/ 3571 w 10000"/>
              <a:gd name="connsiteY54" fmla="*/ 5963 h 10000"/>
              <a:gd name="connsiteX55" fmla="*/ 3698 w 10000"/>
              <a:gd name="connsiteY55" fmla="*/ 5879 h 10000"/>
              <a:gd name="connsiteX56" fmla="*/ 3804 w 10000"/>
              <a:gd name="connsiteY56" fmla="*/ 5792 h 10000"/>
              <a:gd name="connsiteX57" fmla="*/ 3892 w 10000"/>
              <a:gd name="connsiteY57" fmla="*/ 5693 h 10000"/>
              <a:gd name="connsiteX58" fmla="*/ 3963 w 10000"/>
              <a:gd name="connsiteY58" fmla="*/ 5587 h 10000"/>
              <a:gd name="connsiteX59" fmla="*/ 4005 w 10000"/>
              <a:gd name="connsiteY59" fmla="*/ 5473 h 10000"/>
              <a:gd name="connsiteX60" fmla="*/ 4093 w 10000"/>
              <a:gd name="connsiteY60" fmla="*/ 5473 h 10000"/>
              <a:gd name="connsiteX61" fmla="*/ 4061 w 10000"/>
              <a:gd name="connsiteY61" fmla="*/ 5442 h 10000"/>
              <a:gd name="connsiteX62" fmla="*/ 4026 w 10000"/>
              <a:gd name="connsiteY62" fmla="*/ 5412 h 10000"/>
              <a:gd name="connsiteX63" fmla="*/ 3860 w 10000"/>
              <a:gd name="connsiteY63" fmla="*/ 5234 h 10000"/>
              <a:gd name="connsiteX64" fmla="*/ 3701 w 10000"/>
              <a:gd name="connsiteY64" fmla="*/ 5032 h 10000"/>
              <a:gd name="connsiteX65" fmla="*/ 3550 w 10000"/>
              <a:gd name="connsiteY65" fmla="*/ 4816 h 10000"/>
              <a:gd name="connsiteX66" fmla="*/ 3416 w 10000"/>
              <a:gd name="connsiteY66" fmla="*/ 4577 h 10000"/>
              <a:gd name="connsiteX67" fmla="*/ 3289 w 10000"/>
              <a:gd name="connsiteY67" fmla="*/ 4322 h 10000"/>
              <a:gd name="connsiteX68" fmla="*/ 3172 w 10000"/>
              <a:gd name="connsiteY68" fmla="*/ 4064 h 10000"/>
              <a:gd name="connsiteX69" fmla="*/ 3073 w 10000"/>
              <a:gd name="connsiteY69" fmla="*/ 3794 h 10000"/>
              <a:gd name="connsiteX70" fmla="*/ 2989 w 10000"/>
              <a:gd name="connsiteY70" fmla="*/ 3521 h 10000"/>
              <a:gd name="connsiteX71" fmla="*/ 2922 w 10000"/>
              <a:gd name="connsiteY71" fmla="*/ 3240 h 10000"/>
              <a:gd name="connsiteX72" fmla="*/ 2869 w 10000"/>
              <a:gd name="connsiteY72" fmla="*/ 2966 h 10000"/>
              <a:gd name="connsiteX73" fmla="*/ 2841 w 10000"/>
              <a:gd name="connsiteY73" fmla="*/ 2697 h 10000"/>
              <a:gd name="connsiteX74" fmla="*/ 2826 w 10000"/>
              <a:gd name="connsiteY74" fmla="*/ 2431 h 10000"/>
              <a:gd name="connsiteX75" fmla="*/ 2841 w 10000"/>
              <a:gd name="connsiteY75" fmla="*/ 2180 h 10000"/>
              <a:gd name="connsiteX76" fmla="*/ 2872 w 10000"/>
              <a:gd name="connsiteY76" fmla="*/ 1937 h 10000"/>
              <a:gd name="connsiteX77" fmla="*/ 2925 w 10000"/>
              <a:gd name="connsiteY77" fmla="*/ 1705 h 10000"/>
              <a:gd name="connsiteX78" fmla="*/ 2999 w 10000"/>
              <a:gd name="connsiteY78" fmla="*/ 1485 h 10000"/>
              <a:gd name="connsiteX79" fmla="*/ 3091 w 10000"/>
              <a:gd name="connsiteY79" fmla="*/ 1284 h 10000"/>
              <a:gd name="connsiteX80" fmla="*/ 3193 w 10000"/>
              <a:gd name="connsiteY80" fmla="*/ 1086 h 10000"/>
              <a:gd name="connsiteX81" fmla="*/ 3317 w 10000"/>
              <a:gd name="connsiteY81" fmla="*/ 908 h 10000"/>
              <a:gd name="connsiteX82" fmla="*/ 3447 w 10000"/>
              <a:gd name="connsiteY82" fmla="*/ 744 h 10000"/>
              <a:gd name="connsiteX83" fmla="*/ 3592 w 10000"/>
              <a:gd name="connsiteY83" fmla="*/ 592 h 10000"/>
              <a:gd name="connsiteX84" fmla="*/ 3747 w 10000"/>
              <a:gd name="connsiteY84" fmla="*/ 460 h 10000"/>
              <a:gd name="connsiteX85" fmla="*/ 3913 w 10000"/>
              <a:gd name="connsiteY85" fmla="*/ 342 h 10000"/>
              <a:gd name="connsiteX86" fmla="*/ 4086 w 10000"/>
              <a:gd name="connsiteY86" fmla="*/ 239 h 10000"/>
              <a:gd name="connsiteX87" fmla="*/ 4263 w 10000"/>
              <a:gd name="connsiteY87" fmla="*/ 156 h 10000"/>
              <a:gd name="connsiteX88" fmla="*/ 4442 w 10000"/>
              <a:gd name="connsiteY88" fmla="*/ 87 h 10000"/>
              <a:gd name="connsiteX89" fmla="*/ 4626 w 10000"/>
              <a:gd name="connsiteY89" fmla="*/ 38 h 10000"/>
              <a:gd name="connsiteX90" fmla="*/ 4809 w 10000"/>
              <a:gd name="connsiteY90" fmla="*/ 11 h 10000"/>
              <a:gd name="connsiteX91" fmla="*/ 4996 w 10000"/>
              <a:gd name="connsiteY91" fmla="*/ 0 h 10000"/>
              <a:gd name="connsiteX92" fmla="*/ 5183 w 10000"/>
              <a:gd name="connsiteY92" fmla="*/ 11 h 10000"/>
              <a:gd name="connsiteX93" fmla="*/ 5371 w 10000"/>
              <a:gd name="connsiteY93" fmla="*/ 46 h 10000"/>
              <a:gd name="connsiteX94" fmla="*/ 5550 w 10000"/>
              <a:gd name="connsiteY94" fmla="*/ 99 h 10000"/>
              <a:gd name="connsiteX95" fmla="*/ 5730 w 10000"/>
              <a:gd name="connsiteY95" fmla="*/ 167 h 10000"/>
              <a:gd name="connsiteX96" fmla="*/ 5903 w 10000"/>
              <a:gd name="connsiteY96" fmla="*/ 254 h 10000"/>
              <a:gd name="connsiteX97" fmla="*/ 6073 w 10000"/>
              <a:gd name="connsiteY97" fmla="*/ 361 h 10000"/>
              <a:gd name="connsiteX98" fmla="*/ 6228 w 10000"/>
              <a:gd name="connsiteY98" fmla="*/ 490 h 10000"/>
              <a:gd name="connsiteX99" fmla="*/ 6380 w 10000"/>
              <a:gd name="connsiteY99" fmla="*/ 627 h 10000"/>
              <a:gd name="connsiteX100" fmla="*/ 6521 w 10000"/>
              <a:gd name="connsiteY100" fmla="*/ 786 h 10000"/>
              <a:gd name="connsiteX101" fmla="*/ 6648 w 10000"/>
              <a:gd name="connsiteY101" fmla="*/ 961 h 10000"/>
              <a:gd name="connsiteX102" fmla="*/ 6761 w 10000"/>
              <a:gd name="connsiteY102" fmla="*/ 1143 h 10000"/>
              <a:gd name="connsiteX103" fmla="*/ 6863 w 10000"/>
              <a:gd name="connsiteY103" fmla="*/ 1344 h 10000"/>
              <a:gd name="connsiteX104" fmla="*/ 6951 w 10000"/>
              <a:gd name="connsiteY104" fmla="*/ 1557 h 10000"/>
              <a:gd name="connsiteX105" fmla="*/ 7022 w 10000"/>
              <a:gd name="connsiteY105" fmla="*/ 1777 h 10000"/>
              <a:gd name="connsiteX106" fmla="*/ 7068 w 10000"/>
              <a:gd name="connsiteY106" fmla="*/ 2013 h 10000"/>
              <a:gd name="connsiteX107" fmla="*/ 7103 w 10000"/>
              <a:gd name="connsiteY107" fmla="*/ 2256 h 10000"/>
              <a:gd name="connsiteX108" fmla="*/ 7110 w 10000"/>
              <a:gd name="connsiteY108" fmla="*/ 2510 h 10000"/>
              <a:gd name="connsiteX109" fmla="*/ 7100 w 10000"/>
              <a:gd name="connsiteY109" fmla="*/ 2773 h 10000"/>
              <a:gd name="connsiteX110" fmla="*/ 7064 w 10000"/>
              <a:gd name="connsiteY110" fmla="*/ 3042 h 10000"/>
              <a:gd name="connsiteX111" fmla="*/ 7011 w 10000"/>
              <a:gd name="connsiteY111" fmla="*/ 3316 h 10000"/>
              <a:gd name="connsiteX112" fmla="*/ 6937 w 10000"/>
              <a:gd name="connsiteY112" fmla="*/ 3585 h 10000"/>
              <a:gd name="connsiteX113" fmla="*/ 6842 w 10000"/>
              <a:gd name="connsiteY113" fmla="*/ 3855 h 10000"/>
              <a:gd name="connsiteX114" fmla="*/ 6736 w 10000"/>
              <a:gd name="connsiteY114" fmla="*/ 4121 h 10000"/>
              <a:gd name="connsiteX115" fmla="*/ 6613 w 10000"/>
              <a:gd name="connsiteY115" fmla="*/ 4371 h 10000"/>
              <a:gd name="connsiteX116" fmla="*/ 6478 w 10000"/>
              <a:gd name="connsiteY116" fmla="*/ 4618 h 10000"/>
              <a:gd name="connsiteX117" fmla="*/ 6330 w 10000"/>
              <a:gd name="connsiteY117" fmla="*/ 4850 h 10000"/>
              <a:gd name="connsiteX118" fmla="*/ 6171 w 10000"/>
              <a:gd name="connsiteY118" fmla="*/ 5063 h 10000"/>
              <a:gd name="connsiteX119" fmla="*/ 6006 w 10000"/>
              <a:gd name="connsiteY119" fmla="*/ 5256 h 10000"/>
              <a:gd name="connsiteX120" fmla="*/ 5829 w 10000"/>
              <a:gd name="connsiteY120" fmla="*/ 5427 h 10000"/>
              <a:gd name="connsiteX121" fmla="*/ 5872 w 10000"/>
              <a:gd name="connsiteY121" fmla="*/ 5541 h 10000"/>
              <a:gd name="connsiteX122" fmla="*/ 5924 w 10000"/>
              <a:gd name="connsiteY122" fmla="*/ 5644 h 10000"/>
              <a:gd name="connsiteX123" fmla="*/ 5999 w 10000"/>
              <a:gd name="connsiteY123" fmla="*/ 5742 h 10000"/>
              <a:gd name="connsiteX124" fmla="*/ 6087 w 10000"/>
              <a:gd name="connsiteY124" fmla="*/ 5830 h 10000"/>
              <a:gd name="connsiteX125" fmla="*/ 6200 w 10000"/>
              <a:gd name="connsiteY125" fmla="*/ 5913 h 10000"/>
              <a:gd name="connsiteX126" fmla="*/ 6330 w 10000"/>
              <a:gd name="connsiteY126" fmla="*/ 5993 h 10000"/>
              <a:gd name="connsiteX127" fmla="*/ 6478 w 10000"/>
              <a:gd name="connsiteY127" fmla="*/ 6069 h 10000"/>
              <a:gd name="connsiteX128" fmla="*/ 6651 w 10000"/>
              <a:gd name="connsiteY128" fmla="*/ 6145 h 10000"/>
              <a:gd name="connsiteX129" fmla="*/ 6838 w 10000"/>
              <a:gd name="connsiteY129" fmla="*/ 6221 h 10000"/>
              <a:gd name="connsiteX130" fmla="*/ 7050 w 10000"/>
              <a:gd name="connsiteY130" fmla="*/ 6289 h 10000"/>
              <a:gd name="connsiteX131" fmla="*/ 7279 w 10000"/>
              <a:gd name="connsiteY131" fmla="*/ 6365 h 10000"/>
              <a:gd name="connsiteX132" fmla="*/ 7530 w 10000"/>
              <a:gd name="connsiteY132" fmla="*/ 6445 h 10000"/>
              <a:gd name="connsiteX133" fmla="*/ 7805 w 10000"/>
              <a:gd name="connsiteY133" fmla="*/ 6525 h 10000"/>
              <a:gd name="connsiteX134" fmla="*/ 8102 w 10000"/>
              <a:gd name="connsiteY134" fmla="*/ 6612 h 10000"/>
              <a:gd name="connsiteX135" fmla="*/ 8416 w 10000"/>
              <a:gd name="connsiteY135" fmla="*/ 6707 h 10000"/>
              <a:gd name="connsiteX136" fmla="*/ 8624 w 10000"/>
              <a:gd name="connsiteY136" fmla="*/ 6776 h 10000"/>
              <a:gd name="connsiteX137" fmla="*/ 8818 w 10000"/>
              <a:gd name="connsiteY137" fmla="*/ 6855 h 10000"/>
              <a:gd name="connsiteX138" fmla="*/ 8991 w 10000"/>
              <a:gd name="connsiteY138" fmla="*/ 6950 h 10000"/>
              <a:gd name="connsiteX139" fmla="*/ 9146 w 10000"/>
              <a:gd name="connsiteY139" fmla="*/ 7057 h 10000"/>
              <a:gd name="connsiteX140" fmla="*/ 9287 w 10000"/>
              <a:gd name="connsiteY140" fmla="*/ 7167 h 10000"/>
              <a:gd name="connsiteX141" fmla="*/ 9414 w 10000"/>
              <a:gd name="connsiteY141" fmla="*/ 7281 h 10000"/>
              <a:gd name="connsiteX142" fmla="*/ 9520 w 10000"/>
              <a:gd name="connsiteY142" fmla="*/ 7406 h 10000"/>
              <a:gd name="connsiteX143" fmla="*/ 9619 w 10000"/>
              <a:gd name="connsiteY143" fmla="*/ 7531 h 10000"/>
              <a:gd name="connsiteX144" fmla="*/ 9700 w 10000"/>
              <a:gd name="connsiteY144" fmla="*/ 7664 h 10000"/>
              <a:gd name="connsiteX145" fmla="*/ 9774 w 10000"/>
              <a:gd name="connsiteY145" fmla="*/ 7801 h 10000"/>
              <a:gd name="connsiteX146" fmla="*/ 9834 w 10000"/>
              <a:gd name="connsiteY146" fmla="*/ 7942 h 10000"/>
              <a:gd name="connsiteX147" fmla="*/ 9884 w 10000"/>
              <a:gd name="connsiteY147" fmla="*/ 8082 h 10000"/>
              <a:gd name="connsiteX148" fmla="*/ 9922 w 10000"/>
              <a:gd name="connsiteY148" fmla="*/ 8219 h 10000"/>
              <a:gd name="connsiteX149" fmla="*/ 9951 w 10000"/>
              <a:gd name="connsiteY149" fmla="*/ 8355 h 10000"/>
              <a:gd name="connsiteX150" fmla="*/ 9975 w 10000"/>
              <a:gd name="connsiteY150" fmla="*/ 8492 h 10000"/>
              <a:gd name="connsiteX151" fmla="*/ 9989 w 10000"/>
              <a:gd name="connsiteY151" fmla="*/ 8621 h 10000"/>
              <a:gd name="connsiteX152" fmla="*/ 9996 w 10000"/>
              <a:gd name="connsiteY152" fmla="*/ 8750 h 10000"/>
              <a:gd name="connsiteX153" fmla="*/ 10000 w 10000"/>
              <a:gd name="connsiteY153" fmla="*/ 8872 h 10000"/>
              <a:gd name="connsiteX154" fmla="*/ 9996 w 10000"/>
              <a:gd name="connsiteY154" fmla="*/ 8986 h 10000"/>
              <a:gd name="connsiteX155" fmla="*/ 9993 w 10000"/>
              <a:gd name="connsiteY155" fmla="*/ 9092 h 10000"/>
              <a:gd name="connsiteX156" fmla="*/ 9979 w 10000"/>
              <a:gd name="connsiteY156" fmla="*/ 9191 h 10000"/>
              <a:gd name="connsiteX157" fmla="*/ 9968 w 10000"/>
              <a:gd name="connsiteY157" fmla="*/ 9278 h 10000"/>
              <a:gd name="connsiteX158" fmla="*/ 9958 w 10000"/>
              <a:gd name="connsiteY158" fmla="*/ 9358 h 10000"/>
              <a:gd name="connsiteX159" fmla="*/ 9940 w 10000"/>
              <a:gd name="connsiteY159" fmla="*/ 9427 h 10000"/>
              <a:gd name="connsiteX160" fmla="*/ 9922 w 10000"/>
              <a:gd name="connsiteY160" fmla="*/ 9480 h 10000"/>
              <a:gd name="connsiteX161" fmla="*/ 9894 w 10000"/>
              <a:gd name="connsiteY161" fmla="*/ 9521 h 10000"/>
              <a:gd name="connsiteX162" fmla="*/ 9838 w 10000"/>
              <a:gd name="connsiteY162" fmla="*/ 9563 h 10000"/>
              <a:gd name="connsiteX163" fmla="*/ 9749 w 10000"/>
              <a:gd name="connsiteY163" fmla="*/ 9601 h 10000"/>
              <a:gd name="connsiteX164" fmla="*/ 9640 w 10000"/>
              <a:gd name="connsiteY164" fmla="*/ 9643 h 10000"/>
              <a:gd name="connsiteX165" fmla="*/ 9506 w 10000"/>
              <a:gd name="connsiteY165" fmla="*/ 9677 h 10000"/>
              <a:gd name="connsiteX166" fmla="*/ 9344 w 10000"/>
              <a:gd name="connsiteY166" fmla="*/ 9711 h 10000"/>
              <a:gd name="connsiteX167" fmla="*/ 9164 w 10000"/>
              <a:gd name="connsiteY167" fmla="*/ 9749 h 10000"/>
              <a:gd name="connsiteX168" fmla="*/ 8963 w 10000"/>
              <a:gd name="connsiteY168" fmla="*/ 9780 h 10000"/>
              <a:gd name="connsiteX169" fmla="*/ 8744 w 10000"/>
              <a:gd name="connsiteY169" fmla="*/ 9806 h 10000"/>
              <a:gd name="connsiteX170" fmla="*/ 8507 w 10000"/>
              <a:gd name="connsiteY170" fmla="*/ 9837 h 10000"/>
              <a:gd name="connsiteX171" fmla="*/ 8257 w 10000"/>
              <a:gd name="connsiteY171" fmla="*/ 9859 h 10000"/>
              <a:gd name="connsiteX172" fmla="*/ 7989 w 10000"/>
              <a:gd name="connsiteY172" fmla="*/ 9886 h 10000"/>
              <a:gd name="connsiteX173" fmla="*/ 7706 w 10000"/>
              <a:gd name="connsiteY173" fmla="*/ 9901 h 10000"/>
              <a:gd name="connsiteX174" fmla="*/ 7414 w 10000"/>
              <a:gd name="connsiteY174" fmla="*/ 9924 h 10000"/>
              <a:gd name="connsiteX175" fmla="*/ 7110 w 10000"/>
              <a:gd name="connsiteY175" fmla="*/ 9943 h 10000"/>
              <a:gd name="connsiteX176" fmla="*/ 6800 w 10000"/>
              <a:gd name="connsiteY176" fmla="*/ 9954 h 10000"/>
              <a:gd name="connsiteX177" fmla="*/ 6478 w 10000"/>
              <a:gd name="connsiteY177" fmla="*/ 9970 h 10000"/>
              <a:gd name="connsiteX178" fmla="*/ 6154 w 10000"/>
              <a:gd name="connsiteY178" fmla="*/ 9977 h 10000"/>
              <a:gd name="connsiteX179" fmla="*/ 5822 w 10000"/>
              <a:gd name="connsiteY179" fmla="*/ 9989 h 10000"/>
              <a:gd name="connsiteX180" fmla="*/ 5487 w 10000"/>
              <a:gd name="connsiteY180" fmla="*/ 9996 h 10000"/>
              <a:gd name="connsiteX0" fmla="*/ 4146 w 10000"/>
              <a:gd name="connsiteY0" fmla="*/ 10000 h 10000"/>
              <a:gd name="connsiteX1" fmla="*/ 3814 w 10000"/>
              <a:gd name="connsiteY1" fmla="*/ 9996 h 10000"/>
              <a:gd name="connsiteX2" fmla="*/ 3490 w 10000"/>
              <a:gd name="connsiteY2" fmla="*/ 9989 h 10000"/>
              <a:gd name="connsiteX3" fmla="*/ 3169 w 10000"/>
              <a:gd name="connsiteY3" fmla="*/ 9977 h 10000"/>
              <a:gd name="connsiteX4" fmla="*/ 2858 w 10000"/>
              <a:gd name="connsiteY4" fmla="*/ 9966 h 10000"/>
              <a:gd name="connsiteX5" fmla="*/ 2551 w 10000"/>
              <a:gd name="connsiteY5" fmla="*/ 9951 h 10000"/>
              <a:gd name="connsiteX6" fmla="*/ 2262 w 10000"/>
              <a:gd name="connsiteY6" fmla="*/ 9935 h 10000"/>
              <a:gd name="connsiteX7" fmla="*/ 1983 w 10000"/>
              <a:gd name="connsiteY7" fmla="*/ 9916 h 10000"/>
              <a:gd name="connsiteX8" fmla="*/ 1715 w 10000"/>
              <a:gd name="connsiteY8" fmla="*/ 9894 h 10000"/>
              <a:gd name="connsiteX9" fmla="*/ 1464 w 10000"/>
              <a:gd name="connsiteY9" fmla="*/ 9867 h 10000"/>
              <a:gd name="connsiteX10" fmla="*/ 1231 w 10000"/>
              <a:gd name="connsiteY10" fmla="*/ 9840 h 10000"/>
              <a:gd name="connsiteX11" fmla="*/ 1013 w 10000"/>
              <a:gd name="connsiteY11" fmla="*/ 9810 h 10000"/>
              <a:gd name="connsiteX12" fmla="*/ 812 w 10000"/>
              <a:gd name="connsiteY12" fmla="*/ 9780 h 10000"/>
              <a:gd name="connsiteX13" fmla="*/ 635 w 10000"/>
              <a:gd name="connsiteY13" fmla="*/ 9742 h 10000"/>
              <a:gd name="connsiteX14" fmla="*/ 476 w 10000"/>
              <a:gd name="connsiteY14" fmla="*/ 9708 h 10000"/>
              <a:gd name="connsiteX15" fmla="*/ 342 w 10000"/>
              <a:gd name="connsiteY15" fmla="*/ 9670 h 10000"/>
              <a:gd name="connsiteX16" fmla="*/ 233 w 10000"/>
              <a:gd name="connsiteY16" fmla="*/ 9624 h 10000"/>
              <a:gd name="connsiteX17" fmla="*/ 152 w 10000"/>
              <a:gd name="connsiteY17" fmla="*/ 9578 h 10000"/>
              <a:gd name="connsiteX18" fmla="*/ 92 w 10000"/>
              <a:gd name="connsiteY18" fmla="*/ 9533 h 10000"/>
              <a:gd name="connsiteX19" fmla="*/ 64 w 10000"/>
              <a:gd name="connsiteY19" fmla="*/ 9480 h 10000"/>
              <a:gd name="connsiteX20" fmla="*/ 60 w 10000"/>
              <a:gd name="connsiteY20" fmla="*/ 9434 h 10000"/>
              <a:gd name="connsiteX21" fmla="*/ 53 w 10000"/>
              <a:gd name="connsiteY21" fmla="*/ 9381 h 10000"/>
              <a:gd name="connsiteX22" fmla="*/ 39 w 10000"/>
              <a:gd name="connsiteY22" fmla="*/ 9309 h 10000"/>
              <a:gd name="connsiteX23" fmla="*/ 32 w 10000"/>
              <a:gd name="connsiteY23" fmla="*/ 9229 h 10000"/>
              <a:gd name="connsiteX24" fmla="*/ 21 w 10000"/>
              <a:gd name="connsiteY24" fmla="*/ 9142 h 10000"/>
              <a:gd name="connsiteX25" fmla="*/ 11 w 10000"/>
              <a:gd name="connsiteY25" fmla="*/ 9039 h 10000"/>
              <a:gd name="connsiteX26" fmla="*/ 4 w 10000"/>
              <a:gd name="connsiteY26" fmla="*/ 8933 h 10000"/>
              <a:gd name="connsiteX27" fmla="*/ 0 w 10000"/>
              <a:gd name="connsiteY27" fmla="*/ 8819 h 10000"/>
              <a:gd name="connsiteX28" fmla="*/ 0 w 10000"/>
              <a:gd name="connsiteY28" fmla="*/ 8701 h 10000"/>
              <a:gd name="connsiteX29" fmla="*/ 4 w 10000"/>
              <a:gd name="connsiteY29" fmla="*/ 8572 h 10000"/>
              <a:gd name="connsiteX30" fmla="*/ 11 w 10000"/>
              <a:gd name="connsiteY30" fmla="*/ 8443 h 10000"/>
              <a:gd name="connsiteX31" fmla="*/ 28 w 10000"/>
              <a:gd name="connsiteY31" fmla="*/ 8310 h 10000"/>
              <a:gd name="connsiteX32" fmla="*/ 53 w 10000"/>
              <a:gd name="connsiteY32" fmla="*/ 8177 h 10000"/>
              <a:gd name="connsiteX33" fmla="*/ 81 w 10000"/>
              <a:gd name="connsiteY33" fmla="*/ 8040 h 10000"/>
              <a:gd name="connsiteX34" fmla="*/ 124 w 10000"/>
              <a:gd name="connsiteY34" fmla="*/ 7904 h 10000"/>
              <a:gd name="connsiteX35" fmla="*/ 176 w 10000"/>
              <a:gd name="connsiteY35" fmla="*/ 7771 h 10000"/>
              <a:gd name="connsiteX36" fmla="*/ 236 w 10000"/>
              <a:gd name="connsiteY36" fmla="*/ 7638 h 10000"/>
              <a:gd name="connsiteX37" fmla="*/ 311 w 10000"/>
              <a:gd name="connsiteY37" fmla="*/ 7512 h 10000"/>
              <a:gd name="connsiteX38" fmla="*/ 399 w 10000"/>
              <a:gd name="connsiteY38" fmla="*/ 7383 h 10000"/>
              <a:gd name="connsiteX39" fmla="*/ 494 w 10000"/>
              <a:gd name="connsiteY39" fmla="*/ 7262 h 10000"/>
              <a:gd name="connsiteX40" fmla="*/ 610 w 10000"/>
              <a:gd name="connsiteY40" fmla="*/ 7148 h 10000"/>
              <a:gd name="connsiteX41" fmla="*/ 741 w 10000"/>
              <a:gd name="connsiteY41" fmla="*/ 7041 h 10000"/>
              <a:gd name="connsiteX42" fmla="*/ 889 w 10000"/>
              <a:gd name="connsiteY42" fmla="*/ 6946 h 10000"/>
              <a:gd name="connsiteX43" fmla="*/ 1052 w 10000"/>
              <a:gd name="connsiteY43" fmla="*/ 6852 h 10000"/>
              <a:gd name="connsiteX44" fmla="*/ 1235 w 10000"/>
              <a:gd name="connsiteY44" fmla="*/ 6772 h 10000"/>
              <a:gd name="connsiteX45" fmla="*/ 1436 w 10000"/>
              <a:gd name="connsiteY45" fmla="*/ 6707 h 10000"/>
              <a:gd name="connsiteX46" fmla="*/ 1764 w 10000"/>
              <a:gd name="connsiteY46" fmla="*/ 6608 h 10000"/>
              <a:gd name="connsiteX47" fmla="*/ 2071 w 10000"/>
              <a:gd name="connsiteY47" fmla="*/ 6517 h 10000"/>
              <a:gd name="connsiteX48" fmla="*/ 2357 w 10000"/>
              <a:gd name="connsiteY48" fmla="*/ 6434 h 10000"/>
              <a:gd name="connsiteX49" fmla="*/ 2615 w 10000"/>
              <a:gd name="connsiteY49" fmla="*/ 6354 h 10000"/>
              <a:gd name="connsiteX50" fmla="*/ 2848 w 10000"/>
              <a:gd name="connsiteY50" fmla="*/ 6278 h 10000"/>
              <a:gd name="connsiteX51" fmla="*/ 3063 w 10000"/>
              <a:gd name="connsiteY51" fmla="*/ 6198 h 10000"/>
              <a:gd name="connsiteX52" fmla="*/ 3253 w 10000"/>
              <a:gd name="connsiteY52" fmla="*/ 6122 h 10000"/>
              <a:gd name="connsiteX53" fmla="*/ 3423 w 10000"/>
              <a:gd name="connsiteY53" fmla="*/ 6046 h 10000"/>
              <a:gd name="connsiteX54" fmla="*/ 3571 w 10000"/>
              <a:gd name="connsiteY54" fmla="*/ 5963 h 10000"/>
              <a:gd name="connsiteX55" fmla="*/ 3698 w 10000"/>
              <a:gd name="connsiteY55" fmla="*/ 5879 h 10000"/>
              <a:gd name="connsiteX56" fmla="*/ 3804 w 10000"/>
              <a:gd name="connsiteY56" fmla="*/ 5792 h 10000"/>
              <a:gd name="connsiteX57" fmla="*/ 3892 w 10000"/>
              <a:gd name="connsiteY57" fmla="*/ 5693 h 10000"/>
              <a:gd name="connsiteX58" fmla="*/ 3963 w 10000"/>
              <a:gd name="connsiteY58" fmla="*/ 5587 h 10000"/>
              <a:gd name="connsiteX59" fmla="*/ 4005 w 10000"/>
              <a:gd name="connsiteY59" fmla="*/ 5473 h 10000"/>
              <a:gd name="connsiteX60" fmla="*/ 4093 w 10000"/>
              <a:gd name="connsiteY60" fmla="*/ 5473 h 10000"/>
              <a:gd name="connsiteX61" fmla="*/ 4061 w 10000"/>
              <a:gd name="connsiteY61" fmla="*/ 5442 h 10000"/>
              <a:gd name="connsiteX62" fmla="*/ 4026 w 10000"/>
              <a:gd name="connsiteY62" fmla="*/ 5412 h 10000"/>
              <a:gd name="connsiteX63" fmla="*/ 3860 w 10000"/>
              <a:gd name="connsiteY63" fmla="*/ 5234 h 10000"/>
              <a:gd name="connsiteX64" fmla="*/ 3701 w 10000"/>
              <a:gd name="connsiteY64" fmla="*/ 5032 h 10000"/>
              <a:gd name="connsiteX65" fmla="*/ 3550 w 10000"/>
              <a:gd name="connsiteY65" fmla="*/ 4816 h 10000"/>
              <a:gd name="connsiteX66" fmla="*/ 3416 w 10000"/>
              <a:gd name="connsiteY66" fmla="*/ 4577 h 10000"/>
              <a:gd name="connsiteX67" fmla="*/ 3289 w 10000"/>
              <a:gd name="connsiteY67" fmla="*/ 4322 h 10000"/>
              <a:gd name="connsiteX68" fmla="*/ 3172 w 10000"/>
              <a:gd name="connsiteY68" fmla="*/ 4064 h 10000"/>
              <a:gd name="connsiteX69" fmla="*/ 3073 w 10000"/>
              <a:gd name="connsiteY69" fmla="*/ 3794 h 10000"/>
              <a:gd name="connsiteX70" fmla="*/ 2989 w 10000"/>
              <a:gd name="connsiteY70" fmla="*/ 3521 h 10000"/>
              <a:gd name="connsiteX71" fmla="*/ 2922 w 10000"/>
              <a:gd name="connsiteY71" fmla="*/ 3240 h 10000"/>
              <a:gd name="connsiteX72" fmla="*/ 2869 w 10000"/>
              <a:gd name="connsiteY72" fmla="*/ 2966 h 10000"/>
              <a:gd name="connsiteX73" fmla="*/ 2841 w 10000"/>
              <a:gd name="connsiteY73" fmla="*/ 2697 h 10000"/>
              <a:gd name="connsiteX74" fmla="*/ 2826 w 10000"/>
              <a:gd name="connsiteY74" fmla="*/ 2431 h 10000"/>
              <a:gd name="connsiteX75" fmla="*/ 2841 w 10000"/>
              <a:gd name="connsiteY75" fmla="*/ 2180 h 10000"/>
              <a:gd name="connsiteX76" fmla="*/ 2872 w 10000"/>
              <a:gd name="connsiteY76" fmla="*/ 1937 h 10000"/>
              <a:gd name="connsiteX77" fmla="*/ 2925 w 10000"/>
              <a:gd name="connsiteY77" fmla="*/ 1705 h 10000"/>
              <a:gd name="connsiteX78" fmla="*/ 2999 w 10000"/>
              <a:gd name="connsiteY78" fmla="*/ 1485 h 10000"/>
              <a:gd name="connsiteX79" fmla="*/ 3091 w 10000"/>
              <a:gd name="connsiteY79" fmla="*/ 1284 h 10000"/>
              <a:gd name="connsiteX80" fmla="*/ 3193 w 10000"/>
              <a:gd name="connsiteY80" fmla="*/ 1086 h 10000"/>
              <a:gd name="connsiteX81" fmla="*/ 3317 w 10000"/>
              <a:gd name="connsiteY81" fmla="*/ 908 h 10000"/>
              <a:gd name="connsiteX82" fmla="*/ 3447 w 10000"/>
              <a:gd name="connsiteY82" fmla="*/ 744 h 10000"/>
              <a:gd name="connsiteX83" fmla="*/ 3592 w 10000"/>
              <a:gd name="connsiteY83" fmla="*/ 592 h 10000"/>
              <a:gd name="connsiteX84" fmla="*/ 3747 w 10000"/>
              <a:gd name="connsiteY84" fmla="*/ 460 h 10000"/>
              <a:gd name="connsiteX85" fmla="*/ 3913 w 10000"/>
              <a:gd name="connsiteY85" fmla="*/ 342 h 10000"/>
              <a:gd name="connsiteX86" fmla="*/ 4086 w 10000"/>
              <a:gd name="connsiteY86" fmla="*/ 239 h 10000"/>
              <a:gd name="connsiteX87" fmla="*/ 4263 w 10000"/>
              <a:gd name="connsiteY87" fmla="*/ 156 h 10000"/>
              <a:gd name="connsiteX88" fmla="*/ 4442 w 10000"/>
              <a:gd name="connsiteY88" fmla="*/ 87 h 10000"/>
              <a:gd name="connsiteX89" fmla="*/ 4626 w 10000"/>
              <a:gd name="connsiteY89" fmla="*/ 38 h 10000"/>
              <a:gd name="connsiteX90" fmla="*/ 4809 w 10000"/>
              <a:gd name="connsiteY90" fmla="*/ 11 h 10000"/>
              <a:gd name="connsiteX91" fmla="*/ 4996 w 10000"/>
              <a:gd name="connsiteY91" fmla="*/ 0 h 10000"/>
              <a:gd name="connsiteX92" fmla="*/ 5183 w 10000"/>
              <a:gd name="connsiteY92" fmla="*/ 11 h 10000"/>
              <a:gd name="connsiteX93" fmla="*/ 5371 w 10000"/>
              <a:gd name="connsiteY93" fmla="*/ 46 h 10000"/>
              <a:gd name="connsiteX94" fmla="*/ 5550 w 10000"/>
              <a:gd name="connsiteY94" fmla="*/ 99 h 10000"/>
              <a:gd name="connsiteX95" fmla="*/ 5730 w 10000"/>
              <a:gd name="connsiteY95" fmla="*/ 167 h 10000"/>
              <a:gd name="connsiteX96" fmla="*/ 5903 w 10000"/>
              <a:gd name="connsiteY96" fmla="*/ 254 h 10000"/>
              <a:gd name="connsiteX97" fmla="*/ 6073 w 10000"/>
              <a:gd name="connsiteY97" fmla="*/ 361 h 10000"/>
              <a:gd name="connsiteX98" fmla="*/ 6228 w 10000"/>
              <a:gd name="connsiteY98" fmla="*/ 490 h 10000"/>
              <a:gd name="connsiteX99" fmla="*/ 6380 w 10000"/>
              <a:gd name="connsiteY99" fmla="*/ 627 h 10000"/>
              <a:gd name="connsiteX100" fmla="*/ 6521 w 10000"/>
              <a:gd name="connsiteY100" fmla="*/ 786 h 10000"/>
              <a:gd name="connsiteX101" fmla="*/ 6648 w 10000"/>
              <a:gd name="connsiteY101" fmla="*/ 961 h 10000"/>
              <a:gd name="connsiteX102" fmla="*/ 6761 w 10000"/>
              <a:gd name="connsiteY102" fmla="*/ 1143 h 10000"/>
              <a:gd name="connsiteX103" fmla="*/ 6863 w 10000"/>
              <a:gd name="connsiteY103" fmla="*/ 1344 h 10000"/>
              <a:gd name="connsiteX104" fmla="*/ 6951 w 10000"/>
              <a:gd name="connsiteY104" fmla="*/ 1557 h 10000"/>
              <a:gd name="connsiteX105" fmla="*/ 7022 w 10000"/>
              <a:gd name="connsiteY105" fmla="*/ 1777 h 10000"/>
              <a:gd name="connsiteX106" fmla="*/ 7068 w 10000"/>
              <a:gd name="connsiteY106" fmla="*/ 2013 h 10000"/>
              <a:gd name="connsiteX107" fmla="*/ 7103 w 10000"/>
              <a:gd name="connsiteY107" fmla="*/ 2256 h 10000"/>
              <a:gd name="connsiteX108" fmla="*/ 7110 w 10000"/>
              <a:gd name="connsiteY108" fmla="*/ 2510 h 10000"/>
              <a:gd name="connsiteX109" fmla="*/ 7100 w 10000"/>
              <a:gd name="connsiteY109" fmla="*/ 2773 h 10000"/>
              <a:gd name="connsiteX110" fmla="*/ 7064 w 10000"/>
              <a:gd name="connsiteY110" fmla="*/ 3042 h 10000"/>
              <a:gd name="connsiteX111" fmla="*/ 7011 w 10000"/>
              <a:gd name="connsiteY111" fmla="*/ 3316 h 10000"/>
              <a:gd name="connsiteX112" fmla="*/ 6937 w 10000"/>
              <a:gd name="connsiteY112" fmla="*/ 3585 h 10000"/>
              <a:gd name="connsiteX113" fmla="*/ 6842 w 10000"/>
              <a:gd name="connsiteY113" fmla="*/ 3855 h 10000"/>
              <a:gd name="connsiteX114" fmla="*/ 6736 w 10000"/>
              <a:gd name="connsiteY114" fmla="*/ 4121 h 10000"/>
              <a:gd name="connsiteX115" fmla="*/ 6613 w 10000"/>
              <a:gd name="connsiteY115" fmla="*/ 4371 h 10000"/>
              <a:gd name="connsiteX116" fmla="*/ 6478 w 10000"/>
              <a:gd name="connsiteY116" fmla="*/ 4618 h 10000"/>
              <a:gd name="connsiteX117" fmla="*/ 6330 w 10000"/>
              <a:gd name="connsiteY117" fmla="*/ 4850 h 10000"/>
              <a:gd name="connsiteX118" fmla="*/ 6171 w 10000"/>
              <a:gd name="connsiteY118" fmla="*/ 5063 h 10000"/>
              <a:gd name="connsiteX119" fmla="*/ 6006 w 10000"/>
              <a:gd name="connsiteY119" fmla="*/ 5256 h 10000"/>
              <a:gd name="connsiteX120" fmla="*/ 5829 w 10000"/>
              <a:gd name="connsiteY120" fmla="*/ 5427 h 10000"/>
              <a:gd name="connsiteX121" fmla="*/ 5872 w 10000"/>
              <a:gd name="connsiteY121" fmla="*/ 5541 h 10000"/>
              <a:gd name="connsiteX122" fmla="*/ 5924 w 10000"/>
              <a:gd name="connsiteY122" fmla="*/ 5644 h 10000"/>
              <a:gd name="connsiteX123" fmla="*/ 5999 w 10000"/>
              <a:gd name="connsiteY123" fmla="*/ 5742 h 10000"/>
              <a:gd name="connsiteX124" fmla="*/ 6087 w 10000"/>
              <a:gd name="connsiteY124" fmla="*/ 5830 h 10000"/>
              <a:gd name="connsiteX125" fmla="*/ 6200 w 10000"/>
              <a:gd name="connsiteY125" fmla="*/ 5913 h 10000"/>
              <a:gd name="connsiteX126" fmla="*/ 6330 w 10000"/>
              <a:gd name="connsiteY126" fmla="*/ 5993 h 10000"/>
              <a:gd name="connsiteX127" fmla="*/ 6478 w 10000"/>
              <a:gd name="connsiteY127" fmla="*/ 6069 h 10000"/>
              <a:gd name="connsiteX128" fmla="*/ 6651 w 10000"/>
              <a:gd name="connsiteY128" fmla="*/ 6145 h 10000"/>
              <a:gd name="connsiteX129" fmla="*/ 6838 w 10000"/>
              <a:gd name="connsiteY129" fmla="*/ 6221 h 10000"/>
              <a:gd name="connsiteX130" fmla="*/ 7050 w 10000"/>
              <a:gd name="connsiteY130" fmla="*/ 6289 h 10000"/>
              <a:gd name="connsiteX131" fmla="*/ 7279 w 10000"/>
              <a:gd name="connsiteY131" fmla="*/ 6365 h 10000"/>
              <a:gd name="connsiteX132" fmla="*/ 7530 w 10000"/>
              <a:gd name="connsiteY132" fmla="*/ 6445 h 10000"/>
              <a:gd name="connsiteX133" fmla="*/ 7805 w 10000"/>
              <a:gd name="connsiteY133" fmla="*/ 6525 h 10000"/>
              <a:gd name="connsiteX134" fmla="*/ 8102 w 10000"/>
              <a:gd name="connsiteY134" fmla="*/ 6612 h 10000"/>
              <a:gd name="connsiteX135" fmla="*/ 8416 w 10000"/>
              <a:gd name="connsiteY135" fmla="*/ 6707 h 10000"/>
              <a:gd name="connsiteX136" fmla="*/ 8624 w 10000"/>
              <a:gd name="connsiteY136" fmla="*/ 6776 h 10000"/>
              <a:gd name="connsiteX137" fmla="*/ 8818 w 10000"/>
              <a:gd name="connsiteY137" fmla="*/ 6855 h 10000"/>
              <a:gd name="connsiteX138" fmla="*/ 8991 w 10000"/>
              <a:gd name="connsiteY138" fmla="*/ 6950 h 10000"/>
              <a:gd name="connsiteX139" fmla="*/ 9146 w 10000"/>
              <a:gd name="connsiteY139" fmla="*/ 7057 h 10000"/>
              <a:gd name="connsiteX140" fmla="*/ 9287 w 10000"/>
              <a:gd name="connsiteY140" fmla="*/ 7167 h 10000"/>
              <a:gd name="connsiteX141" fmla="*/ 9414 w 10000"/>
              <a:gd name="connsiteY141" fmla="*/ 7281 h 10000"/>
              <a:gd name="connsiteX142" fmla="*/ 9520 w 10000"/>
              <a:gd name="connsiteY142" fmla="*/ 7406 h 10000"/>
              <a:gd name="connsiteX143" fmla="*/ 9619 w 10000"/>
              <a:gd name="connsiteY143" fmla="*/ 7531 h 10000"/>
              <a:gd name="connsiteX144" fmla="*/ 9700 w 10000"/>
              <a:gd name="connsiteY144" fmla="*/ 7664 h 10000"/>
              <a:gd name="connsiteX145" fmla="*/ 9774 w 10000"/>
              <a:gd name="connsiteY145" fmla="*/ 7801 h 10000"/>
              <a:gd name="connsiteX146" fmla="*/ 9834 w 10000"/>
              <a:gd name="connsiteY146" fmla="*/ 7942 h 10000"/>
              <a:gd name="connsiteX147" fmla="*/ 9884 w 10000"/>
              <a:gd name="connsiteY147" fmla="*/ 8082 h 10000"/>
              <a:gd name="connsiteX148" fmla="*/ 9922 w 10000"/>
              <a:gd name="connsiteY148" fmla="*/ 8219 h 10000"/>
              <a:gd name="connsiteX149" fmla="*/ 9951 w 10000"/>
              <a:gd name="connsiteY149" fmla="*/ 8355 h 10000"/>
              <a:gd name="connsiteX150" fmla="*/ 9975 w 10000"/>
              <a:gd name="connsiteY150" fmla="*/ 8492 h 10000"/>
              <a:gd name="connsiteX151" fmla="*/ 9989 w 10000"/>
              <a:gd name="connsiteY151" fmla="*/ 8621 h 10000"/>
              <a:gd name="connsiteX152" fmla="*/ 9996 w 10000"/>
              <a:gd name="connsiteY152" fmla="*/ 8750 h 10000"/>
              <a:gd name="connsiteX153" fmla="*/ 10000 w 10000"/>
              <a:gd name="connsiteY153" fmla="*/ 8872 h 10000"/>
              <a:gd name="connsiteX154" fmla="*/ 9996 w 10000"/>
              <a:gd name="connsiteY154" fmla="*/ 8986 h 10000"/>
              <a:gd name="connsiteX155" fmla="*/ 9993 w 10000"/>
              <a:gd name="connsiteY155" fmla="*/ 9092 h 10000"/>
              <a:gd name="connsiteX156" fmla="*/ 9979 w 10000"/>
              <a:gd name="connsiteY156" fmla="*/ 9191 h 10000"/>
              <a:gd name="connsiteX157" fmla="*/ 9968 w 10000"/>
              <a:gd name="connsiteY157" fmla="*/ 9278 h 10000"/>
              <a:gd name="connsiteX158" fmla="*/ 9958 w 10000"/>
              <a:gd name="connsiteY158" fmla="*/ 9358 h 10000"/>
              <a:gd name="connsiteX159" fmla="*/ 9940 w 10000"/>
              <a:gd name="connsiteY159" fmla="*/ 9427 h 10000"/>
              <a:gd name="connsiteX160" fmla="*/ 9922 w 10000"/>
              <a:gd name="connsiteY160" fmla="*/ 9480 h 10000"/>
              <a:gd name="connsiteX161" fmla="*/ 9894 w 10000"/>
              <a:gd name="connsiteY161" fmla="*/ 9521 h 10000"/>
              <a:gd name="connsiteX162" fmla="*/ 9838 w 10000"/>
              <a:gd name="connsiteY162" fmla="*/ 9563 h 10000"/>
              <a:gd name="connsiteX163" fmla="*/ 9749 w 10000"/>
              <a:gd name="connsiteY163" fmla="*/ 9601 h 10000"/>
              <a:gd name="connsiteX164" fmla="*/ 9640 w 10000"/>
              <a:gd name="connsiteY164" fmla="*/ 9643 h 10000"/>
              <a:gd name="connsiteX165" fmla="*/ 9506 w 10000"/>
              <a:gd name="connsiteY165" fmla="*/ 9677 h 10000"/>
              <a:gd name="connsiteX166" fmla="*/ 9344 w 10000"/>
              <a:gd name="connsiteY166" fmla="*/ 9711 h 10000"/>
              <a:gd name="connsiteX167" fmla="*/ 9164 w 10000"/>
              <a:gd name="connsiteY167" fmla="*/ 9749 h 10000"/>
              <a:gd name="connsiteX168" fmla="*/ 8963 w 10000"/>
              <a:gd name="connsiteY168" fmla="*/ 9780 h 10000"/>
              <a:gd name="connsiteX169" fmla="*/ 8744 w 10000"/>
              <a:gd name="connsiteY169" fmla="*/ 9806 h 10000"/>
              <a:gd name="connsiteX170" fmla="*/ 8507 w 10000"/>
              <a:gd name="connsiteY170" fmla="*/ 9837 h 10000"/>
              <a:gd name="connsiteX171" fmla="*/ 8257 w 10000"/>
              <a:gd name="connsiteY171" fmla="*/ 9859 h 10000"/>
              <a:gd name="connsiteX172" fmla="*/ 7989 w 10000"/>
              <a:gd name="connsiteY172" fmla="*/ 9886 h 10000"/>
              <a:gd name="connsiteX173" fmla="*/ 7706 w 10000"/>
              <a:gd name="connsiteY173" fmla="*/ 9901 h 10000"/>
              <a:gd name="connsiteX174" fmla="*/ 7414 w 10000"/>
              <a:gd name="connsiteY174" fmla="*/ 9924 h 10000"/>
              <a:gd name="connsiteX175" fmla="*/ 7110 w 10000"/>
              <a:gd name="connsiteY175" fmla="*/ 9943 h 10000"/>
              <a:gd name="connsiteX176" fmla="*/ 6800 w 10000"/>
              <a:gd name="connsiteY176" fmla="*/ 9954 h 10000"/>
              <a:gd name="connsiteX177" fmla="*/ 6478 w 10000"/>
              <a:gd name="connsiteY177" fmla="*/ 9970 h 10000"/>
              <a:gd name="connsiteX178" fmla="*/ 6154 w 10000"/>
              <a:gd name="connsiteY178" fmla="*/ 9977 h 10000"/>
              <a:gd name="connsiteX179" fmla="*/ 5822 w 10000"/>
              <a:gd name="connsiteY179" fmla="*/ 99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0000" h="10000">
                <a:moveTo>
                  <a:pt x="4146" y="10000"/>
                </a:moveTo>
                <a:lnTo>
                  <a:pt x="3814" y="9996"/>
                </a:lnTo>
                <a:lnTo>
                  <a:pt x="3490" y="9989"/>
                </a:lnTo>
                <a:lnTo>
                  <a:pt x="3169" y="9977"/>
                </a:lnTo>
                <a:lnTo>
                  <a:pt x="2858" y="9966"/>
                </a:lnTo>
                <a:lnTo>
                  <a:pt x="2551" y="9951"/>
                </a:lnTo>
                <a:lnTo>
                  <a:pt x="2262" y="9935"/>
                </a:lnTo>
                <a:lnTo>
                  <a:pt x="1983" y="9916"/>
                </a:lnTo>
                <a:lnTo>
                  <a:pt x="1715" y="9894"/>
                </a:lnTo>
                <a:lnTo>
                  <a:pt x="1464" y="9867"/>
                </a:lnTo>
                <a:lnTo>
                  <a:pt x="1231" y="9840"/>
                </a:lnTo>
                <a:lnTo>
                  <a:pt x="1013" y="9810"/>
                </a:lnTo>
                <a:lnTo>
                  <a:pt x="812" y="9780"/>
                </a:lnTo>
                <a:lnTo>
                  <a:pt x="635" y="9742"/>
                </a:lnTo>
                <a:lnTo>
                  <a:pt x="476" y="9708"/>
                </a:lnTo>
                <a:lnTo>
                  <a:pt x="342" y="9670"/>
                </a:lnTo>
                <a:lnTo>
                  <a:pt x="233" y="9624"/>
                </a:lnTo>
                <a:cubicBezTo>
                  <a:pt x="206" y="9609"/>
                  <a:pt x="179" y="9593"/>
                  <a:pt x="152" y="9578"/>
                </a:cubicBezTo>
                <a:lnTo>
                  <a:pt x="92" y="9533"/>
                </a:lnTo>
                <a:cubicBezTo>
                  <a:pt x="83" y="9515"/>
                  <a:pt x="73" y="9498"/>
                  <a:pt x="64" y="9480"/>
                </a:cubicBezTo>
                <a:cubicBezTo>
                  <a:pt x="63" y="9465"/>
                  <a:pt x="61" y="9449"/>
                  <a:pt x="60" y="9434"/>
                </a:cubicBezTo>
                <a:cubicBezTo>
                  <a:pt x="58" y="9416"/>
                  <a:pt x="55" y="9399"/>
                  <a:pt x="53" y="9381"/>
                </a:cubicBezTo>
                <a:cubicBezTo>
                  <a:pt x="48" y="9357"/>
                  <a:pt x="44" y="9333"/>
                  <a:pt x="39" y="9309"/>
                </a:cubicBezTo>
                <a:cubicBezTo>
                  <a:pt x="37" y="9282"/>
                  <a:pt x="34" y="9256"/>
                  <a:pt x="32" y="9229"/>
                </a:cubicBezTo>
                <a:cubicBezTo>
                  <a:pt x="28" y="9200"/>
                  <a:pt x="25" y="9171"/>
                  <a:pt x="21" y="9142"/>
                </a:cubicBezTo>
                <a:cubicBezTo>
                  <a:pt x="18" y="9108"/>
                  <a:pt x="14" y="9073"/>
                  <a:pt x="11" y="9039"/>
                </a:cubicBezTo>
                <a:cubicBezTo>
                  <a:pt x="9" y="9004"/>
                  <a:pt x="6" y="8968"/>
                  <a:pt x="4" y="8933"/>
                </a:cubicBezTo>
                <a:cubicBezTo>
                  <a:pt x="3" y="8895"/>
                  <a:pt x="1" y="8857"/>
                  <a:pt x="0" y="8819"/>
                </a:cubicBezTo>
                <a:lnTo>
                  <a:pt x="0" y="8701"/>
                </a:lnTo>
                <a:cubicBezTo>
                  <a:pt x="1" y="8658"/>
                  <a:pt x="3" y="8615"/>
                  <a:pt x="4" y="8572"/>
                </a:cubicBezTo>
                <a:cubicBezTo>
                  <a:pt x="6" y="8529"/>
                  <a:pt x="9" y="8486"/>
                  <a:pt x="11" y="8443"/>
                </a:cubicBezTo>
                <a:cubicBezTo>
                  <a:pt x="17" y="8399"/>
                  <a:pt x="22" y="8354"/>
                  <a:pt x="28" y="8310"/>
                </a:cubicBezTo>
                <a:cubicBezTo>
                  <a:pt x="36" y="8266"/>
                  <a:pt x="45" y="8221"/>
                  <a:pt x="53" y="8177"/>
                </a:cubicBezTo>
                <a:cubicBezTo>
                  <a:pt x="62" y="8131"/>
                  <a:pt x="72" y="8086"/>
                  <a:pt x="81" y="8040"/>
                </a:cubicBezTo>
                <a:cubicBezTo>
                  <a:pt x="95" y="7995"/>
                  <a:pt x="110" y="7949"/>
                  <a:pt x="124" y="7904"/>
                </a:cubicBezTo>
                <a:cubicBezTo>
                  <a:pt x="141" y="7860"/>
                  <a:pt x="159" y="7815"/>
                  <a:pt x="176" y="7771"/>
                </a:cubicBezTo>
                <a:cubicBezTo>
                  <a:pt x="196" y="7727"/>
                  <a:pt x="216" y="7682"/>
                  <a:pt x="236" y="7638"/>
                </a:cubicBezTo>
                <a:lnTo>
                  <a:pt x="311" y="7512"/>
                </a:lnTo>
                <a:cubicBezTo>
                  <a:pt x="340" y="7469"/>
                  <a:pt x="370" y="7426"/>
                  <a:pt x="399" y="7383"/>
                </a:cubicBezTo>
                <a:cubicBezTo>
                  <a:pt x="431" y="7343"/>
                  <a:pt x="462" y="7302"/>
                  <a:pt x="494" y="7262"/>
                </a:cubicBezTo>
                <a:lnTo>
                  <a:pt x="610" y="7148"/>
                </a:lnTo>
                <a:lnTo>
                  <a:pt x="741" y="7041"/>
                </a:lnTo>
                <a:cubicBezTo>
                  <a:pt x="790" y="7009"/>
                  <a:pt x="840" y="6978"/>
                  <a:pt x="889" y="6946"/>
                </a:cubicBezTo>
                <a:lnTo>
                  <a:pt x="1052" y="6852"/>
                </a:lnTo>
                <a:lnTo>
                  <a:pt x="1235" y="6772"/>
                </a:lnTo>
                <a:lnTo>
                  <a:pt x="1436" y="6707"/>
                </a:lnTo>
                <a:lnTo>
                  <a:pt x="1764" y="6608"/>
                </a:lnTo>
                <a:lnTo>
                  <a:pt x="2071" y="6517"/>
                </a:lnTo>
                <a:lnTo>
                  <a:pt x="2357" y="6434"/>
                </a:lnTo>
                <a:lnTo>
                  <a:pt x="2615" y="6354"/>
                </a:lnTo>
                <a:lnTo>
                  <a:pt x="2848" y="6278"/>
                </a:lnTo>
                <a:lnTo>
                  <a:pt x="3063" y="6198"/>
                </a:lnTo>
                <a:lnTo>
                  <a:pt x="3253" y="6122"/>
                </a:lnTo>
                <a:lnTo>
                  <a:pt x="3423" y="6046"/>
                </a:lnTo>
                <a:cubicBezTo>
                  <a:pt x="3472" y="6018"/>
                  <a:pt x="3522" y="5991"/>
                  <a:pt x="3571" y="5963"/>
                </a:cubicBezTo>
                <a:lnTo>
                  <a:pt x="3698" y="5879"/>
                </a:lnTo>
                <a:lnTo>
                  <a:pt x="3804" y="5792"/>
                </a:lnTo>
                <a:cubicBezTo>
                  <a:pt x="3833" y="5759"/>
                  <a:pt x="3863" y="5726"/>
                  <a:pt x="3892" y="5693"/>
                </a:cubicBezTo>
                <a:cubicBezTo>
                  <a:pt x="3916" y="5658"/>
                  <a:pt x="3939" y="5622"/>
                  <a:pt x="3963" y="5587"/>
                </a:cubicBezTo>
                <a:lnTo>
                  <a:pt x="4005" y="5473"/>
                </a:lnTo>
                <a:lnTo>
                  <a:pt x="4093" y="5473"/>
                </a:lnTo>
                <a:cubicBezTo>
                  <a:pt x="4082" y="5463"/>
                  <a:pt x="4072" y="5452"/>
                  <a:pt x="4061" y="5442"/>
                </a:cubicBezTo>
                <a:cubicBezTo>
                  <a:pt x="4049" y="5432"/>
                  <a:pt x="4038" y="5422"/>
                  <a:pt x="4026" y="5412"/>
                </a:cubicBezTo>
                <a:lnTo>
                  <a:pt x="3860" y="5234"/>
                </a:lnTo>
                <a:lnTo>
                  <a:pt x="3701" y="5032"/>
                </a:lnTo>
                <a:lnTo>
                  <a:pt x="3550" y="4816"/>
                </a:lnTo>
                <a:lnTo>
                  <a:pt x="3416" y="4577"/>
                </a:lnTo>
                <a:cubicBezTo>
                  <a:pt x="3374" y="4492"/>
                  <a:pt x="3331" y="4407"/>
                  <a:pt x="3289" y="4322"/>
                </a:cubicBezTo>
                <a:lnTo>
                  <a:pt x="3172" y="4064"/>
                </a:lnTo>
                <a:lnTo>
                  <a:pt x="3073" y="3794"/>
                </a:lnTo>
                <a:lnTo>
                  <a:pt x="2989" y="3521"/>
                </a:lnTo>
                <a:cubicBezTo>
                  <a:pt x="2967" y="3427"/>
                  <a:pt x="2944" y="3334"/>
                  <a:pt x="2922" y="3240"/>
                </a:cubicBezTo>
                <a:cubicBezTo>
                  <a:pt x="2904" y="3149"/>
                  <a:pt x="2887" y="3057"/>
                  <a:pt x="2869" y="2966"/>
                </a:cubicBezTo>
                <a:cubicBezTo>
                  <a:pt x="2860" y="2876"/>
                  <a:pt x="2850" y="2787"/>
                  <a:pt x="2841" y="2697"/>
                </a:cubicBezTo>
                <a:cubicBezTo>
                  <a:pt x="2836" y="2608"/>
                  <a:pt x="2831" y="2520"/>
                  <a:pt x="2826" y="2431"/>
                </a:cubicBezTo>
                <a:cubicBezTo>
                  <a:pt x="2831" y="2347"/>
                  <a:pt x="2836" y="2264"/>
                  <a:pt x="2841" y="2180"/>
                </a:cubicBezTo>
                <a:cubicBezTo>
                  <a:pt x="2851" y="2099"/>
                  <a:pt x="2862" y="2018"/>
                  <a:pt x="2872" y="1937"/>
                </a:cubicBezTo>
                <a:cubicBezTo>
                  <a:pt x="2890" y="1860"/>
                  <a:pt x="2907" y="1782"/>
                  <a:pt x="2925" y="1705"/>
                </a:cubicBezTo>
                <a:cubicBezTo>
                  <a:pt x="2950" y="1632"/>
                  <a:pt x="2974" y="1558"/>
                  <a:pt x="2999" y="1485"/>
                </a:cubicBezTo>
                <a:cubicBezTo>
                  <a:pt x="3030" y="1418"/>
                  <a:pt x="3060" y="1351"/>
                  <a:pt x="3091" y="1284"/>
                </a:cubicBezTo>
                <a:lnTo>
                  <a:pt x="3193" y="1086"/>
                </a:lnTo>
                <a:lnTo>
                  <a:pt x="3317" y="908"/>
                </a:lnTo>
                <a:cubicBezTo>
                  <a:pt x="3360" y="853"/>
                  <a:pt x="3404" y="799"/>
                  <a:pt x="3447" y="744"/>
                </a:cubicBezTo>
                <a:cubicBezTo>
                  <a:pt x="3495" y="693"/>
                  <a:pt x="3544" y="643"/>
                  <a:pt x="3592" y="592"/>
                </a:cubicBezTo>
                <a:lnTo>
                  <a:pt x="3747" y="460"/>
                </a:lnTo>
                <a:lnTo>
                  <a:pt x="3913" y="342"/>
                </a:lnTo>
                <a:lnTo>
                  <a:pt x="4086" y="239"/>
                </a:lnTo>
                <a:lnTo>
                  <a:pt x="4263" y="156"/>
                </a:lnTo>
                <a:lnTo>
                  <a:pt x="4442" y="87"/>
                </a:lnTo>
                <a:lnTo>
                  <a:pt x="4626" y="38"/>
                </a:lnTo>
                <a:lnTo>
                  <a:pt x="4809" y="11"/>
                </a:lnTo>
                <a:lnTo>
                  <a:pt x="4996" y="0"/>
                </a:lnTo>
                <a:lnTo>
                  <a:pt x="5183" y="11"/>
                </a:lnTo>
                <a:lnTo>
                  <a:pt x="5371" y="46"/>
                </a:lnTo>
                <a:lnTo>
                  <a:pt x="5550" y="99"/>
                </a:lnTo>
                <a:lnTo>
                  <a:pt x="5730" y="167"/>
                </a:lnTo>
                <a:lnTo>
                  <a:pt x="5903" y="254"/>
                </a:lnTo>
                <a:lnTo>
                  <a:pt x="6073" y="361"/>
                </a:lnTo>
                <a:lnTo>
                  <a:pt x="6228" y="490"/>
                </a:lnTo>
                <a:lnTo>
                  <a:pt x="6380" y="627"/>
                </a:lnTo>
                <a:lnTo>
                  <a:pt x="6521" y="786"/>
                </a:lnTo>
                <a:lnTo>
                  <a:pt x="6648" y="961"/>
                </a:lnTo>
                <a:lnTo>
                  <a:pt x="6761" y="1143"/>
                </a:lnTo>
                <a:lnTo>
                  <a:pt x="6863" y="1344"/>
                </a:lnTo>
                <a:cubicBezTo>
                  <a:pt x="6892" y="1415"/>
                  <a:pt x="6922" y="1486"/>
                  <a:pt x="6951" y="1557"/>
                </a:cubicBezTo>
                <a:cubicBezTo>
                  <a:pt x="6975" y="1630"/>
                  <a:pt x="6998" y="1704"/>
                  <a:pt x="7022" y="1777"/>
                </a:cubicBezTo>
                <a:cubicBezTo>
                  <a:pt x="7037" y="1856"/>
                  <a:pt x="7053" y="1934"/>
                  <a:pt x="7068" y="2013"/>
                </a:cubicBezTo>
                <a:cubicBezTo>
                  <a:pt x="7080" y="2094"/>
                  <a:pt x="7091" y="2175"/>
                  <a:pt x="7103" y="2256"/>
                </a:cubicBezTo>
                <a:cubicBezTo>
                  <a:pt x="7105" y="2341"/>
                  <a:pt x="7108" y="2425"/>
                  <a:pt x="7110" y="2510"/>
                </a:cubicBezTo>
                <a:cubicBezTo>
                  <a:pt x="7107" y="2598"/>
                  <a:pt x="7103" y="2685"/>
                  <a:pt x="7100" y="2773"/>
                </a:cubicBezTo>
                <a:cubicBezTo>
                  <a:pt x="7088" y="2863"/>
                  <a:pt x="7076" y="2952"/>
                  <a:pt x="7064" y="3042"/>
                </a:cubicBezTo>
                <a:cubicBezTo>
                  <a:pt x="7046" y="3133"/>
                  <a:pt x="7029" y="3225"/>
                  <a:pt x="7011" y="3316"/>
                </a:cubicBezTo>
                <a:cubicBezTo>
                  <a:pt x="6986" y="3406"/>
                  <a:pt x="6962" y="3495"/>
                  <a:pt x="6937" y="3585"/>
                </a:cubicBezTo>
                <a:cubicBezTo>
                  <a:pt x="6905" y="3675"/>
                  <a:pt x="6874" y="3765"/>
                  <a:pt x="6842" y="3855"/>
                </a:cubicBezTo>
                <a:cubicBezTo>
                  <a:pt x="6807" y="3944"/>
                  <a:pt x="6771" y="4032"/>
                  <a:pt x="6736" y="4121"/>
                </a:cubicBezTo>
                <a:lnTo>
                  <a:pt x="6613" y="4371"/>
                </a:lnTo>
                <a:lnTo>
                  <a:pt x="6478" y="4618"/>
                </a:lnTo>
                <a:lnTo>
                  <a:pt x="6330" y="4850"/>
                </a:lnTo>
                <a:lnTo>
                  <a:pt x="6171" y="5063"/>
                </a:lnTo>
                <a:lnTo>
                  <a:pt x="6006" y="5256"/>
                </a:lnTo>
                <a:lnTo>
                  <a:pt x="5829" y="5427"/>
                </a:lnTo>
                <a:cubicBezTo>
                  <a:pt x="5843" y="5465"/>
                  <a:pt x="5858" y="5503"/>
                  <a:pt x="5872" y="5541"/>
                </a:cubicBezTo>
                <a:cubicBezTo>
                  <a:pt x="5889" y="5575"/>
                  <a:pt x="5907" y="5610"/>
                  <a:pt x="5924" y="5644"/>
                </a:cubicBezTo>
                <a:cubicBezTo>
                  <a:pt x="5949" y="5677"/>
                  <a:pt x="5974" y="5709"/>
                  <a:pt x="5999" y="5742"/>
                </a:cubicBezTo>
                <a:lnTo>
                  <a:pt x="6087" y="5830"/>
                </a:lnTo>
                <a:lnTo>
                  <a:pt x="6200" y="5913"/>
                </a:lnTo>
                <a:cubicBezTo>
                  <a:pt x="6243" y="5940"/>
                  <a:pt x="6287" y="5966"/>
                  <a:pt x="6330" y="5993"/>
                </a:cubicBezTo>
                <a:lnTo>
                  <a:pt x="6478" y="6069"/>
                </a:lnTo>
                <a:lnTo>
                  <a:pt x="6651" y="6145"/>
                </a:lnTo>
                <a:lnTo>
                  <a:pt x="6838" y="6221"/>
                </a:lnTo>
                <a:lnTo>
                  <a:pt x="7050" y="6289"/>
                </a:lnTo>
                <a:lnTo>
                  <a:pt x="7279" y="6365"/>
                </a:lnTo>
                <a:lnTo>
                  <a:pt x="7530" y="6445"/>
                </a:lnTo>
                <a:lnTo>
                  <a:pt x="7805" y="6525"/>
                </a:lnTo>
                <a:lnTo>
                  <a:pt x="8102" y="6612"/>
                </a:lnTo>
                <a:lnTo>
                  <a:pt x="8416" y="6707"/>
                </a:lnTo>
                <a:lnTo>
                  <a:pt x="8624" y="6776"/>
                </a:lnTo>
                <a:lnTo>
                  <a:pt x="8818" y="6855"/>
                </a:lnTo>
                <a:lnTo>
                  <a:pt x="8991" y="6950"/>
                </a:lnTo>
                <a:lnTo>
                  <a:pt x="9146" y="7057"/>
                </a:lnTo>
                <a:lnTo>
                  <a:pt x="9287" y="7167"/>
                </a:lnTo>
                <a:lnTo>
                  <a:pt x="9414" y="7281"/>
                </a:lnTo>
                <a:cubicBezTo>
                  <a:pt x="9449" y="7323"/>
                  <a:pt x="9485" y="7364"/>
                  <a:pt x="9520" y="7406"/>
                </a:cubicBezTo>
                <a:cubicBezTo>
                  <a:pt x="9553" y="7448"/>
                  <a:pt x="9586" y="7489"/>
                  <a:pt x="9619" y="7531"/>
                </a:cubicBezTo>
                <a:cubicBezTo>
                  <a:pt x="9646" y="7575"/>
                  <a:pt x="9673" y="7620"/>
                  <a:pt x="9700" y="7664"/>
                </a:cubicBezTo>
                <a:cubicBezTo>
                  <a:pt x="9725" y="7710"/>
                  <a:pt x="9749" y="7755"/>
                  <a:pt x="9774" y="7801"/>
                </a:cubicBezTo>
                <a:lnTo>
                  <a:pt x="9834" y="7942"/>
                </a:lnTo>
                <a:cubicBezTo>
                  <a:pt x="9851" y="7989"/>
                  <a:pt x="9867" y="8035"/>
                  <a:pt x="9884" y="8082"/>
                </a:cubicBezTo>
                <a:cubicBezTo>
                  <a:pt x="9897" y="8128"/>
                  <a:pt x="9909" y="8173"/>
                  <a:pt x="9922" y="8219"/>
                </a:cubicBezTo>
                <a:cubicBezTo>
                  <a:pt x="9932" y="8264"/>
                  <a:pt x="9941" y="8310"/>
                  <a:pt x="9951" y="8355"/>
                </a:cubicBezTo>
                <a:cubicBezTo>
                  <a:pt x="9959" y="8401"/>
                  <a:pt x="9967" y="8446"/>
                  <a:pt x="9975" y="8492"/>
                </a:cubicBezTo>
                <a:cubicBezTo>
                  <a:pt x="9980" y="8535"/>
                  <a:pt x="9984" y="8578"/>
                  <a:pt x="9989" y="8621"/>
                </a:cubicBezTo>
                <a:cubicBezTo>
                  <a:pt x="9991" y="8664"/>
                  <a:pt x="9994" y="8707"/>
                  <a:pt x="9996" y="8750"/>
                </a:cubicBezTo>
                <a:cubicBezTo>
                  <a:pt x="9997" y="8791"/>
                  <a:pt x="9999" y="8831"/>
                  <a:pt x="10000" y="8872"/>
                </a:cubicBezTo>
                <a:cubicBezTo>
                  <a:pt x="9999" y="8910"/>
                  <a:pt x="9997" y="8948"/>
                  <a:pt x="9996" y="8986"/>
                </a:cubicBezTo>
                <a:cubicBezTo>
                  <a:pt x="9995" y="9021"/>
                  <a:pt x="9994" y="9057"/>
                  <a:pt x="9993" y="9092"/>
                </a:cubicBezTo>
                <a:cubicBezTo>
                  <a:pt x="9988" y="9125"/>
                  <a:pt x="9984" y="9158"/>
                  <a:pt x="9979" y="9191"/>
                </a:cubicBezTo>
                <a:cubicBezTo>
                  <a:pt x="9975" y="9220"/>
                  <a:pt x="9972" y="9249"/>
                  <a:pt x="9968" y="9278"/>
                </a:cubicBezTo>
                <a:cubicBezTo>
                  <a:pt x="9965" y="9305"/>
                  <a:pt x="9961" y="9331"/>
                  <a:pt x="9958" y="9358"/>
                </a:cubicBezTo>
                <a:lnTo>
                  <a:pt x="9940" y="9427"/>
                </a:lnTo>
                <a:cubicBezTo>
                  <a:pt x="9934" y="9445"/>
                  <a:pt x="9928" y="9462"/>
                  <a:pt x="9922" y="9480"/>
                </a:cubicBezTo>
                <a:cubicBezTo>
                  <a:pt x="9913" y="9494"/>
                  <a:pt x="9903" y="9507"/>
                  <a:pt x="9894" y="9521"/>
                </a:cubicBezTo>
                <a:cubicBezTo>
                  <a:pt x="9875" y="9535"/>
                  <a:pt x="9857" y="9549"/>
                  <a:pt x="9838" y="9563"/>
                </a:cubicBezTo>
                <a:lnTo>
                  <a:pt x="9749" y="9601"/>
                </a:lnTo>
                <a:lnTo>
                  <a:pt x="9640" y="9643"/>
                </a:lnTo>
                <a:lnTo>
                  <a:pt x="9506" y="9677"/>
                </a:lnTo>
                <a:lnTo>
                  <a:pt x="9344" y="9711"/>
                </a:lnTo>
                <a:lnTo>
                  <a:pt x="9164" y="9749"/>
                </a:lnTo>
                <a:lnTo>
                  <a:pt x="8963" y="9780"/>
                </a:lnTo>
                <a:lnTo>
                  <a:pt x="8744" y="9806"/>
                </a:lnTo>
                <a:lnTo>
                  <a:pt x="8507" y="9837"/>
                </a:lnTo>
                <a:lnTo>
                  <a:pt x="8257" y="9859"/>
                </a:lnTo>
                <a:lnTo>
                  <a:pt x="7989" y="9886"/>
                </a:lnTo>
                <a:lnTo>
                  <a:pt x="7706" y="9901"/>
                </a:lnTo>
                <a:lnTo>
                  <a:pt x="7414" y="9924"/>
                </a:lnTo>
                <a:lnTo>
                  <a:pt x="7110" y="9943"/>
                </a:lnTo>
                <a:lnTo>
                  <a:pt x="6800" y="9954"/>
                </a:lnTo>
                <a:lnTo>
                  <a:pt x="6478" y="9970"/>
                </a:lnTo>
                <a:lnTo>
                  <a:pt x="6154" y="9977"/>
                </a:lnTo>
                <a:lnTo>
                  <a:pt x="5822" y="9989"/>
                </a:lnTo>
              </a:path>
            </a:pathLst>
          </a:custGeom>
          <a:no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25">
            <a:extLst>
              <a:ext uri="{FF2B5EF4-FFF2-40B4-BE49-F238E27FC236}">
                <a16:creationId xmlns:a16="http://schemas.microsoft.com/office/drawing/2014/main" id="{622017F8-4C5E-E2FC-B63D-0AF2750C8519}"/>
              </a:ext>
            </a:extLst>
          </p:cNvPr>
          <p:cNvSpPr>
            <a:spLocks/>
          </p:cNvSpPr>
          <p:nvPr/>
        </p:nvSpPr>
        <p:spPr bwMode="auto">
          <a:xfrm>
            <a:off x="11084064" y="5570658"/>
            <a:ext cx="4809" cy="4232"/>
          </a:xfrm>
          <a:custGeom>
            <a:avLst/>
            <a:gdLst>
              <a:gd name="T0" fmla="*/ 6 w 25"/>
              <a:gd name="T1" fmla="*/ 0 h 16"/>
              <a:gd name="T2" fmla="*/ 16 w 25"/>
              <a:gd name="T3" fmla="*/ 8 h 16"/>
              <a:gd name="T4" fmla="*/ 25 w 25"/>
              <a:gd name="T5" fmla="*/ 16 h 16"/>
              <a:gd name="T6" fmla="*/ 0 w 25"/>
              <a:gd name="T7" fmla="*/ 16 h 16"/>
              <a:gd name="T8" fmla="*/ 4 w 25"/>
              <a:gd name="T9" fmla="*/ 8 h 16"/>
              <a:gd name="T10" fmla="*/ 6 w 25"/>
              <a:gd name="T11" fmla="*/ 0 h 16"/>
            </a:gdLst>
            <a:ahLst/>
            <a:cxnLst>
              <a:cxn ang="0">
                <a:pos x="T0" y="T1"/>
              </a:cxn>
              <a:cxn ang="0">
                <a:pos x="T2" y="T3"/>
              </a:cxn>
              <a:cxn ang="0">
                <a:pos x="T4" y="T5"/>
              </a:cxn>
              <a:cxn ang="0">
                <a:pos x="T6" y="T7"/>
              </a:cxn>
              <a:cxn ang="0">
                <a:pos x="T8" y="T9"/>
              </a:cxn>
              <a:cxn ang="0">
                <a:pos x="T10" y="T11"/>
              </a:cxn>
            </a:cxnLst>
            <a:rect l="0" t="0" r="r" b="b"/>
            <a:pathLst>
              <a:path w="25" h="16">
                <a:moveTo>
                  <a:pt x="6" y="0"/>
                </a:moveTo>
                <a:lnTo>
                  <a:pt x="16" y="8"/>
                </a:lnTo>
                <a:lnTo>
                  <a:pt x="25" y="16"/>
                </a:lnTo>
                <a:lnTo>
                  <a:pt x="0" y="16"/>
                </a:lnTo>
                <a:lnTo>
                  <a:pt x="4" y="8"/>
                </a:lnTo>
                <a:lnTo>
                  <a:pt x="6" y="0"/>
                </a:lnTo>
                <a:close/>
              </a:path>
            </a:pathLst>
          </a:custGeom>
          <a:no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26">
            <a:extLst>
              <a:ext uri="{FF2B5EF4-FFF2-40B4-BE49-F238E27FC236}">
                <a16:creationId xmlns:a16="http://schemas.microsoft.com/office/drawing/2014/main" id="{8118C772-FEFD-7054-9393-BFFDF7246BDD}"/>
              </a:ext>
            </a:extLst>
          </p:cNvPr>
          <p:cNvSpPr>
            <a:spLocks/>
          </p:cNvSpPr>
          <p:nvPr/>
        </p:nvSpPr>
        <p:spPr bwMode="auto">
          <a:xfrm>
            <a:off x="10768637" y="5348489"/>
            <a:ext cx="271188" cy="413665"/>
          </a:xfrm>
          <a:custGeom>
            <a:avLst/>
            <a:gdLst>
              <a:gd name="T0" fmla="*/ 1150 w 1409"/>
              <a:gd name="T1" fmla="*/ 11 h 1955"/>
              <a:gd name="T2" fmla="*/ 1275 w 1409"/>
              <a:gd name="T3" fmla="*/ 64 h 1955"/>
              <a:gd name="T4" fmla="*/ 1243 w 1409"/>
              <a:gd name="T5" fmla="*/ 269 h 1955"/>
              <a:gd name="T6" fmla="*/ 1270 w 1409"/>
              <a:gd name="T7" fmla="*/ 488 h 1955"/>
              <a:gd name="T8" fmla="*/ 1341 w 1409"/>
              <a:gd name="T9" fmla="*/ 709 h 1955"/>
              <a:gd name="T10" fmla="*/ 1380 w 1409"/>
              <a:gd name="T11" fmla="*/ 900 h 1955"/>
              <a:gd name="T12" fmla="*/ 1275 w 1409"/>
              <a:gd name="T13" fmla="*/ 1034 h 1955"/>
              <a:gd name="T14" fmla="*/ 1261 w 1409"/>
              <a:gd name="T15" fmla="*/ 1119 h 1955"/>
              <a:gd name="T16" fmla="*/ 1336 w 1409"/>
              <a:gd name="T17" fmla="*/ 1177 h 1955"/>
              <a:gd name="T18" fmla="*/ 1264 w 1409"/>
              <a:gd name="T19" fmla="*/ 1231 h 1955"/>
              <a:gd name="T20" fmla="*/ 1059 w 1409"/>
              <a:gd name="T21" fmla="*/ 1289 h 1955"/>
              <a:gd name="T22" fmla="*/ 856 w 1409"/>
              <a:gd name="T23" fmla="*/ 1346 h 1955"/>
              <a:gd name="T24" fmla="*/ 747 w 1409"/>
              <a:gd name="T25" fmla="*/ 1391 h 1955"/>
              <a:gd name="T26" fmla="*/ 643 w 1409"/>
              <a:gd name="T27" fmla="*/ 1458 h 1955"/>
              <a:gd name="T28" fmla="*/ 554 w 1409"/>
              <a:gd name="T29" fmla="*/ 1551 h 1955"/>
              <a:gd name="T30" fmla="*/ 486 w 1409"/>
              <a:gd name="T31" fmla="*/ 1673 h 1955"/>
              <a:gd name="T32" fmla="*/ 448 w 1409"/>
              <a:gd name="T33" fmla="*/ 1830 h 1955"/>
              <a:gd name="T34" fmla="*/ 378 w 1409"/>
              <a:gd name="T35" fmla="*/ 1950 h 1955"/>
              <a:gd name="T36" fmla="*/ 209 w 1409"/>
              <a:gd name="T37" fmla="*/ 1933 h 1955"/>
              <a:gd name="T38" fmla="*/ 86 w 1409"/>
              <a:gd name="T39" fmla="*/ 1909 h 1955"/>
              <a:gd name="T40" fmla="*/ 21 w 1409"/>
              <a:gd name="T41" fmla="*/ 1879 h 1955"/>
              <a:gd name="T42" fmla="*/ 10 w 1409"/>
              <a:gd name="T43" fmla="*/ 1844 h 1955"/>
              <a:gd name="T44" fmla="*/ 3 w 1409"/>
              <a:gd name="T45" fmla="*/ 1784 h 1955"/>
              <a:gd name="T46" fmla="*/ 0 w 1409"/>
              <a:gd name="T47" fmla="*/ 1703 h 1955"/>
              <a:gd name="T48" fmla="*/ 12 w 1409"/>
              <a:gd name="T49" fmla="*/ 1611 h 1955"/>
              <a:gd name="T50" fmla="*/ 44 w 1409"/>
              <a:gd name="T51" fmla="*/ 1517 h 1955"/>
              <a:gd name="T52" fmla="*/ 108 w 1409"/>
              <a:gd name="T53" fmla="*/ 1430 h 1955"/>
              <a:gd name="T54" fmla="*/ 211 w 1409"/>
              <a:gd name="T55" fmla="*/ 1358 h 1955"/>
              <a:gd name="T56" fmla="*/ 381 w 1409"/>
              <a:gd name="T57" fmla="*/ 1301 h 1955"/>
              <a:gd name="T58" fmla="*/ 570 w 1409"/>
              <a:gd name="T59" fmla="*/ 1247 h 1955"/>
              <a:gd name="T60" fmla="*/ 711 w 1409"/>
              <a:gd name="T61" fmla="*/ 1199 h 1955"/>
              <a:gd name="T62" fmla="*/ 803 w 1409"/>
              <a:gd name="T63" fmla="*/ 1146 h 1955"/>
              <a:gd name="T64" fmla="*/ 851 w 1409"/>
              <a:gd name="T65" fmla="*/ 1079 h 1955"/>
              <a:gd name="T66" fmla="*/ 854 w 1409"/>
              <a:gd name="T67" fmla="*/ 1067 h 1955"/>
              <a:gd name="T68" fmla="*/ 746 w 1409"/>
              <a:gd name="T69" fmla="*/ 936 h 1955"/>
              <a:gd name="T70" fmla="*/ 662 w 1409"/>
              <a:gd name="T71" fmla="*/ 772 h 1955"/>
              <a:gd name="T72" fmla="*/ 611 w 1409"/>
              <a:gd name="T73" fmla="*/ 595 h 1955"/>
              <a:gd name="T74" fmla="*/ 604 w 1409"/>
              <a:gd name="T75" fmla="*/ 423 h 1955"/>
              <a:gd name="T76" fmla="*/ 646 w 1409"/>
              <a:gd name="T77" fmla="*/ 272 h 1955"/>
              <a:gd name="T78" fmla="*/ 730 w 1409"/>
              <a:gd name="T79" fmla="*/ 149 h 1955"/>
              <a:gd name="T80" fmla="*/ 842 w 1409"/>
              <a:gd name="T81" fmla="*/ 61 h 1955"/>
              <a:gd name="T82" fmla="*/ 972 w 1409"/>
              <a:gd name="T83" fmla="*/ 11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9" h="1955">
                <a:moveTo>
                  <a:pt x="1061" y="0"/>
                </a:moveTo>
                <a:lnTo>
                  <a:pt x="1105" y="4"/>
                </a:lnTo>
                <a:lnTo>
                  <a:pt x="1150" y="11"/>
                </a:lnTo>
                <a:lnTo>
                  <a:pt x="1193" y="25"/>
                </a:lnTo>
                <a:lnTo>
                  <a:pt x="1235" y="42"/>
                </a:lnTo>
                <a:lnTo>
                  <a:pt x="1275" y="64"/>
                </a:lnTo>
                <a:lnTo>
                  <a:pt x="1258" y="133"/>
                </a:lnTo>
                <a:lnTo>
                  <a:pt x="1246" y="201"/>
                </a:lnTo>
                <a:lnTo>
                  <a:pt x="1243" y="269"/>
                </a:lnTo>
                <a:lnTo>
                  <a:pt x="1246" y="340"/>
                </a:lnTo>
                <a:lnTo>
                  <a:pt x="1254" y="414"/>
                </a:lnTo>
                <a:lnTo>
                  <a:pt x="1270" y="488"/>
                </a:lnTo>
                <a:lnTo>
                  <a:pt x="1288" y="563"/>
                </a:lnTo>
                <a:lnTo>
                  <a:pt x="1313" y="637"/>
                </a:lnTo>
                <a:lnTo>
                  <a:pt x="1341" y="709"/>
                </a:lnTo>
                <a:lnTo>
                  <a:pt x="1373" y="780"/>
                </a:lnTo>
                <a:lnTo>
                  <a:pt x="1409" y="849"/>
                </a:lnTo>
                <a:lnTo>
                  <a:pt x="1380" y="900"/>
                </a:lnTo>
                <a:lnTo>
                  <a:pt x="1347" y="949"/>
                </a:lnTo>
                <a:lnTo>
                  <a:pt x="1313" y="993"/>
                </a:lnTo>
                <a:lnTo>
                  <a:pt x="1275" y="1034"/>
                </a:lnTo>
                <a:lnTo>
                  <a:pt x="1237" y="1070"/>
                </a:lnTo>
                <a:lnTo>
                  <a:pt x="1246" y="1096"/>
                </a:lnTo>
                <a:lnTo>
                  <a:pt x="1261" y="1119"/>
                </a:lnTo>
                <a:lnTo>
                  <a:pt x="1281" y="1140"/>
                </a:lnTo>
                <a:lnTo>
                  <a:pt x="1306" y="1160"/>
                </a:lnTo>
                <a:lnTo>
                  <a:pt x="1336" y="1177"/>
                </a:lnTo>
                <a:lnTo>
                  <a:pt x="1372" y="1195"/>
                </a:lnTo>
                <a:lnTo>
                  <a:pt x="1320" y="1213"/>
                </a:lnTo>
                <a:lnTo>
                  <a:pt x="1264" y="1231"/>
                </a:lnTo>
                <a:lnTo>
                  <a:pt x="1201" y="1249"/>
                </a:lnTo>
                <a:lnTo>
                  <a:pt x="1132" y="1269"/>
                </a:lnTo>
                <a:lnTo>
                  <a:pt x="1059" y="1289"/>
                </a:lnTo>
                <a:lnTo>
                  <a:pt x="980" y="1311"/>
                </a:lnTo>
                <a:lnTo>
                  <a:pt x="894" y="1334"/>
                </a:lnTo>
                <a:lnTo>
                  <a:pt x="856" y="1346"/>
                </a:lnTo>
                <a:lnTo>
                  <a:pt x="819" y="1359"/>
                </a:lnTo>
                <a:lnTo>
                  <a:pt x="783" y="1374"/>
                </a:lnTo>
                <a:lnTo>
                  <a:pt x="747" y="1391"/>
                </a:lnTo>
                <a:lnTo>
                  <a:pt x="711" y="1411"/>
                </a:lnTo>
                <a:lnTo>
                  <a:pt x="677" y="1433"/>
                </a:lnTo>
                <a:lnTo>
                  <a:pt x="643" y="1458"/>
                </a:lnTo>
                <a:lnTo>
                  <a:pt x="612" y="1486"/>
                </a:lnTo>
                <a:lnTo>
                  <a:pt x="582" y="1517"/>
                </a:lnTo>
                <a:lnTo>
                  <a:pt x="554" y="1551"/>
                </a:lnTo>
                <a:lnTo>
                  <a:pt x="528" y="1588"/>
                </a:lnTo>
                <a:lnTo>
                  <a:pt x="506" y="1629"/>
                </a:lnTo>
                <a:lnTo>
                  <a:pt x="486" y="1673"/>
                </a:lnTo>
                <a:lnTo>
                  <a:pt x="470" y="1722"/>
                </a:lnTo>
                <a:lnTo>
                  <a:pt x="457" y="1774"/>
                </a:lnTo>
                <a:lnTo>
                  <a:pt x="448" y="1830"/>
                </a:lnTo>
                <a:lnTo>
                  <a:pt x="443" y="1891"/>
                </a:lnTo>
                <a:lnTo>
                  <a:pt x="442" y="1955"/>
                </a:lnTo>
                <a:lnTo>
                  <a:pt x="378" y="1950"/>
                </a:lnTo>
                <a:lnTo>
                  <a:pt x="318" y="1945"/>
                </a:lnTo>
                <a:lnTo>
                  <a:pt x="261" y="1940"/>
                </a:lnTo>
                <a:lnTo>
                  <a:pt x="209" y="1933"/>
                </a:lnTo>
                <a:lnTo>
                  <a:pt x="163" y="1926"/>
                </a:lnTo>
                <a:lnTo>
                  <a:pt x="122" y="1917"/>
                </a:lnTo>
                <a:lnTo>
                  <a:pt x="86" y="1909"/>
                </a:lnTo>
                <a:lnTo>
                  <a:pt x="58" y="1900"/>
                </a:lnTo>
                <a:lnTo>
                  <a:pt x="36" y="1890"/>
                </a:lnTo>
                <a:lnTo>
                  <a:pt x="21" y="1879"/>
                </a:lnTo>
                <a:lnTo>
                  <a:pt x="15" y="1867"/>
                </a:lnTo>
                <a:lnTo>
                  <a:pt x="13" y="1858"/>
                </a:lnTo>
                <a:lnTo>
                  <a:pt x="10" y="1844"/>
                </a:lnTo>
                <a:lnTo>
                  <a:pt x="8" y="1827"/>
                </a:lnTo>
                <a:lnTo>
                  <a:pt x="6" y="1807"/>
                </a:lnTo>
                <a:lnTo>
                  <a:pt x="3" y="1784"/>
                </a:lnTo>
                <a:lnTo>
                  <a:pt x="1" y="1759"/>
                </a:lnTo>
                <a:lnTo>
                  <a:pt x="0" y="1732"/>
                </a:lnTo>
                <a:lnTo>
                  <a:pt x="0" y="1703"/>
                </a:lnTo>
                <a:lnTo>
                  <a:pt x="2" y="1674"/>
                </a:lnTo>
                <a:lnTo>
                  <a:pt x="6" y="1643"/>
                </a:lnTo>
                <a:lnTo>
                  <a:pt x="12" y="1611"/>
                </a:lnTo>
                <a:lnTo>
                  <a:pt x="20" y="1580"/>
                </a:lnTo>
                <a:lnTo>
                  <a:pt x="30" y="1548"/>
                </a:lnTo>
                <a:lnTo>
                  <a:pt x="44" y="1517"/>
                </a:lnTo>
                <a:lnTo>
                  <a:pt x="62" y="1487"/>
                </a:lnTo>
                <a:lnTo>
                  <a:pt x="83" y="1458"/>
                </a:lnTo>
                <a:lnTo>
                  <a:pt x="108" y="1430"/>
                </a:lnTo>
                <a:lnTo>
                  <a:pt x="137" y="1403"/>
                </a:lnTo>
                <a:lnTo>
                  <a:pt x="171" y="1379"/>
                </a:lnTo>
                <a:lnTo>
                  <a:pt x="211" y="1358"/>
                </a:lnTo>
                <a:lnTo>
                  <a:pt x="255" y="1338"/>
                </a:lnTo>
                <a:lnTo>
                  <a:pt x="305" y="1321"/>
                </a:lnTo>
                <a:lnTo>
                  <a:pt x="381" y="1301"/>
                </a:lnTo>
                <a:lnTo>
                  <a:pt x="449" y="1282"/>
                </a:lnTo>
                <a:lnTo>
                  <a:pt x="513" y="1264"/>
                </a:lnTo>
                <a:lnTo>
                  <a:pt x="570" y="1247"/>
                </a:lnTo>
                <a:lnTo>
                  <a:pt x="623" y="1231"/>
                </a:lnTo>
                <a:lnTo>
                  <a:pt x="669" y="1216"/>
                </a:lnTo>
                <a:lnTo>
                  <a:pt x="711" y="1199"/>
                </a:lnTo>
                <a:lnTo>
                  <a:pt x="746" y="1182"/>
                </a:lnTo>
                <a:lnTo>
                  <a:pt x="777" y="1164"/>
                </a:lnTo>
                <a:lnTo>
                  <a:pt x="803" y="1146"/>
                </a:lnTo>
                <a:lnTo>
                  <a:pt x="824" y="1126"/>
                </a:lnTo>
                <a:lnTo>
                  <a:pt x="839" y="1104"/>
                </a:lnTo>
                <a:lnTo>
                  <a:pt x="851" y="1079"/>
                </a:lnTo>
                <a:lnTo>
                  <a:pt x="868" y="1079"/>
                </a:lnTo>
                <a:lnTo>
                  <a:pt x="861" y="1074"/>
                </a:lnTo>
                <a:lnTo>
                  <a:pt x="854" y="1067"/>
                </a:lnTo>
                <a:lnTo>
                  <a:pt x="816" y="1028"/>
                </a:lnTo>
                <a:lnTo>
                  <a:pt x="780" y="984"/>
                </a:lnTo>
                <a:lnTo>
                  <a:pt x="746" y="936"/>
                </a:lnTo>
                <a:lnTo>
                  <a:pt x="714" y="884"/>
                </a:lnTo>
                <a:lnTo>
                  <a:pt x="687" y="829"/>
                </a:lnTo>
                <a:lnTo>
                  <a:pt x="662" y="772"/>
                </a:lnTo>
                <a:lnTo>
                  <a:pt x="640" y="714"/>
                </a:lnTo>
                <a:lnTo>
                  <a:pt x="624" y="654"/>
                </a:lnTo>
                <a:lnTo>
                  <a:pt x="611" y="595"/>
                </a:lnTo>
                <a:lnTo>
                  <a:pt x="603" y="537"/>
                </a:lnTo>
                <a:lnTo>
                  <a:pt x="600" y="480"/>
                </a:lnTo>
                <a:lnTo>
                  <a:pt x="604" y="423"/>
                </a:lnTo>
                <a:lnTo>
                  <a:pt x="612" y="369"/>
                </a:lnTo>
                <a:lnTo>
                  <a:pt x="627" y="319"/>
                </a:lnTo>
                <a:lnTo>
                  <a:pt x="646" y="272"/>
                </a:lnTo>
                <a:lnTo>
                  <a:pt x="670" y="227"/>
                </a:lnTo>
                <a:lnTo>
                  <a:pt x="698" y="187"/>
                </a:lnTo>
                <a:lnTo>
                  <a:pt x="730" y="149"/>
                </a:lnTo>
                <a:lnTo>
                  <a:pt x="765" y="116"/>
                </a:lnTo>
                <a:lnTo>
                  <a:pt x="802" y="86"/>
                </a:lnTo>
                <a:lnTo>
                  <a:pt x="842" y="61"/>
                </a:lnTo>
                <a:lnTo>
                  <a:pt x="884" y="40"/>
                </a:lnTo>
                <a:lnTo>
                  <a:pt x="927" y="22"/>
                </a:lnTo>
                <a:lnTo>
                  <a:pt x="972" y="11"/>
                </a:lnTo>
                <a:lnTo>
                  <a:pt x="1016" y="3"/>
                </a:lnTo>
                <a:lnTo>
                  <a:pt x="1061" y="0"/>
                </a:lnTo>
                <a:close/>
              </a:path>
            </a:pathLst>
          </a:custGeom>
          <a:no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27">
            <a:extLst>
              <a:ext uri="{FF2B5EF4-FFF2-40B4-BE49-F238E27FC236}">
                <a16:creationId xmlns:a16="http://schemas.microsoft.com/office/drawing/2014/main" id="{C06D6D83-F719-10A0-D6FA-085BDE571858}"/>
              </a:ext>
            </a:extLst>
          </p:cNvPr>
          <p:cNvSpPr>
            <a:spLocks/>
          </p:cNvSpPr>
          <p:nvPr/>
        </p:nvSpPr>
        <p:spPr bwMode="auto">
          <a:xfrm>
            <a:off x="11234083" y="5348489"/>
            <a:ext cx="271188" cy="413665"/>
          </a:xfrm>
          <a:custGeom>
            <a:avLst/>
            <a:gdLst>
              <a:gd name="T0" fmla="*/ 439 w 1409"/>
              <a:gd name="T1" fmla="*/ 11 h 1955"/>
              <a:gd name="T2" fmla="*/ 568 w 1409"/>
              <a:gd name="T3" fmla="*/ 61 h 1955"/>
              <a:gd name="T4" fmla="*/ 680 w 1409"/>
              <a:gd name="T5" fmla="*/ 149 h 1955"/>
              <a:gd name="T6" fmla="*/ 764 w 1409"/>
              <a:gd name="T7" fmla="*/ 272 h 1955"/>
              <a:gd name="T8" fmla="*/ 805 w 1409"/>
              <a:gd name="T9" fmla="*/ 423 h 1955"/>
              <a:gd name="T10" fmla="*/ 798 w 1409"/>
              <a:gd name="T11" fmla="*/ 595 h 1955"/>
              <a:gd name="T12" fmla="*/ 748 w 1409"/>
              <a:gd name="T13" fmla="*/ 772 h 1955"/>
              <a:gd name="T14" fmla="*/ 663 w 1409"/>
              <a:gd name="T15" fmla="*/ 936 h 1955"/>
              <a:gd name="T16" fmla="*/ 555 w 1409"/>
              <a:gd name="T17" fmla="*/ 1067 h 1955"/>
              <a:gd name="T18" fmla="*/ 559 w 1409"/>
              <a:gd name="T19" fmla="*/ 1079 h 1955"/>
              <a:gd name="T20" fmla="*/ 606 w 1409"/>
              <a:gd name="T21" fmla="*/ 1146 h 1955"/>
              <a:gd name="T22" fmla="*/ 700 w 1409"/>
              <a:gd name="T23" fmla="*/ 1199 h 1955"/>
              <a:gd name="T24" fmla="*/ 839 w 1409"/>
              <a:gd name="T25" fmla="*/ 1247 h 1955"/>
              <a:gd name="T26" fmla="*/ 1030 w 1409"/>
              <a:gd name="T27" fmla="*/ 1301 h 1955"/>
              <a:gd name="T28" fmla="*/ 1199 w 1409"/>
              <a:gd name="T29" fmla="*/ 1358 h 1955"/>
              <a:gd name="T30" fmla="*/ 1301 w 1409"/>
              <a:gd name="T31" fmla="*/ 1430 h 1955"/>
              <a:gd name="T32" fmla="*/ 1365 w 1409"/>
              <a:gd name="T33" fmla="*/ 1517 h 1955"/>
              <a:gd name="T34" fmla="*/ 1399 w 1409"/>
              <a:gd name="T35" fmla="*/ 1611 h 1955"/>
              <a:gd name="T36" fmla="*/ 1409 w 1409"/>
              <a:gd name="T37" fmla="*/ 1703 h 1955"/>
              <a:gd name="T38" fmla="*/ 1407 w 1409"/>
              <a:gd name="T39" fmla="*/ 1784 h 1955"/>
              <a:gd name="T40" fmla="*/ 1399 w 1409"/>
              <a:gd name="T41" fmla="*/ 1844 h 1955"/>
              <a:gd name="T42" fmla="*/ 1388 w 1409"/>
              <a:gd name="T43" fmla="*/ 1879 h 1955"/>
              <a:gd name="T44" fmla="*/ 1323 w 1409"/>
              <a:gd name="T45" fmla="*/ 1909 h 1955"/>
              <a:gd name="T46" fmla="*/ 1200 w 1409"/>
              <a:gd name="T47" fmla="*/ 1933 h 1955"/>
              <a:gd name="T48" fmla="*/ 1031 w 1409"/>
              <a:gd name="T49" fmla="*/ 1950 h 1955"/>
              <a:gd name="T50" fmla="*/ 961 w 1409"/>
              <a:gd name="T51" fmla="*/ 1830 h 1955"/>
              <a:gd name="T52" fmla="*/ 923 w 1409"/>
              <a:gd name="T53" fmla="*/ 1673 h 1955"/>
              <a:gd name="T54" fmla="*/ 855 w 1409"/>
              <a:gd name="T55" fmla="*/ 1551 h 1955"/>
              <a:gd name="T56" fmla="*/ 766 w 1409"/>
              <a:gd name="T57" fmla="*/ 1458 h 1955"/>
              <a:gd name="T58" fmla="*/ 662 w 1409"/>
              <a:gd name="T59" fmla="*/ 1391 h 1955"/>
              <a:gd name="T60" fmla="*/ 553 w 1409"/>
              <a:gd name="T61" fmla="*/ 1346 h 1955"/>
              <a:gd name="T62" fmla="*/ 350 w 1409"/>
              <a:gd name="T63" fmla="*/ 1289 h 1955"/>
              <a:gd name="T64" fmla="*/ 147 w 1409"/>
              <a:gd name="T65" fmla="*/ 1231 h 1955"/>
              <a:gd name="T66" fmla="*/ 74 w 1409"/>
              <a:gd name="T67" fmla="*/ 1177 h 1955"/>
              <a:gd name="T68" fmla="*/ 148 w 1409"/>
              <a:gd name="T69" fmla="*/ 1119 h 1955"/>
              <a:gd name="T70" fmla="*/ 134 w 1409"/>
              <a:gd name="T71" fmla="*/ 1034 h 1955"/>
              <a:gd name="T72" fmla="*/ 30 w 1409"/>
              <a:gd name="T73" fmla="*/ 900 h 1955"/>
              <a:gd name="T74" fmla="*/ 69 w 1409"/>
              <a:gd name="T75" fmla="*/ 709 h 1955"/>
              <a:gd name="T76" fmla="*/ 141 w 1409"/>
              <a:gd name="T77" fmla="*/ 488 h 1955"/>
              <a:gd name="T78" fmla="*/ 167 w 1409"/>
              <a:gd name="T79" fmla="*/ 269 h 1955"/>
              <a:gd name="T80" fmla="*/ 134 w 1409"/>
              <a:gd name="T81" fmla="*/ 64 h 1955"/>
              <a:gd name="T82" fmla="*/ 260 w 1409"/>
              <a:gd name="T83" fmla="*/ 11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9" h="1955">
                <a:moveTo>
                  <a:pt x="349" y="0"/>
                </a:moveTo>
                <a:lnTo>
                  <a:pt x="394" y="3"/>
                </a:lnTo>
                <a:lnTo>
                  <a:pt x="439" y="11"/>
                </a:lnTo>
                <a:lnTo>
                  <a:pt x="483" y="22"/>
                </a:lnTo>
                <a:lnTo>
                  <a:pt x="526" y="40"/>
                </a:lnTo>
                <a:lnTo>
                  <a:pt x="568" y="61"/>
                </a:lnTo>
                <a:lnTo>
                  <a:pt x="608" y="86"/>
                </a:lnTo>
                <a:lnTo>
                  <a:pt x="645" y="116"/>
                </a:lnTo>
                <a:lnTo>
                  <a:pt x="680" y="149"/>
                </a:lnTo>
                <a:lnTo>
                  <a:pt x="711" y="187"/>
                </a:lnTo>
                <a:lnTo>
                  <a:pt x="739" y="227"/>
                </a:lnTo>
                <a:lnTo>
                  <a:pt x="764" y="272"/>
                </a:lnTo>
                <a:lnTo>
                  <a:pt x="782" y="319"/>
                </a:lnTo>
                <a:lnTo>
                  <a:pt x="797" y="369"/>
                </a:lnTo>
                <a:lnTo>
                  <a:pt x="805" y="423"/>
                </a:lnTo>
                <a:lnTo>
                  <a:pt x="809" y="480"/>
                </a:lnTo>
                <a:lnTo>
                  <a:pt x="807" y="537"/>
                </a:lnTo>
                <a:lnTo>
                  <a:pt x="798" y="595"/>
                </a:lnTo>
                <a:lnTo>
                  <a:pt x="786" y="654"/>
                </a:lnTo>
                <a:lnTo>
                  <a:pt x="769" y="714"/>
                </a:lnTo>
                <a:lnTo>
                  <a:pt x="748" y="772"/>
                </a:lnTo>
                <a:lnTo>
                  <a:pt x="723" y="829"/>
                </a:lnTo>
                <a:lnTo>
                  <a:pt x="695" y="884"/>
                </a:lnTo>
                <a:lnTo>
                  <a:pt x="663" y="936"/>
                </a:lnTo>
                <a:lnTo>
                  <a:pt x="630" y="984"/>
                </a:lnTo>
                <a:lnTo>
                  <a:pt x="594" y="1028"/>
                </a:lnTo>
                <a:lnTo>
                  <a:pt x="555" y="1067"/>
                </a:lnTo>
                <a:lnTo>
                  <a:pt x="548" y="1074"/>
                </a:lnTo>
                <a:lnTo>
                  <a:pt x="541" y="1079"/>
                </a:lnTo>
                <a:lnTo>
                  <a:pt x="559" y="1079"/>
                </a:lnTo>
                <a:lnTo>
                  <a:pt x="570" y="1104"/>
                </a:lnTo>
                <a:lnTo>
                  <a:pt x="587" y="1126"/>
                </a:lnTo>
                <a:lnTo>
                  <a:pt x="606" y="1146"/>
                </a:lnTo>
                <a:lnTo>
                  <a:pt x="632" y="1164"/>
                </a:lnTo>
                <a:lnTo>
                  <a:pt x="663" y="1182"/>
                </a:lnTo>
                <a:lnTo>
                  <a:pt x="700" y="1199"/>
                </a:lnTo>
                <a:lnTo>
                  <a:pt x="740" y="1216"/>
                </a:lnTo>
                <a:lnTo>
                  <a:pt x="787" y="1231"/>
                </a:lnTo>
                <a:lnTo>
                  <a:pt x="839" y="1247"/>
                </a:lnTo>
                <a:lnTo>
                  <a:pt x="897" y="1264"/>
                </a:lnTo>
                <a:lnTo>
                  <a:pt x="960" y="1282"/>
                </a:lnTo>
                <a:lnTo>
                  <a:pt x="1030" y="1301"/>
                </a:lnTo>
                <a:lnTo>
                  <a:pt x="1104" y="1321"/>
                </a:lnTo>
                <a:lnTo>
                  <a:pt x="1155" y="1338"/>
                </a:lnTo>
                <a:lnTo>
                  <a:pt x="1199" y="1358"/>
                </a:lnTo>
                <a:lnTo>
                  <a:pt x="1238" y="1379"/>
                </a:lnTo>
                <a:lnTo>
                  <a:pt x="1272" y="1403"/>
                </a:lnTo>
                <a:lnTo>
                  <a:pt x="1301" y="1430"/>
                </a:lnTo>
                <a:lnTo>
                  <a:pt x="1327" y="1458"/>
                </a:lnTo>
                <a:lnTo>
                  <a:pt x="1348" y="1487"/>
                </a:lnTo>
                <a:lnTo>
                  <a:pt x="1365" y="1517"/>
                </a:lnTo>
                <a:lnTo>
                  <a:pt x="1379" y="1548"/>
                </a:lnTo>
                <a:lnTo>
                  <a:pt x="1391" y="1580"/>
                </a:lnTo>
                <a:lnTo>
                  <a:pt x="1399" y="1611"/>
                </a:lnTo>
                <a:lnTo>
                  <a:pt x="1404" y="1643"/>
                </a:lnTo>
                <a:lnTo>
                  <a:pt x="1407" y="1674"/>
                </a:lnTo>
                <a:lnTo>
                  <a:pt x="1409" y="1703"/>
                </a:lnTo>
                <a:lnTo>
                  <a:pt x="1409" y="1732"/>
                </a:lnTo>
                <a:lnTo>
                  <a:pt x="1408" y="1759"/>
                </a:lnTo>
                <a:lnTo>
                  <a:pt x="1407" y="1784"/>
                </a:lnTo>
                <a:lnTo>
                  <a:pt x="1405" y="1807"/>
                </a:lnTo>
                <a:lnTo>
                  <a:pt x="1401" y="1827"/>
                </a:lnTo>
                <a:lnTo>
                  <a:pt x="1399" y="1844"/>
                </a:lnTo>
                <a:lnTo>
                  <a:pt x="1397" y="1858"/>
                </a:lnTo>
                <a:lnTo>
                  <a:pt x="1395" y="1867"/>
                </a:lnTo>
                <a:lnTo>
                  <a:pt x="1388" y="1879"/>
                </a:lnTo>
                <a:lnTo>
                  <a:pt x="1373" y="1890"/>
                </a:lnTo>
                <a:lnTo>
                  <a:pt x="1351" y="1900"/>
                </a:lnTo>
                <a:lnTo>
                  <a:pt x="1323" y="1909"/>
                </a:lnTo>
                <a:lnTo>
                  <a:pt x="1288" y="1917"/>
                </a:lnTo>
                <a:lnTo>
                  <a:pt x="1246" y="1926"/>
                </a:lnTo>
                <a:lnTo>
                  <a:pt x="1200" y="1933"/>
                </a:lnTo>
                <a:lnTo>
                  <a:pt x="1149" y="1940"/>
                </a:lnTo>
                <a:lnTo>
                  <a:pt x="1093" y="1945"/>
                </a:lnTo>
                <a:lnTo>
                  <a:pt x="1031" y="1950"/>
                </a:lnTo>
                <a:lnTo>
                  <a:pt x="967" y="1955"/>
                </a:lnTo>
                <a:lnTo>
                  <a:pt x="966" y="1891"/>
                </a:lnTo>
                <a:lnTo>
                  <a:pt x="961" y="1830"/>
                </a:lnTo>
                <a:lnTo>
                  <a:pt x="952" y="1774"/>
                </a:lnTo>
                <a:lnTo>
                  <a:pt x="939" y="1722"/>
                </a:lnTo>
                <a:lnTo>
                  <a:pt x="923" y="1673"/>
                </a:lnTo>
                <a:lnTo>
                  <a:pt x="903" y="1629"/>
                </a:lnTo>
                <a:lnTo>
                  <a:pt x="881" y="1588"/>
                </a:lnTo>
                <a:lnTo>
                  <a:pt x="855" y="1551"/>
                </a:lnTo>
                <a:lnTo>
                  <a:pt x="828" y="1517"/>
                </a:lnTo>
                <a:lnTo>
                  <a:pt x="797" y="1486"/>
                </a:lnTo>
                <a:lnTo>
                  <a:pt x="766" y="1458"/>
                </a:lnTo>
                <a:lnTo>
                  <a:pt x="733" y="1433"/>
                </a:lnTo>
                <a:lnTo>
                  <a:pt x="698" y="1411"/>
                </a:lnTo>
                <a:lnTo>
                  <a:pt x="662" y="1391"/>
                </a:lnTo>
                <a:lnTo>
                  <a:pt x="626" y="1374"/>
                </a:lnTo>
                <a:lnTo>
                  <a:pt x="590" y="1359"/>
                </a:lnTo>
                <a:lnTo>
                  <a:pt x="553" y="1346"/>
                </a:lnTo>
                <a:lnTo>
                  <a:pt x="517" y="1334"/>
                </a:lnTo>
                <a:lnTo>
                  <a:pt x="430" y="1311"/>
                </a:lnTo>
                <a:lnTo>
                  <a:pt x="350" y="1289"/>
                </a:lnTo>
                <a:lnTo>
                  <a:pt x="277" y="1269"/>
                </a:lnTo>
                <a:lnTo>
                  <a:pt x="208" y="1249"/>
                </a:lnTo>
                <a:lnTo>
                  <a:pt x="147" y="1231"/>
                </a:lnTo>
                <a:lnTo>
                  <a:pt x="90" y="1213"/>
                </a:lnTo>
                <a:lnTo>
                  <a:pt x="37" y="1195"/>
                </a:lnTo>
                <a:lnTo>
                  <a:pt x="74" y="1177"/>
                </a:lnTo>
                <a:lnTo>
                  <a:pt x="104" y="1160"/>
                </a:lnTo>
                <a:lnTo>
                  <a:pt x="128" y="1140"/>
                </a:lnTo>
                <a:lnTo>
                  <a:pt x="148" y="1119"/>
                </a:lnTo>
                <a:lnTo>
                  <a:pt x="163" y="1096"/>
                </a:lnTo>
                <a:lnTo>
                  <a:pt x="172" y="1070"/>
                </a:lnTo>
                <a:lnTo>
                  <a:pt x="134" y="1034"/>
                </a:lnTo>
                <a:lnTo>
                  <a:pt x="97" y="993"/>
                </a:lnTo>
                <a:lnTo>
                  <a:pt x="62" y="949"/>
                </a:lnTo>
                <a:lnTo>
                  <a:pt x="30" y="900"/>
                </a:lnTo>
                <a:lnTo>
                  <a:pt x="0" y="849"/>
                </a:lnTo>
                <a:lnTo>
                  <a:pt x="36" y="780"/>
                </a:lnTo>
                <a:lnTo>
                  <a:pt x="69" y="709"/>
                </a:lnTo>
                <a:lnTo>
                  <a:pt x="97" y="637"/>
                </a:lnTo>
                <a:lnTo>
                  <a:pt x="121" y="563"/>
                </a:lnTo>
                <a:lnTo>
                  <a:pt x="141" y="488"/>
                </a:lnTo>
                <a:lnTo>
                  <a:pt x="155" y="414"/>
                </a:lnTo>
                <a:lnTo>
                  <a:pt x="163" y="340"/>
                </a:lnTo>
                <a:lnTo>
                  <a:pt x="167" y="269"/>
                </a:lnTo>
                <a:lnTo>
                  <a:pt x="163" y="201"/>
                </a:lnTo>
                <a:lnTo>
                  <a:pt x="151" y="133"/>
                </a:lnTo>
                <a:lnTo>
                  <a:pt x="134" y="64"/>
                </a:lnTo>
                <a:lnTo>
                  <a:pt x="175" y="42"/>
                </a:lnTo>
                <a:lnTo>
                  <a:pt x="217" y="25"/>
                </a:lnTo>
                <a:lnTo>
                  <a:pt x="260" y="11"/>
                </a:lnTo>
                <a:lnTo>
                  <a:pt x="304" y="4"/>
                </a:lnTo>
                <a:lnTo>
                  <a:pt x="349" y="0"/>
                </a:lnTo>
                <a:close/>
              </a:path>
            </a:pathLst>
          </a:custGeom>
          <a:no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D72287F5-0C7F-8C53-1598-8E58D9B12526}"/>
              </a:ext>
            </a:extLst>
          </p:cNvPr>
          <p:cNvSpPr/>
          <p:nvPr/>
        </p:nvSpPr>
        <p:spPr>
          <a:xfrm>
            <a:off x="11113806" y="5808028"/>
            <a:ext cx="46463" cy="5111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836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302A-710D-9E73-3F9F-084DC40D6C2B}"/>
              </a:ext>
            </a:extLst>
          </p:cNvPr>
          <p:cNvSpPr>
            <a:spLocks noGrp="1"/>
          </p:cNvSpPr>
          <p:nvPr>
            <p:ph type="title"/>
          </p:nvPr>
        </p:nvSpPr>
        <p:spPr/>
        <p:txBody>
          <a:bodyPr/>
          <a:lstStyle/>
          <a:p>
            <a:r>
              <a:rPr lang="en-US" dirty="0"/>
              <a:t>Example: Scope of Services Service</a:t>
            </a:r>
          </a:p>
        </p:txBody>
      </p:sp>
      <p:grpSp>
        <p:nvGrpSpPr>
          <p:cNvPr id="32" name="Group 31">
            <a:extLst>
              <a:ext uri="{FF2B5EF4-FFF2-40B4-BE49-F238E27FC236}">
                <a16:creationId xmlns:a16="http://schemas.microsoft.com/office/drawing/2014/main" id="{404FAA5E-62C4-6B10-1BBB-75A2D8B07198}"/>
              </a:ext>
            </a:extLst>
          </p:cNvPr>
          <p:cNvGrpSpPr/>
          <p:nvPr/>
        </p:nvGrpSpPr>
        <p:grpSpPr>
          <a:xfrm>
            <a:off x="663048" y="1104581"/>
            <a:ext cx="11045733" cy="5440598"/>
            <a:chOff x="663048" y="1104581"/>
            <a:chExt cx="11045733" cy="5039160"/>
          </a:xfrm>
        </p:grpSpPr>
        <p:grpSp>
          <p:nvGrpSpPr>
            <p:cNvPr id="7" name="Group 6">
              <a:extLst>
                <a:ext uri="{FF2B5EF4-FFF2-40B4-BE49-F238E27FC236}">
                  <a16:creationId xmlns:a16="http://schemas.microsoft.com/office/drawing/2014/main" id="{3E54D4FF-F44E-360E-1E3D-0B5828BCAF8B}"/>
                </a:ext>
              </a:extLst>
            </p:cNvPr>
            <p:cNvGrpSpPr/>
            <p:nvPr/>
          </p:nvGrpSpPr>
          <p:grpSpPr>
            <a:xfrm>
              <a:off x="663050" y="1104581"/>
              <a:ext cx="11045731" cy="781052"/>
              <a:chOff x="663050" y="1191476"/>
              <a:chExt cx="11045731" cy="781052"/>
            </a:xfrm>
          </p:grpSpPr>
          <p:grpSp>
            <p:nvGrpSpPr>
              <p:cNvPr id="3" name="Group 2">
                <a:extLst>
                  <a:ext uri="{FF2B5EF4-FFF2-40B4-BE49-F238E27FC236}">
                    <a16:creationId xmlns:a16="http://schemas.microsoft.com/office/drawing/2014/main" id="{60F27E22-6174-A769-02D3-F8318BC4BAE1}"/>
                  </a:ext>
                </a:extLst>
              </p:cNvPr>
              <p:cNvGrpSpPr/>
              <p:nvPr/>
            </p:nvGrpSpPr>
            <p:grpSpPr>
              <a:xfrm rot="16200000">
                <a:off x="5795390" y="-3940863"/>
                <a:ext cx="781051" cy="11045731"/>
                <a:chOff x="432347" y="1759634"/>
                <a:chExt cx="2122171" cy="19929550"/>
              </a:xfrm>
            </p:grpSpPr>
            <p:sp>
              <p:nvSpPr>
                <p:cNvPr id="8" name="Rectangle 7">
                  <a:extLst>
                    <a:ext uri="{FF2B5EF4-FFF2-40B4-BE49-F238E27FC236}">
                      <a16:creationId xmlns:a16="http://schemas.microsoft.com/office/drawing/2014/main" id="{142CFAC8-30CD-A8B3-73E4-4C5CF98EDCB7}"/>
                    </a:ext>
                  </a:extLst>
                </p:cNvPr>
                <p:cNvSpPr/>
                <p:nvPr/>
              </p:nvSpPr>
              <p:spPr bwMode="auto">
                <a:xfrm>
                  <a:off x="432347" y="1759634"/>
                  <a:ext cx="2122168" cy="1370669"/>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000" dirty="0"/>
                </a:p>
              </p:txBody>
            </p:sp>
            <p:sp>
              <p:nvSpPr>
                <p:cNvPr id="9" name="Snip Diagonal Corner Rectangle 21">
                  <a:extLst>
                    <a:ext uri="{FF2B5EF4-FFF2-40B4-BE49-F238E27FC236}">
                      <a16:creationId xmlns:a16="http://schemas.microsoft.com/office/drawing/2014/main" id="{2AC81BF3-F3DA-2946-3FA8-F6382D45109B}"/>
                    </a:ext>
                  </a:extLst>
                </p:cNvPr>
                <p:cNvSpPr/>
                <p:nvPr/>
              </p:nvSpPr>
              <p:spPr bwMode="auto">
                <a:xfrm rot="5400000">
                  <a:off x="-8175499" y="10959168"/>
                  <a:ext cx="19337865" cy="2122168"/>
                </a:xfrm>
                <a:prstGeom prst="snip2DiagRect">
                  <a:avLst>
                    <a:gd name="adj1" fmla="val 0"/>
                    <a:gd name="adj2" fmla="val 16849"/>
                  </a:avLst>
                </a:prstGeom>
                <a:solidFill>
                  <a:schemeClr val="bg1">
                    <a:lumMod val="95000"/>
                  </a:schemeClr>
                </a:solidFill>
                <a:ln w="9525">
                  <a:noFill/>
                  <a:round/>
                  <a:headEnd/>
                  <a:tailEnd/>
                </a:ln>
              </p:spPr>
              <p:txBody>
                <a:bodyPr vert="vert" wrap="square" lIns="91440" tIns="45720" rIns="91440" bIns="45720" numCol="1" rtlCol="0" anchor="ctr" anchorCtr="0" compatLnSpc="1">
                  <a:prstTxWarp prst="textNoShape">
                    <a:avLst/>
                  </a:prstTxWarp>
                </a:bodyPr>
                <a:lstStyle/>
                <a:p>
                  <a:pPr algn="ctr"/>
                  <a:endParaRPr lang="en-US" sz="4000" b="1" dirty="0"/>
                </a:p>
              </p:txBody>
            </p:sp>
          </p:grpSp>
          <p:sp>
            <p:nvSpPr>
              <p:cNvPr id="6" name="TextBox 5">
                <a:extLst>
                  <a:ext uri="{FF2B5EF4-FFF2-40B4-BE49-F238E27FC236}">
                    <a16:creationId xmlns:a16="http://schemas.microsoft.com/office/drawing/2014/main" id="{A8318EE5-6977-D24A-F25B-CBE63CF7015C}"/>
                  </a:ext>
                </a:extLst>
              </p:cNvPr>
              <p:cNvSpPr txBox="1">
                <a:spLocks/>
              </p:cNvSpPr>
              <p:nvPr/>
            </p:nvSpPr>
            <p:spPr>
              <a:xfrm>
                <a:off x="1279542" y="1191476"/>
                <a:ext cx="10137758" cy="615553"/>
              </a:xfrm>
              <a:prstGeom prst="rect">
                <a:avLst/>
              </a:prstGeom>
              <a:noFill/>
            </p:spPr>
            <p:txBody>
              <a:bodyPr wrap="square" lIns="0" tIns="0" rIns="0" bIns="0">
                <a:noAutofit/>
              </a:bodyPr>
              <a:lstStyle/>
              <a:p>
                <a:r>
                  <a:rPr lang="en-US" sz="2800" dirty="0"/>
                  <a:t>Currently admitted at a Level II maternal care hospital without </a:t>
                </a:r>
              </a:p>
              <a:p>
                <a:r>
                  <a:rPr lang="en-US" sz="2800" dirty="0"/>
                  <a:t>24/7 cardiothoracic surgery coverage</a:t>
                </a:r>
              </a:p>
            </p:txBody>
          </p:sp>
        </p:grpSp>
        <p:grpSp>
          <p:nvGrpSpPr>
            <p:cNvPr id="10" name="Group 9">
              <a:extLst>
                <a:ext uri="{FF2B5EF4-FFF2-40B4-BE49-F238E27FC236}">
                  <a16:creationId xmlns:a16="http://schemas.microsoft.com/office/drawing/2014/main" id="{AD93AC2B-7468-47C5-8DFA-69B1FED724A5}"/>
                </a:ext>
              </a:extLst>
            </p:cNvPr>
            <p:cNvGrpSpPr/>
            <p:nvPr/>
          </p:nvGrpSpPr>
          <p:grpSpPr>
            <a:xfrm>
              <a:off x="663049" y="2169109"/>
              <a:ext cx="11045727" cy="781051"/>
              <a:chOff x="663049" y="1191477"/>
              <a:chExt cx="11045727" cy="781051"/>
            </a:xfrm>
          </p:grpSpPr>
          <p:grpSp>
            <p:nvGrpSpPr>
              <p:cNvPr id="11" name="Group 10">
                <a:extLst>
                  <a:ext uri="{FF2B5EF4-FFF2-40B4-BE49-F238E27FC236}">
                    <a16:creationId xmlns:a16="http://schemas.microsoft.com/office/drawing/2014/main" id="{7AD651FE-D4E8-4BF6-A906-47E2CF341669}"/>
                  </a:ext>
                </a:extLst>
              </p:cNvPr>
              <p:cNvGrpSpPr/>
              <p:nvPr/>
            </p:nvGrpSpPr>
            <p:grpSpPr>
              <a:xfrm rot="16200000">
                <a:off x="5795387" y="-3940861"/>
                <a:ext cx="781051" cy="11045727"/>
                <a:chOff x="432346" y="1759634"/>
                <a:chExt cx="2122169" cy="19929546"/>
              </a:xfrm>
            </p:grpSpPr>
            <p:sp>
              <p:nvSpPr>
                <p:cNvPr id="13" name="Rectangle 12">
                  <a:extLst>
                    <a:ext uri="{FF2B5EF4-FFF2-40B4-BE49-F238E27FC236}">
                      <a16:creationId xmlns:a16="http://schemas.microsoft.com/office/drawing/2014/main" id="{26B1455A-FB66-EF85-DF78-B480144D1CC9}"/>
                    </a:ext>
                  </a:extLst>
                </p:cNvPr>
                <p:cNvSpPr/>
                <p:nvPr/>
              </p:nvSpPr>
              <p:spPr bwMode="auto">
                <a:xfrm>
                  <a:off x="432347" y="1759634"/>
                  <a:ext cx="2122168" cy="1370669"/>
                </a:xfrm>
                <a:prstGeom prst="rect">
                  <a:avLst/>
                </a:prstGeom>
                <a:solidFill>
                  <a:schemeClr val="accent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000" dirty="0"/>
                </a:p>
              </p:txBody>
            </p:sp>
            <p:sp>
              <p:nvSpPr>
                <p:cNvPr id="14" name="Snip Diagonal Corner Rectangle 21">
                  <a:extLst>
                    <a:ext uri="{FF2B5EF4-FFF2-40B4-BE49-F238E27FC236}">
                      <a16:creationId xmlns:a16="http://schemas.microsoft.com/office/drawing/2014/main" id="{30C1436E-D2D3-8A14-A9FB-8BA2996835F9}"/>
                    </a:ext>
                  </a:extLst>
                </p:cNvPr>
                <p:cNvSpPr/>
                <p:nvPr/>
              </p:nvSpPr>
              <p:spPr bwMode="auto">
                <a:xfrm rot="5400000">
                  <a:off x="-8175504" y="10959165"/>
                  <a:ext cx="19337865" cy="2122166"/>
                </a:xfrm>
                <a:prstGeom prst="snip2DiagRect">
                  <a:avLst>
                    <a:gd name="adj1" fmla="val 0"/>
                    <a:gd name="adj2" fmla="val 16849"/>
                  </a:avLst>
                </a:prstGeom>
                <a:solidFill>
                  <a:schemeClr val="bg1">
                    <a:lumMod val="95000"/>
                  </a:schemeClr>
                </a:solidFill>
                <a:ln w="9525">
                  <a:noFill/>
                  <a:round/>
                  <a:headEnd/>
                  <a:tailEnd/>
                </a:ln>
              </p:spPr>
              <p:txBody>
                <a:bodyPr vert="vert" wrap="square" lIns="91440" tIns="45720" rIns="91440" bIns="45720" numCol="1" rtlCol="0" anchor="ctr" anchorCtr="0" compatLnSpc="1">
                  <a:prstTxWarp prst="textNoShape">
                    <a:avLst/>
                  </a:prstTxWarp>
                </a:bodyPr>
                <a:lstStyle/>
                <a:p>
                  <a:pPr algn="ctr"/>
                  <a:endParaRPr lang="en-US" sz="2400" b="1" dirty="0"/>
                </a:p>
              </p:txBody>
            </p:sp>
          </p:grpSp>
          <p:sp>
            <p:nvSpPr>
              <p:cNvPr id="12" name="TextBox 11">
                <a:extLst>
                  <a:ext uri="{FF2B5EF4-FFF2-40B4-BE49-F238E27FC236}">
                    <a16:creationId xmlns:a16="http://schemas.microsoft.com/office/drawing/2014/main" id="{B4536120-EADA-B8A7-51FD-EEBA5C86CBCC}"/>
                  </a:ext>
                </a:extLst>
              </p:cNvPr>
              <p:cNvSpPr txBox="1">
                <a:spLocks/>
              </p:cNvSpPr>
              <p:nvPr/>
            </p:nvSpPr>
            <p:spPr>
              <a:xfrm>
                <a:off x="1279542" y="1274227"/>
                <a:ext cx="8715223" cy="615553"/>
              </a:xfrm>
              <a:prstGeom prst="rect">
                <a:avLst/>
              </a:prstGeom>
              <a:noFill/>
            </p:spPr>
            <p:txBody>
              <a:bodyPr wrap="square" lIns="0" tIns="0" rIns="0" bIns="0" anchor="ctr">
                <a:noAutofit/>
              </a:bodyPr>
              <a:lstStyle/>
              <a:p>
                <a:r>
                  <a:rPr lang="en-US" sz="2800" dirty="0"/>
                  <a:t>Marfan’s</a:t>
                </a:r>
                <a:r>
                  <a:rPr lang="en-US" sz="2400" dirty="0"/>
                  <a:t> </a:t>
                </a:r>
                <a:r>
                  <a:rPr lang="en-US" sz="2800" dirty="0"/>
                  <a:t>Syndrome</a:t>
                </a:r>
                <a:endParaRPr lang="en-US" sz="2400" dirty="0"/>
              </a:p>
            </p:txBody>
          </p:sp>
        </p:grpSp>
        <p:grpSp>
          <p:nvGrpSpPr>
            <p:cNvPr id="15" name="Group 14">
              <a:extLst>
                <a:ext uri="{FF2B5EF4-FFF2-40B4-BE49-F238E27FC236}">
                  <a16:creationId xmlns:a16="http://schemas.microsoft.com/office/drawing/2014/main" id="{B6828BAE-92A1-84CB-F5BC-F7D8C38B5AEE}"/>
                </a:ext>
              </a:extLst>
            </p:cNvPr>
            <p:cNvGrpSpPr/>
            <p:nvPr/>
          </p:nvGrpSpPr>
          <p:grpSpPr>
            <a:xfrm>
              <a:off x="663049" y="3233637"/>
              <a:ext cx="11045730" cy="781050"/>
              <a:chOff x="663049" y="1191478"/>
              <a:chExt cx="11045730" cy="781050"/>
            </a:xfrm>
          </p:grpSpPr>
          <p:grpSp>
            <p:nvGrpSpPr>
              <p:cNvPr id="16" name="Group 15">
                <a:extLst>
                  <a:ext uri="{FF2B5EF4-FFF2-40B4-BE49-F238E27FC236}">
                    <a16:creationId xmlns:a16="http://schemas.microsoft.com/office/drawing/2014/main" id="{2A5CC2D1-34E0-65F8-32EA-A4A6CA7E158D}"/>
                  </a:ext>
                </a:extLst>
              </p:cNvPr>
              <p:cNvGrpSpPr/>
              <p:nvPr/>
            </p:nvGrpSpPr>
            <p:grpSpPr>
              <a:xfrm rot="16200000">
                <a:off x="5795389" y="-3940862"/>
                <a:ext cx="781050" cy="11045730"/>
                <a:chOff x="432345" y="1759634"/>
                <a:chExt cx="2122170" cy="19929550"/>
              </a:xfrm>
            </p:grpSpPr>
            <p:sp>
              <p:nvSpPr>
                <p:cNvPr id="18" name="Rectangle 17">
                  <a:extLst>
                    <a:ext uri="{FF2B5EF4-FFF2-40B4-BE49-F238E27FC236}">
                      <a16:creationId xmlns:a16="http://schemas.microsoft.com/office/drawing/2014/main" id="{88537B18-FE53-2274-B3C3-109352698491}"/>
                    </a:ext>
                  </a:extLst>
                </p:cNvPr>
                <p:cNvSpPr/>
                <p:nvPr/>
              </p:nvSpPr>
              <p:spPr bwMode="auto">
                <a:xfrm>
                  <a:off x="432347" y="1759634"/>
                  <a:ext cx="2122168" cy="1370669"/>
                </a:xfrm>
                <a:prstGeom prst="rect">
                  <a:avLst/>
                </a:prstGeom>
                <a:solidFill>
                  <a:schemeClr val="accent5"/>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000" dirty="0"/>
                </a:p>
              </p:txBody>
            </p:sp>
            <p:sp>
              <p:nvSpPr>
                <p:cNvPr id="19" name="Snip Diagonal Corner Rectangle 21">
                  <a:extLst>
                    <a:ext uri="{FF2B5EF4-FFF2-40B4-BE49-F238E27FC236}">
                      <a16:creationId xmlns:a16="http://schemas.microsoft.com/office/drawing/2014/main" id="{98D99230-8B2A-E16F-1724-CEEE802001B8}"/>
                    </a:ext>
                  </a:extLst>
                </p:cNvPr>
                <p:cNvSpPr/>
                <p:nvPr/>
              </p:nvSpPr>
              <p:spPr bwMode="auto">
                <a:xfrm rot="5400000">
                  <a:off x="-8175503" y="10959166"/>
                  <a:ext cx="19337866" cy="2122169"/>
                </a:xfrm>
                <a:prstGeom prst="snip2DiagRect">
                  <a:avLst>
                    <a:gd name="adj1" fmla="val 0"/>
                    <a:gd name="adj2" fmla="val 16849"/>
                  </a:avLst>
                </a:prstGeom>
                <a:solidFill>
                  <a:schemeClr val="bg1">
                    <a:lumMod val="95000"/>
                  </a:schemeClr>
                </a:solidFill>
                <a:ln w="9525">
                  <a:noFill/>
                  <a:round/>
                  <a:headEnd/>
                  <a:tailEnd/>
                </a:ln>
              </p:spPr>
              <p:txBody>
                <a:bodyPr vert="vert" wrap="square" lIns="91440" tIns="45720" rIns="91440" bIns="45720" numCol="1" rtlCol="0" anchor="ctr" anchorCtr="0" compatLnSpc="1">
                  <a:prstTxWarp prst="textNoShape">
                    <a:avLst/>
                  </a:prstTxWarp>
                </a:bodyPr>
                <a:lstStyle/>
                <a:p>
                  <a:pPr algn="ctr"/>
                  <a:endParaRPr lang="en-US" sz="2400" b="1" dirty="0"/>
                </a:p>
              </p:txBody>
            </p:sp>
          </p:grpSp>
          <p:sp>
            <p:nvSpPr>
              <p:cNvPr id="17" name="TextBox 16">
                <a:extLst>
                  <a:ext uri="{FF2B5EF4-FFF2-40B4-BE49-F238E27FC236}">
                    <a16:creationId xmlns:a16="http://schemas.microsoft.com/office/drawing/2014/main" id="{E435A815-0922-BE1F-AAAD-BD10182B8E24}"/>
                  </a:ext>
                </a:extLst>
              </p:cNvPr>
              <p:cNvSpPr txBox="1">
                <a:spLocks/>
              </p:cNvSpPr>
              <p:nvPr/>
            </p:nvSpPr>
            <p:spPr>
              <a:xfrm>
                <a:off x="1279542" y="1274227"/>
                <a:ext cx="8715223" cy="615553"/>
              </a:xfrm>
              <a:prstGeom prst="rect">
                <a:avLst/>
              </a:prstGeom>
              <a:noFill/>
            </p:spPr>
            <p:txBody>
              <a:bodyPr wrap="square" lIns="0" tIns="0" rIns="0" bIns="0" anchor="ctr">
                <a:noAutofit/>
              </a:bodyPr>
              <a:lstStyle/>
              <a:p>
                <a:r>
                  <a:rPr lang="en-US" sz="2800" dirty="0"/>
                  <a:t>28 weeks</a:t>
                </a:r>
              </a:p>
            </p:txBody>
          </p:sp>
        </p:grpSp>
        <p:grpSp>
          <p:nvGrpSpPr>
            <p:cNvPr id="20" name="Group 19">
              <a:extLst>
                <a:ext uri="{FF2B5EF4-FFF2-40B4-BE49-F238E27FC236}">
                  <a16:creationId xmlns:a16="http://schemas.microsoft.com/office/drawing/2014/main" id="{7D930AB8-FF95-9A76-97BC-9A855BF4A545}"/>
                </a:ext>
              </a:extLst>
            </p:cNvPr>
            <p:cNvGrpSpPr/>
            <p:nvPr/>
          </p:nvGrpSpPr>
          <p:grpSpPr>
            <a:xfrm>
              <a:off x="663048" y="4298163"/>
              <a:ext cx="11045729" cy="781051"/>
              <a:chOff x="663048" y="1191477"/>
              <a:chExt cx="11045729" cy="781051"/>
            </a:xfrm>
          </p:grpSpPr>
          <p:grpSp>
            <p:nvGrpSpPr>
              <p:cNvPr id="21" name="Group 20">
                <a:extLst>
                  <a:ext uri="{FF2B5EF4-FFF2-40B4-BE49-F238E27FC236}">
                    <a16:creationId xmlns:a16="http://schemas.microsoft.com/office/drawing/2014/main" id="{F3227568-CCB3-E3FE-41EE-EA61DE437EEC}"/>
                  </a:ext>
                </a:extLst>
              </p:cNvPr>
              <p:cNvGrpSpPr/>
              <p:nvPr/>
            </p:nvGrpSpPr>
            <p:grpSpPr>
              <a:xfrm rot="16200000">
                <a:off x="5795387" y="-3940862"/>
                <a:ext cx="781051" cy="11045729"/>
                <a:chOff x="432345" y="1759634"/>
                <a:chExt cx="2122170" cy="19929549"/>
              </a:xfrm>
            </p:grpSpPr>
            <p:sp>
              <p:nvSpPr>
                <p:cNvPr id="23" name="Rectangle 22">
                  <a:extLst>
                    <a:ext uri="{FF2B5EF4-FFF2-40B4-BE49-F238E27FC236}">
                      <a16:creationId xmlns:a16="http://schemas.microsoft.com/office/drawing/2014/main" id="{7CEEA018-F4A1-B849-80C5-210EA3278B1E}"/>
                    </a:ext>
                  </a:extLst>
                </p:cNvPr>
                <p:cNvSpPr/>
                <p:nvPr/>
              </p:nvSpPr>
              <p:spPr bwMode="auto">
                <a:xfrm>
                  <a:off x="432347" y="1759634"/>
                  <a:ext cx="2122168" cy="1370669"/>
                </a:xfrm>
                <a:prstGeom prst="rect">
                  <a:avLst/>
                </a:prstGeom>
                <a:solidFill>
                  <a:schemeClr val="tx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000" dirty="0"/>
                </a:p>
              </p:txBody>
            </p:sp>
            <p:sp>
              <p:nvSpPr>
                <p:cNvPr id="24" name="Snip Diagonal Corner Rectangle 21">
                  <a:extLst>
                    <a:ext uri="{FF2B5EF4-FFF2-40B4-BE49-F238E27FC236}">
                      <a16:creationId xmlns:a16="http://schemas.microsoft.com/office/drawing/2014/main" id="{7970C22D-16A9-6206-0DF5-D9BD8560C09D}"/>
                    </a:ext>
                  </a:extLst>
                </p:cNvPr>
                <p:cNvSpPr/>
                <p:nvPr/>
              </p:nvSpPr>
              <p:spPr bwMode="auto">
                <a:xfrm rot="5400000">
                  <a:off x="-8175505" y="10959167"/>
                  <a:ext cx="19337866" cy="2122166"/>
                </a:xfrm>
                <a:prstGeom prst="snip2DiagRect">
                  <a:avLst>
                    <a:gd name="adj1" fmla="val 0"/>
                    <a:gd name="adj2" fmla="val 16849"/>
                  </a:avLst>
                </a:prstGeom>
                <a:solidFill>
                  <a:schemeClr val="bg1">
                    <a:lumMod val="95000"/>
                  </a:schemeClr>
                </a:solidFill>
                <a:ln w="9525">
                  <a:noFill/>
                  <a:round/>
                  <a:headEnd/>
                  <a:tailEnd/>
                </a:ln>
              </p:spPr>
              <p:txBody>
                <a:bodyPr vert="vert" wrap="square" lIns="91440" tIns="45720" rIns="91440" bIns="45720" numCol="1" rtlCol="0" anchor="ctr" anchorCtr="0" compatLnSpc="1">
                  <a:prstTxWarp prst="textNoShape">
                    <a:avLst/>
                  </a:prstTxWarp>
                </a:bodyPr>
                <a:lstStyle/>
                <a:p>
                  <a:pPr algn="ctr"/>
                  <a:endParaRPr lang="en-US" sz="2000" b="1" dirty="0"/>
                </a:p>
              </p:txBody>
            </p:sp>
          </p:grpSp>
          <p:sp>
            <p:nvSpPr>
              <p:cNvPr id="22" name="TextBox 21">
                <a:extLst>
                  <a:ext uri="{FF2B5EF4-FFF2-40B4-BE49-F238E27FC236}">
                    <a16:creationId xmlns:a16="http://schemas.microsoft.com/office/drawing/2014/main" id="{2122DA2C-7F13-986E-34F5-479C80449031}"/>
                  </a:ext>
                </a:extLst>
              </p:cNvPr>
              <p:cNvSpPr txBox="1">
                <a:spLocks/>
              </p:cNvSpPr>
              <p:nvPr/>
            </p:nvSpPr>
            <p:spPr>
              <a:xfrm>
                <a:off x="1279542" y="1274227"/>
                <a:ext cx="8715223" cy="615553"/>
              </a:xfrm>
              <a:prstGeom prst="rect">
                <a:avLst/>
              </a:prstGeom>
              <a:noFill/>
            </p:spPr>
            <p:txBody>
              <a:bodyPr wrap="square" lIns="0" tIns="0" rIns="0" bIns="0" anchor="ctr">
                <a:noAutofit/>
              </a:bodyPr>
              <a:lstStyle/>
              <a:p>
                <a:r>
                  <a:rPr lang="en-US" sz="2800" dirty="0"/>
                  <a:t>Aortic root dilated to 4.7 cm</a:t>
                </a:r>
              </a:p>
            </p:txBody>
          </p:sp>
        </p:grpSp>
        <p:grpSp>
          <p:nvGrpSpPr>
            <p:cNvPr id="25" name="Group 24">
              <a:extLst>
                <a:ext uri="{FF2B5EF4-FFF2-40B4-BE49-F238E27FC236}">
                  <a16:creationId xmlns:a16="http://schemas.microsoft.com/office/drawing/2014/main" id="{BD4CF8B5-CF17-6CAC-08A3-DA282CBBC3BF}"/>
                </a:ext>
              </a:extLst>
            </p:cNvPr>
            <p:cNvGrpSpPr/>
            <p:nvPr/>
          </p:nvGrpSpPr>
          <p:grpSpPr>
            <a:xfrm>
              <a:off x="663049" y="5362691"/>
              <a:ext cx="11045730" cy="781050"/>
              <a:chOff x="663049" y="1191478"/>
              <a:chExt cx="11045730" cy="781050"/>
            </a:xfrm>
          </p:grpSpPr>
          <p:grpSp>
            <p:nvGrpSpPr>
              <p:cNvPr id="26" name="Group 25">
                <a:extLst>
                  <a:ext uri="{FF2B5EF4-FFF2-40B4-BE49-F238E27FC236}">
                    <a16:creationId xmlns:a16="http://schemas.microsoft.com/office/drawing/2014/main" id="{7C9FED0F-0E89-ACC8-65F1-393847CC03A5}"/>
                  </a:ext>
                </a:extLst>
              </p:cNvPr>
              <p:cNvGrpSpPr/>
              <p:nvPr/>
            </p:nvGrpSpPr>
            <p:grpSpPr>
              <a:xfrm rot="16200000">
                <a:off x="5795389" y="-3940862"/>
                <a:ext cx="781050" cy="11045730"/>
                <a:chOff x="432345" y="1759634"/>
                <a:chExt cx="2122170" cy="19929550"/>
              </a:xfrm>
            </p:grpSpPr>
            <p:sp>
              <p:nvSpPr>
                <p:cNvPr id="30" name="Rectangle 29">
                  <a:extLst>
                    <a:ext uri="{FF2B5EF4-FFF2-40B4-BE49-F238E27FC236}">
                      <a16:creationId xmlns:a16="http://schemas.microsoft.com/office/drawing/2014/main" id="{46F56B62-5309-56D5-FFB1-92BBE1FA6E85}"/>
                    </a:ext>
                  </a:extLst>
                </p:cNvPr>
                <p:cNvSpPr/>
                <p:nvPr/>
              </p:nvSpPr>
              <p:spPr bwMode="auto">
                <a:xfrm>
                  <a:off x="432347" y="1759634"/>
                  <a:ext cx="2122168" cy="1370669"/>
                </a:xfrm>
                <a:prstGeom prst="rect">
                  <a:avLst/>
                </a:prstGeom>
                <a:solidFill>
                  <a:schemeClr val="accent6"/>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000" dirty="0"/>
                </a:p>
              </p:txBody>
            </p:sp>
            <p:sp>
              <p:nvSpPr>
                <p:cNvPr id="31" name="Snip Diagonal Corner Rectangle 21">
                  <a:extLst>
                    <a:ext uri="{FF2B5EF4-FFF2-40B4-BE49-F238E27FC236}">
                      <a16:creationId xmlns:a16="http://schemas.microsoft.com/office/drawing/2014/main" id="{A0F661CD-7E33-79C9-3A4C-46CBD71DBA13}"/>
                    </a:ext>
                  </a:extLst>
                </p:cNvPr>
                <p:cNvSpPr/>
                <p:nvPr/>
              </p:nvSpPr>
              <p:spPr bwMode="auto">
                <a:xfrm rot="5400000">
                  <a:off x="-8175503" y="10959166"/>
                  <a:ext cx="19337866" cy="2122169"/>
                </a:xfrm>
                <a:prstGeom prst="snip2DiagRect">
                  <a:avLst>
                    <a:gd name="adj1" fmla="val 0"/>
                    <a:gd name="adj2" fmla="val 16849"/>
                  </a:avLst>
                </a:prstGeom>
                <a:solidFill>
                  <a:schemeClr val="bg1">
                    <a:lumMod val="95000"/>
                  </a:schemeClr>
                </a:solidFill>
                <a:ln w="9525">
                  <a:noFill/>
                  <a:round/>
                  <a:headEnd/>
                  <a:tailEnd/>
                </a:ln>
              </p:spPr>
              <p:txBody>
                <a:bodyPr vert="vert" wrap="square" lIns="91440" tIns="45720" rIns="91440" bIns="45720" numCol="1" rtlCol="0" anchor="ctr" anchorCtr="0" compatLnSpc="1">
                  <a:prstTxWarp prst="textNoShape">
                    <a:avLst/>
                  </a:prstTxWarp>
                </a:bodyPr>
                <a:lstStyle/>
                <a:p>
                  <a:pPr algn="ctr"/>
                  <a:endParaRPr lang="en-US" sz="2000" b="1" dirty="0"/>
                </a:p>
              </p:txBody>
            </p:sp>
          </p:grpSp>
          <p:sp>
            <p:nvSpPr>
              <p:cNvPr id="29" name="TextBox 28">
                <a:extLst>
                  <a:ext uri="{FF2B5EF4-FFF2-40B4-BE49-F238E27FC236}">
                    <a16:creationId xmlns:a16="http://schemas.microsoft.com/office/drawing/2014/main" id="{124E671C-C3CA-6883-1A19-3AB387A39D80}"/>
                  </a:ext>
                </a:extLst>
              </p:cNvPr>
              <p:cNvSpPr txBox="1">
                <a:spLocks/>
              </p:cNvSpPr>
              <p:nvPr/>
            </p:nvSpPr>
            <p:spPr>
              <a:xfrm>
                <a:off x="1279542" y="1274227"/>
                <a:ext cx="8715223" cy="615553"/>
              </a:xfrm>
              <a:prstGeom prst="rect">
                <a:avLst/>
              </a:prstGeom>
              <a:noFill/>
            </p:spPr>
            <p:txBody>
              <a:bodyPr wrap="square" lIns="0" tIns="0" rIns="0" bIns="0" anchor="ctr">
                <a:noAutofit/>
              </a:bodyPr>
              <a:lstStyle/>
              <a:p>
                <a:r>
                  <a:rPr lang="en-US" sz="2800" dirty="0"/>
                  <a:t>Transported to a Level IV maternal care facility</a:t>
                </a:r>
              </a:p>
            </p:txBody>
          </p:sp>
        </p:grpSp>
      </p:grpSp>
    </p:spTree>
    <p:extLst>
      <p:ext uri="{BB962C8B-B14F-4D97-AF65-F5344CB8AC3E}">
        <p14:creationId xmlns:p14="http://schemas.microsoft.com/office/powerpoint/2010/main" val="1689539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14C5E-7AEC-95A3-070A-3E74BBC88B61}"/>
            </a:ext>
          </a:extLst>
        </p:cNvPr>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85E5C5DC-933A-D603-ECD3-05794E5C8B1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956CD5C4-0897-B2ED-62F9-30077EF68E1E}"/>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69E16F38-2483-C692-220E-49EBA767B1F1}"/>
              </a:ext>
            </a:extLst>
          </p:cNvPr>
          <p:cNvSpPr txBox="1"/>
          <p:nvPr/>
        </p:nvSpPr>
        <p:spPr>
          <a:xfrm>
            <a:off x="1098449" y="1536128"/>
            <a:ext cx="9721951" cy="2557623"/>
          </a:xfrm>
          <a:prstGeom prst="rect">
            <a:avLst/>
          </a:prstGeom>
          <a:noFill/>
        </p:spPr>
        <p:txBody>
          <a:bodyPr wrap="square" rtlCol="0">
            <a:spAutoFit/>
          </a:bodyPr>
          <a:lstStyle/>
          <a:p>
            <a:pPr>
              <a:lnSpc>
                <a:spcPct val="80000"/>
              </a:lnSpc>
              <a:spcAft>
                <a:spcPts val="1800"/>
              </a:spcAft>
            </a:pPr>
            <a:r>
              <a:rPr lang="en-US" sz="6000" b="1" dirty="0">
                <a:solidFill>
                  <a:schemeClr val="bg1"/>
                </a:solidFill>
                <a:latin typeface="+mj-lt"/>
              </a:rPr>
              <a:t>Strategy #5 </a:t>
            </a:r>
          </a:p>
          <a:p>
            <a:pPr>
              <a:lnSpc>
                <a:spcPct val="80000"/>
              </a:lnSpc>
              <a:spcAft>
                <a:spcPts val="1800"/>
              </a:spcAft>
            </a:pPr>
            <a:r>
              <a:rPr lang="en-US" sz="6000" b="1" dirty="0">
                <a:solidFill>
                  <a:schemeClr val="bg1"/>
                </a:solidFill>
                <a:latin typeface="+mj-lt"/>
                <a:ea typeface="Montserrat ExtraBold" charset="0"/>
                <a:cs typeface="Montserrat ExtraBold" charset="0"/>
              </a:rPr>
              <a:t>Determine Maternal Level of Care</a:t>
            </a:r>
            <a:endParaRPr lang="en-US" sz="2000" b="1" dirty="0">
              <a:solidFill>
                <a:schemeClr val="bg1"/>
              </a:solidFill>
              <a:latin typeface="+mj-lt"/>
              <a:ea typeface="Montserrat ExtraBold" charset="0"/>
              <a:cs typeface="Montserrat ExtraBold" charset="0"/>
            </a:endParaRPr>
          </a:p>
        </p:txBody>
      </p:sp>
      <p:cxnSp>
        <p:nvCxnSpPr>
          <p:cNvPr id="18" name="Straight Connector 17">
            <a:extLst>
              <a:ext uri="{FF2B5EF4-FFF2-40B4-BE49-F238E27FC236}">
                <a16:creationId xmlns:a16="http://schemas.microsoft.com/office/drawing/2014/main" id="{11B5164E-6F9B-6762-6C53-4062ED54A8EF}"/>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FA6CAAC-9324-1888-AAF6-FD598A4AD1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9208" y="265394"/>
            <a:ext cx="1041757" cy="1039037"/>
          </a:xfrm>
          <a:prstGeom prst="rect">
            <a:avLst/>
          </a:prstGeom>
          <a:ln>
            <a:noFill/>
          </a:ln>
        </p:spPr>
      </p:pic>
    </p:spTree>
    <p:extLst>
      <p:ext uri="{BB962C8B-B14F-4D97-AF65-F5344CB8AC3E}">
        <p14:creationId xmlns:p14="http://schemas.microsoft.com/office/powerpoint/2010/main" val="19284736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kern="1200" dirty="0"/>
              <a:t>Levels of Maternal Care (2019</a:t>
            </a:r>
          </a:p>
        </p:txBody>
      </p:sp>
      <p:sp>
        <p:nvSpPr>
          <p:cNvPr id="9" name="Slide Number Placeholder 2">
            <a:extLst>
              <a:ext uri="{FF2B5EF4-FFF2-40B4-BE49-F238E27FC236}">
                <a16:creationId xmlns:a16="http://schemas.microsoft.com/office/drawing/2014/main" id="{8E170807-B7B4-5FD6-A6F7-70A3B76D90AE}"/>
              </a:ext>
            </a:extLst>
          </p:cNvPr>
          <p:cNvSpPr>
            <a:spLocks noGrp="1"/>
          </p:cNvSpPr>
          <p:nvPr>
            <p:ph type="sldNum" sz="quarter" idx="4"/>
          </p:nvPr>
        </p:nvSpPr>
        <p:spPr/>
        <p:txBody>
          <a:bodyPr/>
          <a:lstStyle/>
          <a:p>
            <a:pPr>
              <a:spcAft>
                <a:spcPts val="600"/>
              </a:spcAft>
            </a:pPr>
            <a:fld id="{3E654F6E-038B-482B-9D7F-8B6B51C6EA5F}" type="slidenum">
              <a:rPr lang="en-US" smtClean="0"/>
              <a:pPr>
                <a:spcAft>
                  <a:spcPts val="600"/>
                </a:spcAft>
              </a:pPr>
              <a:t>55</a:t>
            </a:fld>
            <a:endParaRPr lang="en-US"/>
          </a:p>
        </p:txBody>
      </p:sp>
      <p:pic>
        <p:nvPicPr>
          <p:cNvPr id="4" name="Picture 3">
            <a:extLst>
              <a:ext uri="{FF2B5EF4-FFF2-40B4-BE49-F238E27FC236}">
                <a16:creationId xmlns:a16="http://schemas.microsoft.com/office/drawing/2014/main" id="{4918AA06-DB8D-274D-91EA-D61A9886901F}"/>
              </a:ext>
            </a:extLst>
          </p:cNvPr>
          <p:cNvPicPr>
            <a:picLocks noChangeAspect="1"/>
          </p:cNvPicPr>
          <p:nvPr/>
        </p:nvPicPr>
        <p:blipFill>
          <a:blip r:embed="rId3"/>
          <a:stretch>
            <a:fillRect/>
          </a:stretch>
        </p:blipFill>
        <p:spPr>
          <a:xfrm>
            <a:off x="1124936" y="1015998"/>
            <a:ext cx="10050623" cy="5251451"/>
          </a:xfrm>
          <a:prstGeom prst="rect">
            <a:avLst/>
          </a:prstGeom>
          <a:noFill/>
        </p:spPr>
      </p:pic>
    </p:spTree>
    <p:extLst>
      <p:ext uri="{BB962C8B-B14F-4D97-AF65-F5344CB8AC3E}">
        <p14:creationId xmlns:p14="http://schemas.microsoft.com/office/powerpoint/2010/main" val="2028058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Levels of Maternal Care: Objectives</a:t>
            </a:r>
          </a:p>
        </p:txBody>
      </p:sp>
      <p:sp>
        <p:nvSpPr>
          <p:cNvPr id="3" name="Content Placeholder 2"/>
          <p:cNvSpPr>
            <a:spLocks noGrp="1"/>
          </p:cNvSpPr>
          <p:nvPr>
            <p:ph idx="1"/>
          </p:nvPr>
        </p:nvSpPr>
        <p:spPr/>
        <p:txBody>
          <a:bodyPr>
            <a:normAutofit/>
          </a:bodyPr>
          <a:lstStyle/>
          <a:p>
            <a:r>
              <a:rPr lang="en-US" dirty="0"/>
              <a:t>Uniform designations for levels of maternal care that are complimentary but distinct from levels of neonatal care</a:t>
            </a:r>
          </a:p>
          <a:p>
            <a:r>
              <a:rPr lang="en-US" dirty="0"/>
              <a:t>Develop standard definitions and nomenclature for facilities</a:t>
            </a:r>
          </a:p>
          <a:p>
            <a:r>
              <a:rPr lang="en-US" dirty="0"/>
              <a:t>Provide consistent guidelines of service according to level of maternal care for use in quality improvement and health promotion</a:t>
            </a:r>
          </a:p>
          <a:p>
            <a:r>
              <a:rPr lang="en-US" dirty="0"/>
              <a:t>Foster development and equitable geographic distribution of full-service maternal care facilities and systems that promote proactive integration of risk-appropriate antepartum, intrapartum and postpartum services</a:t>
            </a:r>
          </a:p>
        </p:txBody>
      </p:sp>
      <p:sp>
        <p:nvSpPr>
          <p:cNvPr id="4" name="Text Placeholder 3">
            <a:extLst>
              <a:ext uri="{FF2B5EF4-FFF2-40B4-BE49-F238E27FC236}">
                <a16:creationId xmlns:a16="http://schemas.microsoft.com/office/drawing/2014/main" id="{E29FA7E2-ED64-C0F4-965A-38DDE855E9B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02014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31628" y="1293813"/>
            <a:ext cx="7453423" cy="3273425"/>
          </a:xfrm>
        </p:spPr>
        <p:txBody>
          <a:bodyPr vert="horz" lIns="91440" tIns="45720" rIns="91440" bIns="45720" rtlCol="0" anchor="ctr">
            <a:normAutofit fontScale="90000"/>
          </a:bodyPr>
          <a:lstStyle/>
          <a:p>
            <a:pPr algn="ctr"/>
            <a:r>
              <a:rPr lang="en-US" sz="4500" i="1" kern="1200" dirty="0">
                <a:solidFill>
                  <a:schemeClr val="tx1"/>
                </a:solidFill>
                <a:latin typeface="+mj-lt"/>
                <a:ea typeface="+mj-ea"/>
                <a:cs typeface="+mj-cs"/>
              </a:rPr>
              <a:t>“Your level of care is not determined by how sick your patients are. </a:t>
            </a:r>
            <a:br>
              <a:rPr lang="en-US" sz="4500" i="1" kern="1200" dirty="0">
                <a:solidFill>
                  <a:schemeClr val="tx1"/>
                </a:solidFill>
                <a:latin typeface="+mj-lt"/>
                <a:ea typeface="+mj-ea"/>
                <a:cs typeface="+mj-cs"/>
              </a:rPr>
            </a:br>
            <a:r>
              <a:rPr lang="en-US" sz="4500" i="1" kern="1200" dirty="0">
                <a:solidFill>
                  <a:schemeClr val="tx1"/>
                </a:solidFill>
                <a:latin typeface="+mj-lt"/>
                <a:ea typeface="+mj-ea"/>
                <a:cs typeface="+mj-cs"/>
              </a:rPr>
              <a:t>It is determined by how prepared you are for those sick patients.”</a:t>
            </a:r>
          </a:p>
        </p:txBody>
      </p:sp>
      <p:sp>
        <p:nvSpPr>
          <p:cNvPr id="2" name="Text Placeholder 1"/>
          <p:cNvSpPr>
            <a:spLocks noGrp="1"/>
          </p:cNvSpPr>
          <p:nvPr>
            <p:ph type="body" idx="4294967295"/>
          </p:nvPr>
        </p:nvSpPr>
        <p:spPr>
          <a:xfrm>
            <a:off x="1137684" y="4375705"/>
            <a:ext cx="9144000" cy="652462"/>
          </a:xfrm>
        </p:spPr>
        <p:txBody>
          <a:bodyPr vert="horz" lIns="91440" tIns="45720" rIns="91440" bIns="45720" rtlCol="0" anchor="ctr">
            <a:normAutofit/>
          </a:bodyPr>
          <a:lstStyle/>
          <a:p>
            <a:pPr marL="0" indent="0" algn="ctr">
              <a:buNone/>
            </a:pPr>
            <a:r>
              <a:rPr lang="en-US" sz="2800" i="1" kern="1200" dirty="0">
                <a:solidFill>
                  <a:schemeClr val="tx1"/>
                </a:solidFill>
                <a:latin typeface="+mn-lt"/>
                <a:ea typeface="+mn-ea"/>
                <a:cs typeface="+mn-cs"/>
              </a:rPr>
              <a:t>-Stephanie Martin, DO</a:t>
            </a:r>
          </a:p>
        </p:txBody>
      </p:sp>
    </p:spTree>
    <p:extLst>
      <p:ext uri="{BB962C8B-B14F-4D97-AF65-F5344CB8AC3E}">
        <p14:creationId xmlns:p14="http://schemas.microsoft.com/office/powerpoint/2010/main" val="1397152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FDD1424D-CF2A-08C6-8C51-8AC3DC392467}"/>
              </a:ext>
            </a:extLst>
          </p:cNvPr>
          <p:cNvSpPr>
            <a:spLocks noGrp="1"/>
          </p:cNvSpPr>
          <p:nvPr>
            <p:ph type="title"/>
          </p:nvPr>
        </p:nvSpPr>
        <p:spPr>
          <a:xfrm>
            <a:off x="432346" y="0"/>
            <a:ext cx="10515600" cy="781050"/>
          </a:xfrm>
        </p:spPr>
        <p:txBody>
          <a:bodyPr/>
          <a:lstStyle/>
          <a:p>
            <a:r>
              <a:rPr lang="en-IN" dirty="0"/>
              <a:t>Levels of Maternal Care</a:t>
            </a:r>
          </a:p>
        </p:txBody>
      </p:sp>
      <p:sp>
        <p:nvSpPr>
          <p:cNvPr id="4" name="Slide Number Placeholder 3">
            <a:extLst>
              <a:ext uri="{FF2B5EF4-FFF2-40B4-BE49-F238E27FC236}">
                <a16:creationId xmlns:a16="http://schemas.microsoft.com/office/drawing/2014/main" id="{3D187400-0277-58C4-CD33-10617AF108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grpSp>
        <p:nvGrpSpPr>
          <p:cNvPr id="26" name="Group 25">
            <a:extLst>
              <a:ext uri="{FF2B5EF4-FFF2-40B4-BE49-F238E27FC236}">
                <a16:creationId xmlns:a16="http://schemas.microsoft.com/office/drawing/2014/main" id="{5FF1A901-7211-6D99-C9B2-1682C016CACC}"/>
              </a:ext>
            </a:extLst>
          </p:cNvPr>
          <p:cNvGrpSpPr/>
          <p:nvPr/>
        </p:nvGrpSpPr>
        <p:grpSpPr>
          <a:xfrm>
            <a:off x="432346" y="1263083"/>
            <a:ext cx="11576049" cy="1467468"/>
            <a:chOff x="292100" y="1580532"/>
            <a:chExt cx="11576049" cy="1467468"/>
          </a:xfrm>
        </p:grpSpPr>
        <p:sp>
          <p:nvSpPr>
            <p:cNvPr id="18" name="Arrow: Pentagon 17">
              <a:extLst>
                <a:ext uri="{FF2B5EF4-FFF2-40B4-BE49-F238E27FC236}">
                  <a16:creationId xmlns:a16="http://schemas.microsoft.com/office/drawing/2014/main" id="{748F97D3-463F-1399-AC2D-221047946586}"/>
                </a:ext>
              </a:extLst>
            </p:cNvPr>
            <p:cNvSpPr/>
            <p:nvPr/>
          </p:nvSpPr>
          <p:spPr>
            <a:xfrm>
              <a:off x="292100" y="1580532"/>
              <a:ext cx="2813181" cy="1467468"/>
            </a:xfrm>
            <a:prstGeom prst="homePlate">
              <a:avLst/>
            </a:prstGeom>
            <a:solidFill>
              <a:schemeClr val="accent1"/>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quitecta"/>
                  <a:ea typeface="+mn-ea"/>
                  <a:cs typeface="+mn-cs"/>
                </a:rPr>
                <a:t>Birthing Center</a:t>
              </a:r>
            </a:p>
          </p:txBody>
        </p:sp>
        <p:sp>
          <p:nvSpPr>
            <p:cNvPr id="16" name="Arrow: Chevron 15">
              <a:extLst>
                <a:ext uri="{FF2B5EF4-FFF2-40B4-BE49-F238E27FC236}">
                  <a16:creationId xmlns:a16="http://schemas.microsoft.com/office/drawing/2014/main" id="{85689073-FAE2-EBDB-9949-8F167D0E2544}"/>
                </a:ext>
              </a:extLst>
            </p:cNvPr>
            <p:cNvSpPr/>
            <p:nvPr/>
          </p:nvSpPr>
          <p:spPr>
            <a:xfrm>
              <a:off x="2482817" y="1580532"/>
              <a:ext cx="2813181" cy="1467468"/>
            </a:xfrm>
            <a:prstGeom prst="chevron">
              <a:avLst/>
            </a:prstGeom>
            <a:solidFill>
              <a:schemeClr val="accent2"/>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1689636"/>
                <a:satOff val="-4355"/>
                <a:lumOff val="-2941"/>
                <a:alphaOff val="0"/>
              </a:schemeClr>
            </a:fillRef>
            <a:effectRef idx="1">
              <a:schemeClr val="accent5">
                <a:hueOff val="-1689636"/>
                <a:satOff val="-4355"/>
                <a:lumOff val="-2941"/>
                <a:alphaOff val="0"/>
              </a:schemeClr>
            </a:effectRef>
            <a:fontRef idx="minor">
              <a:schemeClr val="dk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quitecta"/>
                  <a:ea typeface="+mn-ea"/>
                  <a:cs typeface="+mn-cs"/>
                </a:rPr>
                <a:t>Level I</a:t>
              </a:r>
            </a:p>
          </p:txBody>
        </p:sp>
        <p:sp>
          <p:nvSpPr>
            <p:cNvPr id="14" name="Arrow: Chevron 13">
              <a:extLst>
                <a:ext uri="{FF2B5EF4-FFF2-40B4-BE49-F238E27FC236}">
                  <a16:creationId xmlns:a16="http://schemas.microsoft.com/office/drawing/2014/main" id="{C36B2CA5-214C-8B67-E763-5B4974B73413}"/>
                </a:ext>
              </a:extLst>
            </p:cNvPr>
            <p:cNvSpPr/>
            <p:nvPr/>
          </p:nvSpPr>
          <p:spPr>
            <a:xfrm>
              <a:off x="4673534" y="1580532"/>
              <a:ext cx="2813181" cy="1467468"/>
            </a:xfrm>
            <a:prstGeom prst="chevron">
              <a:avLst/>
            </a:prstGeom>
            <a:solidFill>
              <a:schemeClr val="accent3"/>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3379271"/>
                <a:satOff val="-8710"/>
                <a:lumOff val="-5883"/>
                <a:alphaOff val="0"/>
              </a:schemeClr>
            </a:fillRef>
            <a:effectRef idx="1">
              <a:schemeClr val="accent5">
                <a:hueOff val="-3379271"/>
                <a:satOff val="-8710"/>
                <a:lumOff val="-5883"/>
                <a:alphaOff val="0"/>
              </a:schemeClr>
            </a:effectRef>
            <a:fontRef idx="minor">
              <a:schemeClr val="dk1"/>
            </a:fontRef>
          </p:style>
          <p:txBody>
            <a:bodyPr lIns="0" tIns="0" rIns="0" bIns="0" anchor="ct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quitecta"/>
                  <a:ea typeface="+mn-ea"/>
                  <a:cs typeface="+mn-cs"/>
                </a:rPr>
                <a:t>Level II</a:t>
              </a:r>
            </a:p>
          </p:txBody>
        </p:sp>
        <p:sp>
          <p:nvSpPr>
            <p:cNvPr id="12" name="Arrow: Chevron 11">
              <a:extLst>
                <a:ext uri="{FF2B5EF4-FFF2-40B4-BE49-F238E27FC236}">
                  <a16:creationId xmlns:a16="http://schemas.microsoft.com/office/drawing/2014/main" id="{9CD8089E-6BA3-AA38-9E9B-DD4E9B82400B}"/>
                </a:ext>
              </a:extLst>
            </p:cNvPr>
            <p:cNvSpPr/>
            <p:nvPr/>
          </p:nvSpPr>
          <p:spPr>
            <a:xfrm>
              <a:off x="6864250" y="1580532"/>
              <a:ext cx="2813181" cy="1467468"/>
            </a:xfrm>
            <a:prstGeom prst="chevron">
              <a:avLst/>
            </a:prstGeom>
            <a:solidFill>
              <a:schemeClr val="accent5"/>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5068907"/>
                <a:satOff val="-13064"/>
                <a:lumOff val="-8824"/>
                <a:alphaOff val="0"/>
              </a:schemeClr>
            </a:fillRef>
            <a:effectRef idx="1">
              <a:schemeClr val="accent5">
                <a:hueOff val="-5068907"/>
                <a:satOff val="-13064"/>
                <a:lumOff val="-8824"/>
                <a:alphaOff val="0"/>
              </a:schemeClr>
            </a:effectRef>
            <a:fontRef idx="minor">
              <a:schemeClr val="dk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quitecta"/>
                  <a:ea typeface="+mn-ea"/>
                  <a:cs typeface="+mn-cs"/>
                </a:rPr>
                <a:t>Level III</a:t>
              </a:r>
            </a:p>
          </p:txBody>
        </p:sp>
        <p:sp>
          <p:nvSpPr>
            <p:cNvPr id="10" name="Arrow: Chevron 9">
              <a:extLst>
                <a:ext uri="{FF2B5EF4-FFF2-40B4-BE49-F238E27FC236}">
                  <a16:creationId xmlns:a16="http://schemas.microsoft.com/office/drawing/2014/main" id="{934A502E-C046-A226-103D-4D28337FD782}"/>
                </a:ext>
              </a:extLst>
            </p:cNvPr>
            <p:cNvSpPr/>
            <p:nvPr/>
          </p:nvSpPr>
          <p:spPr>
            <a:xfrm>
              <a:off x="9054968" y="1580532"/>
              <a:ext cx="2813181" cy="1467468"/>
            </a:xfrm>
            <a:prstGeom prst="chevron">
              <a:avLst/>
            </a:prstGeom>
            <a:solidFill>
              <a:schemeClr val="accent6"/>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6758543"/>
                <a:satOff val="-17419"/>
                <a:lumOff val="-11765"/>
                <a:alphaOff val="0"/>
              </a:schemeClr>
            </a:fillRef>
            <a:effectRef idx="1">
              <a:schemeClr val="accent5">
                <a:hueOff val="-6758543"/>
                <a:satOff val="-17419"/>
                <a:lumOff val="-11765"/>
                <a:alphaOff val="0"/>
              </a:schemeClr>
            </a:effectRef>
            <a:fontRef idx="minor">
              <a:schemeClr val="dk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quitecta"/>
                  <a:ea typeface="+mn-ea"/>
                  <a:cs typeface="+mn-cs"/>
                </a:rPr>
                <a:t>Level IV</a:t>
              </a:r>
            </a:p>
          </p:txBody>
        </p:sp>
      </p:grpSp>
      <p:sp>
        <p:nvSpPr>
          <p:cNvPr id="22" name="TextBox 21">
            <a:extLst>
              <a:ext uri="{FF2B5EF4-FFF2-40B4-BE49-F238E27FC236}">
                <a16:creationId xmlns:a16="http://schemas.microsoft.com/office/drawing/2014/main" id="{472D7649-F4F5-4453-B7B9-34BDD11940BD}"/>
              </a:ext>
            </a:extLst>
          </p:cNvPr>
          <p:cNvSpPr txBox="1"/>
          <p:nvPr/>
        </p:nvSpPr>
        <p:spPr>
          <a:xfrm>
            <a:off x="3048000" y="321258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quitecta"/>
                <a:ea typeface="+mn-ea"/>
                <a:cs typeface="+mn-cs"/>
              </a:rPr>
              <a:t>Level I</a:t>
            </a:r>
          </a:p>
        </p:txBody>
      </p:sp>
      <p:sp>
        <p:nvSpPr>
          <p:cNvPr id="27" name="Rectangle 26">
            <a:extLst>
              <a:ext uri="{FF2B5EF4-FFF2-40B4-BE49-F238E27FC236}">
                <a16:creationId xmlns:a16="http://schemas.microsoft.com/office/drawing/2014/main" id="{A63142D5-71F7-20A0-665E-0CF4083EF4B6}"/>
              </a:ext>
            </a:extLst>
          </p:cNvPr>
          <p:cNvSpPr/>
          <p:nvPr/>
        </p:nvSpPr>
        <p:spPr>
          <a:xfrm>
            <a:off x="432347" y="3027279"/>
            <a:ext cx="10896054" cy="3108543"/>
          </a:xfrm>
          <a:prstGeom prst="rect">
            <a:avLst/>
          </a:prstGeom>
          <a:solidFill>
            <a:schemeClr val="bg1">
              <a:lumMod val="95000"/>
            </a:schemeClr>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Minimum primary delivery provider to be available</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Obstetrics surgeon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MFM</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Director of Obstetric Services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Anesthesia</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Consultants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Arquitecta"/>
                <a:ea typeface="+mn-ea"/>
                <a:cs typeface="+mn-cs"/>
              </a:rPr>
              <a:t>ICU</a:t>
            </a:r>
          </a:p>
        </p:txBody>
      </p:sp>
    </p:spTree>
    <p:extLst>
      <p:ext uri="{BB962C8B-B14F-4D97-AF65-F5344CB8AC3E}">
        <p14:creationId xmlns:p14="http://schemas.microsoft.com/office/powerpoint/2010/main" val="4136415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FA8C641F-0C09-3BE4-C41C-512B815AD8E3}"/>
              </a:ext>
            </a:extLst>
          </p:cNvPr>
          <p:cNvSpPr>
            <a:spLocks noGrp="1"/>
          </p:cNvSpPr>
          <p:nvPr>
            <p:ph type="title"/>
          </p:nvPr>
        </p:nvSpPr>
        <p:spPr/>
        <p:txBody>
          <a:bodyPr/>
          <a:lstStyle/>
          <a:p>
            <a:r>
              <a:rPr lang="en-US" dirty="0"/>
              <a:t>Wisconsin Maternity Hospitals</a:t>
            </a:r>
          </a:p>
        </p:txBody>
      </p:sp>
      <p:sp>
        <p:nvSpPr>
          <p:cNvPr id="4" name="Slide Number Placeholder 3">
            <a:extLst>
              <a:ext uri="{FF2B5EF4-FFF2-40B4-BE49-F238E27FC236}">
                <a16:creationId xmlns:a16="http://schemas.microsoft.com/office/drawing/2014/main" id="{771FAD89-0B02-B884-4B39-4D4A9181A9FA}"/>
              </a:ext>
            </a:extLst>
          </p:cNvPr>
          <p:cNvSpPr>
            <a:spLocks noGrp="1"/>
          </p:cNvSpPr>
          <p:nvPr>
            <p:ph type="sldNum" sz="quarter" idx="4"/>
          </p:nvPr>
        </p:nvSpPr>
        <p:spPr/>
        <p:txBody>
          <a:bodyPr/>
          <a:lstStyle/>
          <a:p>
            <a:fld id="{3E654F6E-038B-482B-9D7F-8B6B51C6EA5F}" type="slidenum">
              <a:rPr lang="en-US" smtClean="0"/>
              <a:t>59</a:t>
            </a:fld>
            <a:endParaRPr lang="en-US" dirty="0"/>
          </a:p>
        </p:txBody>
      </p:sp>
      <p:sp>
        <p:nvSpPr>
          <p:cNvPr id="6" name="Shape 6">
            <a:extLst>
              <a:ext uri="{FF2B5EF4-FFF2-40B4-BE49-F238E27FC236}">
                <a16:creationId xmlns:a16="http://schemas.microsoft.com/office/drawing/2014/main" id="{F698D5F1-24A7-8CB5-526B-6D863DF488F2}"/>
              </a:ext>
            </a:extLst>
          </p:cNvPr>
          <p:cNvSpPr/>
          <p:nvPr/>
        </p:nvSpPr>
        <p:spPr>
          <a:xfrm>
            <a:off x="548640" y="1248076"/>
            <a:ext cx="2438400" cy="1158240"/>
          </a:xfrm>
          <a:prstGeom prst="rect">
            <a:avLst/>
          </a:prstGeom>
          <a:solidFill>
            <a:srgbClr val="FFFFFF"/>
          </a:solidFill>
          <a:ln w="9525">
            <a:solidFill>
              <a:srgbClr val="C5DDE3"/>
            </a:solidFill>
            <a:prstDash val="solid"/>
          </a:ln>
          <a:effectLst>
            <a:outerShdw blurRad="50800" dist="12700" dir="8100000" algn="bl" rotWithShape="0">
              <a:srgbClr val="000000">
                <a:alpha val="8000"/>
              </a:srgbClr>
            </a:outerShdw>
          </a:effectLst>
        </p:spPr>
        <p:txBody>
          <a:bodyPr/>
          <a:lstStyle/>
          <a:p>
            <a:endParaRPr lang="en-US" sz="2400"/>
          </a:p>
        </p:txBody>
      </p:sp>
      <p:sp>
        <p:nvSpPr>
          <p:cNvPr id="7" name="Shape 7">
            <a:extLst>
              <a:ext uri="{FF2B5EF4-FFF2-40B4-BE49-F238E27FC236}">
                <a16:creationId xmlns:a16="http://schemas.microsoft.com/office/drawing/2014/main" id="{8D9E86B0-871C-0BAC-A971-E03BF75C352D}"/>
              </a:ext>
            </a:extLst>
          </p:cNvPr>
          <p:cNvSpPr/>
          <p:nvPr/>
        </p:nvSpPr>
        <p:spPr>
          <a:xfrm>
            <a:off x="548640" y="1248076"/>
            <a:ext cx="85344" cy="1158240"/>
          </a:xfrm>
          <a:prstGeom prst="rect">
            <a:avLst/>
          </a:prstGeom>
          <a:solidFill>
            <a:srgbClr val="1A4B5A"/>
          </a:solidFill>
          <a:ln w="12700">
            <a:solidFill>
              <a:srgbClr val="1A4B5A"/>
            </a:solidFill>
            <a:prstDash val="solid"/>
          </a:ln>
        </p:spPr>
        <p:txBody>
          <a:bodyPr/>
          <a:lstStyle/>
          <a:p>
            <a:endParaRPr lang="en-US" sz="2400"/>
          </a:p>
        </p:txBody>
      </p:sp>
      <p:sp>
        <p:nvSpPr>
          <p:cNvPr id="8" name="Text 8">
            <a:extLst>
              <a:ext uri="{FF2B5EF4-FFF2-40B4-BE49-F238E27FC236}">
                <a16:creationId xmlns:a16="http://schemas.microsoft.com/office/drawing/2014/main" id="{CF64E51E-6000-7E78-114D-AA6792605E93}"/>
              </a:ext>
            </a:extLst>
          </p:cNvPr>
          <p:cNvSpPr/>
          <p:nvPr/>
        </p:nvSpPr>
        <p:spPr>
          <a:xfrm>
            <a:off x="743712" y="1321228"/>
            <a:ext cx="2170176" cy="609600"/>
          </a:xfrm>
          <a:prstGeom prst="rect">
            <a:avLst/>
          </a:prstGeom>
          <a:noFill/>
          <a:ln/>
        </p:spPr>
        <p:txBody>
          <a:bodyPr wrap="square" lIns="0" tIns="0" rIns="0" bIns="0" rtlCol="0" anchor="ctr"/>
          <a:lstStyle/>
          <a:p>
            <a:r>
              <a:rPr lang="en-US" sz="4267" b="1" dirty="0">
                <a:solidFill>
                  <a:srgbClr val="1A4B5A"/>
                </a:solidFill>
                <a:latin typeface="Calibri" pitchFamily="34" charset="0"/>
                <a:ea typeface="Calibri" pitchFamily="34" charset="-122"/>
                <a:cs typeface="Calibri" pitchFamily="34" charset="-120"/>
              </a:rPr>
              <a:t>3</a:t>
            </a:r>
            <a:endParaRPr lang="en-US" sz="4267" dirty="0"/>
          </a:p>
        </p:txBody>
      </p:sp>
      <p:sp>
        <p:nvSpPr>
          <p:cNvPr id="9" name="Text 9">
            <a:extLst>
              <a:ext uri="{FF2B5EF4-FFF2-40B4-BE49-F238E27FC236}">
                <a16:creationId xmlns:a16="http://schemas.microsoft.com/office/drawing/2014/main" id="{BDF25EF0-809C-9B3B-5814-131CFCA6AEAC}"/>
              </a:ext>
            </a:extLst>
          </p:cNvPr>
          <p:cNvSpPr/>
          <p:nvPr/>
        </p:nvSpPr>
        <p:spPr>
          <a:xfrm>
            <a:off x="743712" y="1918636"/>
            <a:ext cx="2170176" cy="268224"/>
          </a:xfrm>
          <a:prstGeom prst="rect">
            <a:avLst/>
          </a:prstGeom>
          <a:noFill/>
          <a:ln/>
        </p:spPr>
        <p:txBody>
          <a:bodyPr wrap="square" lIns="0" tIns="0" rIns="0" bIns="0" rtlCol="0" anchor="ctr"/>
          <a:lstStyle/>
          <a:p>
            <a:r>
              <a:rPr lang="en-US" sz="1467" b="1" dirty="0">
                <a:solidFill>
                  <a:srgbClr val="1A4B5A"/>
                </a:solidFill>
                <a:latin typeface="Calibri" pitchFamily="34" charset="0"/>
                <a:ea typeface="Calibri" pitchFamily="34" charset="-122"/>
                <a:cs typeface="Calibri" pitchFamily="34" charset="-120"/>
              </a:rPr>
              <a:t>Level IV</a:t>
            </a:r>
            <a:endParaRPr lang="en-US" sz="1467" dirty="0"/>
          </a:p>
        </p:txBody>
      </p:sp>
      <p:sp>
        <p:nvSpPr>
          <p:cNvPr id="10" name="Text 10">
            <a:extLst>
              <a:ext uri="{FF2B5EF4-FFF2-40B4-BE49-F238E27FC236}">
                <a16:creationId xmlns:a16="http://schemas.microsoft.com/office/drawing/2014/main" id="{47E13B58-44F5-9541-229B-9D9FDA3CD15F}"/>
              </a:ext>
            </a:extLst>
          </p:cNvPr>
          <p:cNvSpPr/>
          <p:nvPr/>
        </p:nvSpPr>
        <p:spPr>
          <a:xfrm>
            <a:off x="743712" y="2162476"/>
            <a:ext cx="2170176" cy="219456"/>
          </a:xfrm>
          <a:prstGeom prst="rect">
            <a:avLst/>
          </a:prstGeom>
          <a:noFill/>
          <a:ln/>
        </p:spPr>
        <p:txBody>
          <a:bodyPr wrap="square" lIns="0" tIns="0" rIns="0" bIns="0" rtlCol="0" anchor="ctr"/>
          <a:lstStyle/>
          <a:p>
            <a:r>
              <a:rPr lang="en-US" sz="1200" dirty="0">
                <a:solidFill>
                  <a:srgbClr val="4A8A9A"/>
                </a:solidFill>
                <a:latin typeface="Calibri" pitchFamily="34" charset="0"/>
                <a:ea typeface="Calibri" pitchFamily="34" charset="-122"/>
                <a:cs typeface="Calibri" pitchFamily="34" charset="-120"/>
              </a:rPr>
              <a:t>Regional perinatal centers</a:t>
            </a:r>
            <a:endParaRPr lang="en-US" sz="1200" dirty="0"/>
          </a:p>
        </p:txBody>
      </p:sp>
      <p:sp>
        <p:nvSpPr>
          <p:cNvPr id="11" name="Shape 11">
            <a:extLst>
              <a:ext uri="{FF2B5EF4-FFF2-40B4-BE49-F238E27FC236}">
                <a16:creationId xmlns:a16="http://schemas.microsoft.com/office/drawing/2014/main" id="{8CF1CE24-65A0-4CE5-BE18-5D0447D0DA06}"/>
              </a:ext>
            </a:extLst>
          </p:cNvPr>
          <p:cNvSpPr/>
          <p:nvPr/>
        </p:nvSpPr>
        <p:spPr>
          <a:xfrm>
            <a:off x="3145536" y="1248076"/>
            <a:ext cx="2438400" cy="1158240"/>
          </a:xfrm>
          <a:prstGeom prst="rect">
            <a:avLst/>
          </a:prstGeom>
          <a:solidFill>
            <a:srgbClr val="FFFFFF"/>
          </a:solidFill>
          <a:ln w="9525">
            <a:solidFill>
              <a:srgbClr val="C5DDE3"/>
            </a:solidFill>
            <a:prstDash val="solid"/>
          </a:ln>
          <a:effectLst>
            <a:outerShdw blurRad="50800" dist="12700" dir="8100000" algn="bl" rotWithShape="0">
              <a:srgbClr val="000000">
                <a:alpha val="8000"/>
              </a:srgbClr>
            </a:outerShdw>
          </a:effectLst>
        </p:spPr>
        <p:txBody>
          <a:bodyPr/>
          <a:lstStyle/>
          <a:p>
            <a:endParaRPr lang="en-US" sz="2400"/>
          </a:p>
        </p:txBody>
      </p:sp>
      <p:sp>
        <p:nvSpPr>
          <p:cNvPr id="12" name="Shape 12">
            <a:extLst>
              <a:ext uri="{FF2B5EF4-FFF2-40B4-BE49-F238E27FC236}">
                <a16:creationId xmlns:a16="http://schemas.microsoft.com/office/drawing/2014/main" id="{C5C6B94C-CECE-938D-CA47-9B34E51ABBEF}"/>
              </a:ext>
            </a:extLst>
          </p:cNvPr>
          <p:cNvSpPr/>
          <p:nvPr/>
        </p:nvSpPr>
        <p:spPr>
          <a:xfrm>
            <a:off x="3145536" y="1248076"/>
            <a:ext cx="85344" cy="1158240"/>
          </a:xfrm>
          <a:prstGeom prst="rect">
            <a:avLst/>
          </a:prstGeom>
          <a:solidFill>
            <a:srgbClr val="1A6070"/>
          </a:solidFill>
          <a:ln w="12700">
            <a:solidFill>
              <a:srgbClr val="1A6070"/>
            </a:solidFill>
            <a:prstDash val="solid"/>
          </a:ln>
        </p:spPr>
        <p:txBody>
          <a:bodyPr/>
          <a:lstStyle/>
          <a:p>
            <a:endParaRPr lang="en-US" sz="2400"/>
          </a:p>
        </p:txBody>
      </p:sp>
      <p:sp>
        <p:nvSpPr>
          <p:cNvPr id="13" name="Text 13">
            <a:extLst>
              <a:ext uri="{FF2B5EF4-FFF2-40B4-BE49-F238E27FC236}">
                <a16:creationId xmlns:a16="http://schemas.microsoft.com/office/drawing/2014/main" id="{2A0ABBEB-C34B-1FF1-69DF-BDA2474F256C}"/>
              </a:ext>
            </a:extLst>
          </p:cNvPr>
          <p:cNvSpPr/>
          <p:nvPr/>
        </p:nvSpPr>
        <p:spPr>
          <a:xfrm>
            <a:off x="3340608" y="1321228"/>
            <a:ext cx="2170176" cy="609600"/>
          </a:xfrm>
          <a:prstGeom prst="rect">
            <a:avLst/>
          </a:prstGeom>
          <a:noFill/>
          <a:ln/>
        </p:spPr>
        <p:txBody>
          <a:bodyPr wrap="square" lIns="0" tIns="0" rIns="0" bIns="0" rtlCol="0" anchor="ctr"/>
          <a:lstStyle/>
          <a:p>
            <a:r>
              <a:rPr lang="en-US" sz="4267" b="1" dirty="0">
                <a:solidFill>
                  <a:srgbClr val="1A6070"/>
                </a:solidFill>
                <a:latin typeface="Calibri" pitchFamily="34" charset="0"/>
                <a:ea typeface="Calibri" pitchFamily="34" charset="-122"/>
                <a:cs typeface="Calibri" pitchFamily="34" charset="-120"/>
              </a:rPr>
              <a:t>10</a:t>
            </a:r>
            <a:endParaRPr lang="en-US" sz="4267" dirty="0"/>
          </a:p>
        </p:txBody>
      </p:sp>
      <p:sp>
        <p:nvSpPr>
          <p:cNvPr id="14" name="Text 14">
            <a:extLst>
              <a:ext uri="{FF2B5EF4-FFF2-40B4-BE49-F238E27FC236}">
                <a16:creationId xmlns:a16="http://schemas.microsoft.com/office/drawing/2014/main" id="{8CF45973-08D3-7E41-19E9-F9F3B7BF7949}"/>
              </a:ext>
            </a:extLst>
          </p:cNvPr>
          <p:cNvSpPr/>
          <p:nvPr/>
        </p:nvSpPr>
        <p:spPr>
          <a:xfrm>
            <a:off x="3340608" y="1918636"/>
            <a:ext cx="2170176" cy="268224"/>
          </a:xfrm>
          <a:prstGeom prst="rect">
            <a:avLst/>
          </a:prstGeom>
          <a:noFill/>
          <a:ln/>
        </p:spPr>
        <p:txBody>
          <a:bodyPr wrap="square" lIns="0" tIns="0" rIns="0" bIns="0" rtlCol="0" anchor="ctr"/>
          <a:lstStyle/>
          <a:p>
            <a:r>
              <a:rPr lang="en-US" sz="1467" b="1" dirty="0">
                <a:solidFill>
                  <a:srgbClr val="1A4B5A"/>
                </a:solidFill>
                <a:latin typeface="Calibri" pitchFamily="34" charset="0"/>
                <a:ea typeface="Calibri" pitchFamily="34" charset="-122"/>
                <a:cs typeface="Calibri" pitchFamily="34" charset="-120"/>
              </a:rPr>
              <a:t>Level III</a:t>
            </a:r>
            <a:endParaRPr lang="en-US" sz="1467" dirty="0"/>
          </a:p>
        </p:txBody>
      </p:sp>
      <p:sp>
        <p:nvSpPr>
          <p:cNvPr id="15" name="Text 15">
            <a:extLst>
              <a:ext uri="{FF2B5EF4-FFF2-40B4-BE49-F238E27FC236}">
                <a16:creationId xmlns:a16="http://schemas.microsoft.com/office/drawing/2014/main" id="{E7A4E016-CB70-9BBE-BC05-8EE406DEB341}"/>
              </a:ext>
            </a:extLst>
          </p:cNvPr>
          <p:cNvSpPr/>
          <p:nvPr/>
        </p:nvSpPr>
        <p:spPr>
          <a:xfrm>
            <a:off x="3340608" y="2162476"/>
            <a:ext cx="2170176" cy="219456"/>
          </a:xfrm>
          <a:prstGeom prst="rect">
            <a:avLst/>
          </a:prstGeom>
          <a:noFill/>
          <a:ln/>
        </p:spPr>
        <p:txBody>
          <a:bodyPr wrap="square" lIns="0" tIns="0" rIns="0" bIns="0" rtlCol="0" anchor="ctr"/>
          <a:lstStyle/>
          <a:p>
            <a:r>
              <a:rPr lang="en-US" sz="1200" dirty="0">
                <a:solidFill>
                  <a:srgbClr val="4A8A9A"/>
                </a:solidFill>
                <a:latin typeface="Calibri" pitchFamily="34" charset="0"/>
                <a:ea typeface="Calibri" pitchFamily="34" charset="-122"/>
                <a:cs typeface="Calibri" pitchFamily="34" charset="-120"/>
              </a:rPr>
              <a:t>Subspecialty care</a:t>
            </a:r>
            <a:endParaRPr lang="en-US" sz="1200" dirty="0"/>
          </a:p>
        </p:txBody>
      </p:sp>
      <p:sp>
        <p:nvSpPr>
          <p:cNvPr id="16" name="Shape 16">
            <a:extLst>
              <a:ext uri="{FF2B5EF4-FFF2-40B4-BE49-F238E27FC236}">
                <a16:creationId xmlns:a16="http://schemas.microsoft.com/office/drawing/2014/main" id="{6DF7CC99-CDB0-652E-4EC5-0BB633DCB629}"/>
              </a:ext>
            </a:extLst>
          </p:cNvPr>
          <p:cNvSpPr/>
          <p:nvPr/>
        </p:nvSpPr>
        <p:spPr>
          <a:xfrm>
            <a:off x="5742432" y="1248076"/>
            <a:ext cx="2438400" cy="1158240"/>
          </a:xfrm>
          <a:prstGeom prst="rect">
            <a:avLst/>
          </a:prstGeom>
          <a:solidFill>
            <a:srgbClr val="FFFFFF"/>
          </a:solidFill>
          <a:ln w="9525">
            <a:solidFill>
              <a:srgbClr val="C5DDE3"/>
            </a:solidFill>
            <a:prstDash val="solid"/>
          </a:ln>
          <a:effectLst>
            <a:outerShdw blurRad="50800" dist="12700" dir="8100000" algn="bl" rotWithShape="0">
              <a:srgbClr val="000000">
                <a:alpha val="8000"/>
              </a:srgbClr>
            </a:outerShdw>
          </a:effectLst>
        </p:spPr>
        <p:txBody>
          <a:bodyPr/>
          <a:lstStyle/>
          <a:p>
            <a:endParaRPr lang="en-US" sz="2400"/>
          </a:p>
        </p:txBody>
      </p:sp>
      <p:sp>
        <p:nvSpPr>
          <p:cNvPr id="17" name="Shape 17">
            <a:extLst>
              <a:ext uri="{FF2B5EF4-FFF2-40B4-BE49-F238E27FC236}">
                <a16:creationId xmlns:a16="http://schemas.microsoft.com/office/drawing/2014/main" id="{62A48613-22B3-BCD7-9A46-8EA9F45FA6DC}"/>
              </a:ext>
            </a:extLst>
          </p:cNvPr>
          <p:cNvSpPr/>
          <p:nvPr/>
        </p:nvSpPr>
        <p:spPr>
          <a:xfrm>
            <a:off x="5742432" y="1248076"/>
            <a:ext cx="85344" cy="1158240"/>
          </a:xfrm>
          <a:prstGeom prst="rect">
            <a:avLst/>
          </a:prstGeom>
          <a:solidFill>
            <a:srgbClr val="1A7B8C"/>
          </a:solidFill>
          <a:ln w="12700">
            <a:solidFill>
              <a:srgbClr val="1A7B8C"/>
            </a:solidFill>
            <a:prstDash val="solid"/>
          </a:ln>
        </p:spPr>
        <p:txBody>
          <a:bodyPr/>
          <a:lstStyle/>
          <a:p>
            <a:endParaRPr lang="en-US" sz="2400"/>
          </a:p>
        </p:txBody>
      </p:sp>
      <p:sp>
        <p:nvSpPr>
          <p:cNvPr id="18" name="Text 18">
            <a:extLst>
              <a:ext uri="{FF2B5EF4-FFF2-40B4-BE49-F238E27FC236}">
                <a16:creationId xmlns:a16="http://schemas.microsoft.com/office/drawing/2014/main" id="{D311C03C-B77B-D7E4-96AB-C9D3A8F07442}"/>
              </a:ext>
            </a:extLst>
          </p:cNvPr>
          <p:cNvSpPr/>
          <p:nvPr/>
        </p:nvSpPr>
        <p:spPr>
          <a:xfrm>
            <a:off x="5937504" y="1321228"/>
            <a:ext cx="2170176" cy="609600"/>
          </a:xfrm>
          <a:prstGeom prst="rect">
            <a:avLst/>
          </a:prstGeom>
          <a:noFill/>
          <a:ln/>
        </p:spPr>
        <p:txBody>
          <a:bodyPr wrap="square" lIns="0" tIns="0" rIns="0" bIns="0" rtlCol="0" anchor="ctr"/>
          <a:lstStyle/>
          <a:p>
            <a:r>
              <a:rPr lang="en-US" sz="4267" b="1" dirty="0">
                <a:solidFill>
                  <a:srgbClr val="1A7B8C"/>
                </a:solidFill>
                <a:latin typeface="Calibri" pitchFamily="34" charset="0"/>
                <a:ea typeface="Calibri" pitchFamily="34" charset="-122"/>
                <a:cs typeface="Calibri" pitchFamily="34" charset="-120"/>
              </a:rPr>
              <a:t>14</a:t>
            </a:r>
            <a:endParaRPr lang="en-US" sz="4267" dirty="0"/>
          </a:p>
        </p:txBody>
      </p:sp>
      <p:sp>
        <p:nvSpPr>
          <p:cNvPr id="19" name="Text 19">
            <a:extLst>
              <a:ext uri="{FF2B5EF4-FFF2-40B4-BE49-F238E27FC236}">
                <a16:creationId xmlns:a16="http://schemas.microsoft.com/office/drawing/2014/main" id="{D8F5966B-346A-D71E-5BCE-A5ECB79A5EB6}"/>
              </a:ext>
            </a:extLst>
          </p:cNvPr>
          <p:cNvSpPr/>
          <p:nvPr/>
        </p:nvSpPr>
        <p:spPr>
          <a:xfrm>
            <a:off x="5937504" y="1918636"/>
            <a:ext cx="2170176" cy="268224"/>
          </a:xfrm>
          <a:prstGeom prst="rect">
            <a:avLst/>
          </a:prstGeom>
          <a:noFill/>
          <a:ln/>
        </p:spPr>
        <p:txBody>
          <a:bodyPr wrap="square" lIns="0" tIns="0" rIns="0" bIns="0" rtlCol="0" anchor="ctr"/>
          <a:lstStyle/>
          <a:p>
            <a:r>
              <a:rPr lang="en-US" sz="1467" b="1" dirty="0">
                <a:solidFill>
                  <a:srgbClr val="1A4B5A"/>
                </a:solidFill>
                <a:latin typeface="Calibri" pitchFamily="34" charset="0"/>
                <a:ea typeface="Calibri" pitchFamily="34" charset="-122"/>
                <a:cs typeface="Calibri" pitchFamily="34" charset="-120"/>
              </a:rPr>
              <a:t>Level II</a:t>
            </a:r>
            <a:endParaRPr lang="en-US" sz="1467" dirty="0"/>
          </a:p>
        </p:txBody>
      </p:sp>
      <p:sp>
        <p:nvSpPr>
          <p:cNvPr id="20" name="Text 20">
            <a:extLst>
              <a:ext uri="{FF2B5EF4-FFF2-40B4-BE49-F238E27FC236}">
                <a16:creationId xmlns:a16="http://schemas.microsoft.com/office/drawing/2014/main" id="{2E89F60E-7D6A-8763-802A-5AB62608FB6F}"/>
              </a:ext>
            </a:extLst>
          </p:cNvPr>
          <p:cNvSpPr/>
          <p:nvPr/>
        </p:nvSpPr>
        <p:spPr>
          <a:xfrm>
            <a:off x="5937504" y="2162476"/>
            <a:ext cx="2170176" cy="219456"/>
          </a:xfrm>
          <a:prstGeom prst="rect">
            <a:avLst/>
          </a:prstGeom>
          <a:noFill/>
          <a:ln/>
        </p:spPr>
        <p:txBody>
          <a:bodyPr wrap="square" lIns="0" tIns="0" rIns="0" bIns="0" rtlCol="0" anchor="ctr"/>
          <a:lstStyle/>
          <a:p>
            <a:r>
              <a:rPr lang="en-US" sz="1200" dirty="0">
                <a:solidFill>
                  <a:srgbClr val="4A8A9A"/>
                </a:solidFill>
                <a:latin typeface="Calibri" pitchFamily="34" charset="0"/>
                <a:ea typeface="Calibri" pitchFamily="34" charset="-122"/>
                <a:cs typeface="Calibri" pitchFamily="34" charset="-120"/>
              </a:rPr>
              <a:t>Specialty care</a:t>
            </a:r>
            <a:endParaRPr lang="en-US" sz="1200" dirty="0"/>
          </a:p>
        </p:txBody>
      </p:sp>
      <p:sp>
        <p:nvSpPr>
          <p:cNvPr id="21" name="Shape 21">
            <a:extLst>
              <a:ext uri="{FF2B5EF4-FFF2-40B4-BE49-F238E27FC236}">
                <a16:creationId xmlns:a16="http://schemas.microsoft.com/office/drawing/2014/main" id="{D2FC3174-35AC-C055-5CF4-D42D926184D7}"/>
              </a:ext>
            </a:extLst>
          </p:cNvPr>
          <p:cNvSpPr/>
          <p:nvPr/>
        </p:nvSpPr>
        <p:spPr>
          <a:xfrm>
            <a:off x="8339328" y="1248076"/>
            <a:ext cx="2438400" cy="1158240"/>
          </a:xfrm>
          <a:prstGeom prst="rect">
            <a:avLst/>
          </a:prstGeom>
          <a:solidFill>
            <a:srgbClr val="FFFFFF"/>
          </a:solidFill>
          <a:ln w="9525">
            <a:solidFill>
              <a:srgbClr val="C5DDE3"/>
            </a:solidFill>
            <a:prstDash val="solid"/>
          </a:ln>
          <a:effectLst>
            <a:outerShdw blurRad="50800" dist="12700" dir="8100000" algn="bl" rotWithShape="0">
              <a:srgbClr val="000000">
                <a:alpha val="8000"/>
              </a:srgbClr>
            </a:outerShdw>
          </a:effectLst>
        </p:spPr>
        <p:txBody>
          <a:bodyPr/>
          <a:lstStyle/>
          <a:p>
            <a:endParaRPr lang="en-US" sz="2400"/>
          </a:p>
        </p:txBody>
      </p:sp>
      <p:sp>
        <p:nvSpPr>
          <p:cNvPr id="22" name="Shape 22">
            <a:extLst>
              <a:ext uri="{FF2B5EF4-FFF2-40B4-BE49-F238E27FC236}">
                <a16:creationId xmlns:a16="http://schemas.microsoft.com/office/drawing/2014/main" id="{58A6DFF2-BF31-3D2B-4C10-07F7A272A6D2}"/>
              </a:ext>
            </a:extLst>
          </p:cNvPr>
          <p:cNvSpPr/>
          <p:nvPr/>
        </p:nvSpPr>
        <p:spPr>
          <a:xfrm>
            <a:off x="8339328" y="1248076"/>
            <a:ext cx="85344" cy="1158240"/>
          </a:xfrm>
          <a:prstGeom prst="rect">
            <a:avLst/>
          </a:prstGeom>
          <a:solidFill>
            <a:srgbClr val="4AABBF"/>
          </a:solidFill>
          <a:ln w="12700">
            <a:solidFill>
              <a:srgbClr val="4AABBF"/>
            </a:solidFill>
            <a:prstDash val="solid"/>
          </a:ln>
        </p:spPr>
        <p:txBody>
          <a:bodyPr/>
          <a:lstStyle/>
          <a:p>
            <a:endParaRPr lang="en-US" sz="2400"/>
          </a:p>
        </p:txBody>
      </p:sp>
      <p:sp>
        <p:nvSpPr>
          <p:cNvPr id="23" name="Text 23">
            <a:extLst>
              <a:ext uri="{FF2B5EF4-FFF2-40B4-BE49-F238E27FC236}">
                <a16:creationId xmlns:a16="http://schemas.microsoft.com/office/drawing/2014/main" id="{CB6C8589-8878-3736-89A7-EF0787D25BA0}"/>
              </a:ext>
            </a:extLst>
          </p:cNvPr>
          <p:cNvSpPr/>
          <p:nvPr/>
        </p:nvSpPr>
        <p:spPr>
          <a:xfrm>
            <a:off x="8534400" y="1321228"/>
            <a:ext cx="2170176" cy="609600"/>
          </a:xfrm>
          <a:prstGeom prst="rect">
            <a:avLst/>
          </a:prstGeom>
          <a:noFill/>
          <a:ln/>
        </p:spPr>
        <p:txBody>
          <a:bodyPr wrap="square" lIns="0" tIns="0" rIns="0" bIns="0" rtlCol="0" anchor="ctr"/>
          <a:lstStyle/>
          <a:p>
            <a:r>
              <a:rPr lang="en-US" sz="4267" b="1" dirty="0">
                <a:solidFill>
                  <a:srgbClr val="4AABBF"/>
                </a:solidFill>
                <a:latin typeface="Calibri" pitchFamily="34" charset="0"/>
                <a:ea typeface="Calibri" pitchFamily="34" charset="-122"/>
                <a:cs typeface="Calibri" pitchFamily="34" charset="-120"/>
              </a:rPr>
              <a:t>23</a:t>
            </a:r>
            <a:endParaRPr lang="en-US" sz="4267" dirty="0"/>
          </a:p>
        </p:txBody>
      </p:sp>
      <p:sp>
        <p:nvSpPr>
          <p:cNvPr id="24" name="Text 24">
            <a:extLst>
              <a:ext uri="{FF2B5EF4-FFF2-40B4-BE49-F238E27FC236}">
                <a16:creationId xmlns:a16="http://schemas.microsoft.com/office/drawing/2014/main" id="{B567ADA5-0637-67F8-C152-7A114008B6D7}"/>
              </a:ext>
            </a:extLst>
          </p:cNvPr>
          <p:cNvSpPr/>
          <p:nvPr/>
        </p:nvSpPr>
        <p:spPr>
          <a:xfrm>
            <a:off x="8534400" y="1918636"/>
            <a:ext cx="2170176" cy="268224"/>
          </a:xfrm>
          <a:prstGeom prst="rect">
            <a:avLst/>
          </a:prstGeom>
          <a:noFill/>
          <a:ln/>
        </p:spPr>
        <p:txBody>
          <a:bodyPr wrap="square" lIns="0" tIns="0" rIns="0" bIns="0" rtlCol="0" anchor="ctr"/>
          <a:lstStyle/>
          <a:p>
            <a:r>
              <a:rPr lang="en-US" sz="1467" b="1" dirty="0">
                <a:solidFill>
                  <a:srgbClr val="1A4B5A"/>
                </a:solidFill>
                <a:latin typeface="Calibri" pitchFamily="34" charset="0"/>
                <a:ea typeface="Calibri" pitchFamily="34" charset="-122"/>
                <a:cs typeface="Calibri" pitchFamily="34" charset="-120"/>
              </a:rPr>
              <a:t>Level I</a:t>
            </a:r>
            <a:endParaRPr lang="en-US" sz="1467" dirty="0"/>
          </a:p>
        </p:txBody>
      </p:sp>
      <p:sp>
        <p:nvSpPr>
          <p:cNvPr id="25" name="Text 25">
            <a:extLst>
              <a:ext uri="{FF2B5EF4-FFF2-40B4-BE49-F238E27FC236}">
                <a16:creationId xmlns:a16="http://schemas.microsoft.com/office/drawing/2014/main" id="{9BC812E8-99E3-4C71-A683-75CD08901E12}"/>
              </a:ext>
            </a:extLst>
          </p:cNvPr>
          <p:cNvSpPr/>
          <p:nvPr/>
        </p:nvSpPr>
        <p:spPr>
          <a:xfrm>
            <a:off x="8534400" y="2162476"/>
            <a:ext cx="2170176" cy="219456"/>
          </a:xfrm>
          <a:prstGeom prst="rect">
            <a:avLst/>
          </a:prstGeom>
          <a:noFill/>
          <a:ln/>
        </p:spPr>
        <p:txBody>
          <a:bodyPr wrap="square" lIns="0" tIns="0" rIns="0" bIns="0" rtlCol="0" anchor="ctr"/>
          <a:lstStyle/>
          <a:p>
            <a:r>
              <a:rPr lang="en-US" sz="1200" dirty="0">
                <a:solidFill>
                  <a:srgbClr val="4A8A9A"/>
                </a:solidFill>
                <a:latin typeface="Calibri" pitchFamily="34" charset="0"/>
                <a:ea typeface="Calibri" pitchFamily="34" charset="-122"/>
                <a:cs typeface="Calibri" pitchFamily="34" charset="-120"/>
              </a:rPr>
              <a:t>Basic care</a:t>
            </a:r>
            <a:endParaRPr lang="en-US" sz="1200" dirty="0"/>
          </a:p>
        </p:txBody>
      </p:sp>
      <p:sp>
        <p:nvSpPr>
          <p:cNvPr id="26" name="Shape 26">
            <a:extLst>
              <a:ext uri="{FF2B5EF4-FFF2-40B4-BE49-F238E27FC236}">
                <a16:creationId xmlns:a16="http://schemas.microsoft.com/office/drawing/2014/main" id="{E903044C-4E05-48DB-2CCF-06FAE2CDF174}"/>
              </a:ext>
            </a:extLst>
          </p:cNvPr>
          <p:cNvSpPr/>
          <p:nvPr/>
        </p:nvSpPr>
        <p:spPr>
          <a:xfrm>
            <a:off x="548640" y="2772076"/>
            <a:ext cx="9509760" cy="633984"/>
          </a:xfrm>
          <a:prstGeom prst="rect">
            <a:avLst/>
          </a:prstGeom>
          <a:solidFill>
            <a:srgbClr val="EEF5F8"/>
          </a:solidFill>
          <a:ln w="6350">
            <a:solidFill>
              <a:srgbClr val="D5E8ED"/>
            </a:solidFill>
            <a:prstDash val="solid"/>
          </a:ln>
        </p:spPr>
        <p:txBody>
          <a:bodyPr/>
          <a:lstStyle/>
          <a:p>
            <a:endParaRPr lang="en-US" sz="2400"/>
          </a:p>
        </p:txBody>
      </p:sp>
      <p:sp>
        <p:nvSpPr>
          <p:cNvPr id="27" name="Shape 27">
            <a:extLst>
              <a:ext uri="{FF2B5EF4-FFF2-40B4-BE49-F238E27FC236}">
                <a16:creationId xmlns:a16="http://schemas.microsoft.com/office/drawing/2014/main" id="{C061B07C-31A3-2F76-BAEB-19AB62670BB8}"/>
              </a:ext>
            </a:extLst>
          </p:cNvPr>
          <p:cNvSpPr/>
          <p:nvPr/>
        </p:nvSpPr>
        <p:spPr>
          <a:xfrm>
            <a:off x="548641" y="2772076"/>
            <a:ext cx="1240404" cy="633984"/>
          </a:xfrm>
          <a:prstGeom prst="rect">
            <a:avLst/>
          </a:prstGeom>
          <a:solidFill>
            <a:srgbClr val="1A4B5A"/>
          </a:solidFill>
          <a:ln w="12700">
            <a:solidFill>
              <a:srgbClr val="1A4B5A"/>
            </a:solidFill>
            <a:prstDash val="solid"/>
          </a:ln>
        </p:spPr>
        <p:txBody>
          <a:bodyPr/>
          <a:lstStyle/>
          <a:p>
            <a:endParaRPr lang="en-US" sz="2400"/>
          </a:p>
        </p:txBody>
      </p:sp>
      <p:sp>
        <p:nvSpPr>
          <p:cNvPr id="28" name="Text 28">
            <a:extLst>
              <a:ext uri="{FF2B5EF4-FFF2-40B4-BE49-F238E27FC236}">
                <a16:creationId xmlns:a16="http://schemas.microsoft.com/office/drawing/2014/main" id="{C9096F1F-A039-E150-6A7F-A07954E011AE}"/>
              </a:ext>
            </a:extLst>
          </p:cNvPr>
          <p:cNvSpPr/>
          <p:nvPr/>
        </p:nvSpPr>
        <p:spPr>
          <a:xfrm>
            <a:off x="694944" y="2772076"/>
            <a:ext cx="1341120" cy="633984"/>
          </a:xfrm>
          <a:prstGeom prst="rect">
            <a:avLst/>
          </a:prstGeom>
          <a:noFill/>
          <a:ln/>
        </p:spPr>
        <p:txBody>
          <a:bodyPr wrap="square" lIns="0" tIns="0" rIns="0" bIns="0" rtlCol="0" anchor="ctr"/>
          <a:lstStyle/>
          <a:p>
            <a:r>
              <a:rPr lang="en-US" sz="1467" b="1" dirty="0">
                <a:solidFill>
                  <a:srgbClr val="FFFFFF"/>
                </a:solidFill>
                <a:latin typeface="Calibri" pitchFamily="34" charset="0"/>
                <a:ea typeface="Calibri" pitchFamily="34" charset="-122"/>
                <a:cs typeface="Calibri" pitchFamily="34" charset="-120"/>
              </a:rPr>
              <a:t>Level IV</a:t>
            </a:r>
            <a:endParaRPr lang="en-US" sz="1467" dirty="0"/>
          </a:p>
        </p:txBody>
      </p:sp>
      <p:sp>
        <p:nvSpPr>
          <p:cNvPr id="29" name="Text 29">
            <a:extLst>
              <a:ext uri="{FF2B5EF4-FFF2-40B4-BE49-F238E27FC236}">
                <a16:creationId xmlns:a16="http://schemas.microsoft.com/office/drawing/2014/main" id="{4D419487-AB6C-A71F-54AC-B13B02099E13}"/>
              </a:ext>
            </a:extLst>
          </p:cNvPr>
          <p:cNvSpPr/>
          <p:nvPr/>
        </p:nvSpPr>
        <p:spPr>
          <a:xfrm>
            <a:off x="1886580" y="2772076"/>
            <a:ext cx="1706880" cy="633984"/>
          </a:xfrm>
          <a:prstGeom prst="rect">
            <a:avLst/>
          </a:prstGeom>
          <a:noFill/>
          <a:ln/>
        </p:spPr>
        <p:txBody>
          <a:bodyPr wrap="square" lIns="0" tIns="0" rIns="0" bIns="0" rtlCol="0" anchor="ctr"/>
          <a:lstStyle/>
          <a:p>
            <a:r>
              <a:rPr lang="en-US" sz="1467" b="1" dirty="0">
                <a:solidFill>
                  <a:srgbClr val="1A4B5A"/>
                </a:solidFill>
                <a:latin typeface="Calibri" pitchFamily="34" charset="0"/>
                <a:ea typeface="Calibri" pitchFamily="34" charset="-122"/>
                <a:cs typeface="Calibri" pitchFamily="34" charset="-120"/>
              </a:rPr>
              <a:t>3 hospitals</a:t>
            </a:r>
            <a:endParaRPr lang="en-US" sz="1467" dirty="0"/>
          </a:p>
        </p:txBody>
      </p:sp>
      <p:sp>
        <p:nvSpPr>
          <p:cNvPr id="30" name="Shape 30">
            <a:extLst>
              <a:ext uri="{FF2B5EF4-FFF2-40B4-BE49-F238E27FC236}">
                <a16:creationId xmlns:a16="http://schemas.microsoft.com/office/drawing/2014/main" id="{BDFD1992-5526-869B-3791-B23D7E52620B}"/>
              </a:ext>
            </a:extLst>
          </p:cNvPr>
          <p:cNvSpPr/>
          <p:nvPr/>
        </p:nvSpPr>
        <p:spPr>
          <a:xfrm>
            <a:off x="548640" y="3625516"/>
            <a:ext cx="9509760" cy="633984"/>
          </a:xfrm>
          <a:prstGeom prst="rect">
            <a:avLst/>
          </a:prstGeom>
          <a:solidFill>
            <a:srgbClr val="FFFFFF"/>
          </a:solidFill>
          <a:ln w="6350">
            <a:solidFill>
              <a:srgbClr val="D5E8ED"/>
            </a:solidFill>
            <a:prstDash val="solid"/>
          </a:ln>
        </p:spPr>
        <p:txBody>
          <a:bodyPr/>
          <a:lstStyle/>
          <a:p>
            <a:endParaRPr lang="en-US" sz="2400"/>
          </a:p>
        </p:txBody>
      </p:sp>
      <p:sp>
        <p:nvSpPr>
          <p:cNvPr id="31" name="Shape 31">
            <a:extLst>
              <a:ext uri="{FF2B5EF4-FFF2-40B4-BE49-F238E27FC236}">
                <a16:creationId xmlns:a16="http://schemas.microsoft.com/office/drawing/2014/main" id="{05DC2D88-4D37-8AD7-978E-19C680EA2C0E}"/>
              </a:ext>
            </a:extLst>
          </p:cNvPr>
          <p:cNvSpPr/>
          <p:nvPr/>
        </p:nvSpPr>
        <p:spPr>
          <a:xfrm>
            <a:off x="548641" y="3625516"/>
            <a:ext cx="4134679" cy="633984"/>
          </a:xfrm>
          <a:prstGeom prst="rect">
            <a:avLst/>
          </a:prstGeom>
          <a:solidFill>
            <a:srgbClr val="1A6070"/>
          </a:solidFill>
          <a:ln w="12700">
            <a:solidFill>
              <a:srgbClr val="1A6070"/>
            </a:solidFill>
            <a:prstDash val="solid"/>
          </a:ln>
        </p:spPr>
        <p:txBody>
          <a:bodyPr/>
          <a:lstStyle/>
          <a:p>
            <a:endParaRPr lang="en-US" sz="2400"/>
          </a:p>
        </p:txBody>
      </p:sp>
      <p:sp>
        <p:nvSpPr>
          <p:cNvPr id="32" name="Text 32">
            <a:extLst>
              <a:ext uri="{FF2B5EF4-FFF2-40B4-BE49-F238E27FC236}">
                <a16:creationId xmlns:a16="http://schemas.microsoft.com/office/drawing/2014/main" id="{06003D1C-6770-B146-74C1-B95024D8D3F6}"/>
              </a:ext>
            </a:extLst>
          </p:cNvPr>
          <p:cNvSpPr/>
          <p:nvPr/>
        </p:nvSpPr>
        <p:spPr>
          <a:xfrm>
            <a:off x="694944" y="3625516"/>
            <a:ext cx="1341120" cy="633984"/>
          </a:xfrm>
          <a:prstGeom prst="rect">
            <a:avLst/>
          </a:prstGeom>
          <a:noFill/>
          <a:ln/>
        </p:spPr>
        <p:txBody>
          <a:bodyPr wrap="square" lIns="0" tIns="0" rIns="0" bIns="0" rtlCol="0" anchor="ctr"/>
          <a:lstStyle/>
          <a:p>
            <a:r>
              <a:rPr lang="en-US" sz="1467" b="1" dirty="0">
                <a:solidFill>
                  <a:srgbClr val="FFFFFF"/>
                </a:solidFill>
                <a:latin typeface="Calibri" pitchFamily="34" charset="0"/>
                <a:ea typeface="Calibri" pitchFamily="34" charset="-122"/>
                <a:cs typeface="Calibri" pitchFamily="34" charset="-120"/>
              </a:rPr>
              <a:t>Level III</a:t>
            </a:r>
            <a:endParaRPr lang="en-US" sz="1467" dirty="0"/>
          </a:p>
        </p:txBody>
      </p:sp>
      <p:sp>
        <p:nvSpPr>
          <p:cNvPr id="33" name="Text 33">
            <a:extLst>
              <a:ext uri="{FF2B5EF4-FFF2-40B4-BE49-F238E27FC236}">
                <a16:creationId xmlns:a16="http://schemas.microsoft.com/office/drawing/2014/main" id="{672FE423-0F98-F559-9108-2F67BFC6FEE8}"/>
              </a:ext>
            </a:extLst>
          </p:cNvPr>
          <p:cNvSpPr/>
          <p:nvPr/>
        </p:nvSpPr>
        <p:spPr>
          <a:xfrm>
            <a:off x="4780855" y="3625516"/>
            <a:ext cx="1706880" cy="633984"/>
          </a:xfrm>
          <a:prstGeom prst="rect">
            <a:avLst/>
          </a:prstGeom>
          <a:noFill/>
          <a:ln/>
        </p:spPr>
        <p:txBody>
          <a:bodyPr wrap="square" lIns="0" tIns="0" rIns="0" bIns="0" rtlCol="0" anchor="ctr"/>
          <a:lstStyle/>
          <a:p>
            <a:r>
              <a:rPr lang="en-US" sz="1467" b="1" dirty="0">
                <a:solidFill>
                  <a:srgbClr val="1A4B5A"/>
                </a:solidFill>
                <a:latin typeface="Calibri" pitchFamily="34" charset="0"/>
                <a:ea typeface="Calibri" pitchFamily="34" charset="-122"/>
                <a:cs typeface="Calibri" pitchFamily="34" charset="-120"/>
              </a:rPr>
              <a:t>10 hospitals</a:t>
            </a:r>
            <a:endParaRPr lang="en-US" sz="1467" dirty="0"/>
          </a:p>
        </p:txBody>
      </p:sp>
      <p:sp>
        <p:nvSpPr>
          <p:cNvPr id="34" name="Shape 34">
            <a:extLst>
              <a:ext uri="{FF2B5EF4-FFF2-40B4-BE49-F238E27FC236}">
                <a16:creationId xmlns:a16="http://schemas.microsoft.com/office/drawing/2014/main" id="{429FAA08-AED7-5684-A3C1-A795C8073DBA}"/>
              </a:ext>
            </a:extLst>
          </p:cNvPr>
          <p:cNvSpPr/>
          <p:nvPr/>
        </p:nvSpPr>
        <p:spPr>
          <a:xfrm>
            <a:off x="548640" y="4478956"/>
            <a:ext cx="9509760" cy="633984"/>
          </a:xfrm>
          <a:prstGeom prst="rect">
            <a:avLst/>
          </a:prstGeom>
          <a:solidFill>
            <a:srgbClr val="EEF5F8"/>
          </a:solidFill>
          <a:ln w="6350">
            <a:solidFill>
              <a:srgbClr val="D5E8ED"/>
            </a:solidFill>
            <a:prstDash val="solid"/>
          </a:ln>
        </p:spPr>
        <p:txBody>
          <a:bodyPr/>
          <a:lstStyle/>
          <a:p>
            <a:endParaRPr lang="en-US" sz="2400"/>
          </a:p>
        </p:txBody>
      </p:sp>
      <p:sp>
        <p:nvSpPr>
          <p:cNvPr id="35" name="Shape 35">
            <a:extLst>
              <a:ext uri="{FF2B5EF4-FFF2-40B4-BE49-F238E27FC236}">
                <a16:creationId xmlns:a16="http://schemas.microsoft.com/office/drawing/2014/main" id="{E4351F19-1763-02AD-9CBA-9C9CDB776E24}"/>
              </a:ext>
            </a:extLst>
          </p:cNvPr>
          <p:cNvSpPr/>
          <p:nvPr/>
        </p:nvSpPr>
        <p:spPr>
          <a:xfrm>
            <a:off x="548640" y="4478956"/>
            <a:ext cx="5788549" cy="633984"/>
          </a:xfrm>
          <a:prstGeom prst="rect">
            <a:avLst/>
          </a:prstGeom>
          <a:solidFill>
            <a:srgbClr val="1A7B8C"/>
          </a:solidFill>
          <a:ln w="12700">
            <a:solidFill>
              <a:srgbClr val="1A7B8C"/>
            </a:solidFill>
            <a:prstDash val="solid"/>
          </a:ln>
        </p:spPr>
        <p:txBody>
          <a:bodyPr/>
          <a:lstStyle/>
          <a:p>
            <a:endParaRPr lang="en-US" sz="2400"/>
          </a:p>
        </p:txBody>
      </p:sp>
      <p:sp>
        <p:nvSpPr>
          <p:cNvPr id="36" name="Text 36">
            <a:extLst>
              <a:ext uri="{FF2B5EF4-FFF2-40B4-BE49-F238E27FC236}">
                <a16:creationId xmlns:a16="http://schemas.microsoft.com/office/drawing/2014/main" id="{E200581F-030E-2B62-1982-4DF0DA009E55}"/>
              </a:ext>
            </a:extLst>
          </p:cNvPr>
          <p:cNvSpPr/>
          <p:nvPr/>
        </p:nvSpPr>
        <p:spPr>
          <a:xfrm>
            <a:off x="694944" y="4478956"/>
            <a:ext cx="1341120" cy="633984"/>
          </a:xfrm>
          <a:prstGeom prst="rect">
            <a:avLst/>
          </a:prstGeom>
          <a:noFill/>
          <a:ln/>
        </p:spPr>
        <p:txBody>
          <a:bodyPr wrap="square" lIns="0" tIns="0" rIns="0" bIns="0" rtlCol="0" anchor="ctr"/>
          <a:lstStyle/>
          <a:p>
            <a:r>
              <a:rPr lang="en-US" sz="1467" b="1" dirty="0">
                <a:solidFill>
                  <a:srgbClr val="FFFFFF"/>
                </a:solidFill>
                <a:latin typeface="Calibri" pitchFamily="34" charset="0"/>
                <a:ea typeface="Calibri" pitchFamily="34" charset="-122"/>
                <a:cs typeface="Calibri" pitchFamily="34" charset="-120"/>
              </a:rPr>
              <a:t>Level II</a:t>
            </a:r>
            <a:endParaRPr lang="en-US" sz="1467" dirty="0"/>
          </a:p>
        </p:txBody>
      </p:sp>
      <p:sp>
        <p:nvSpPr>
          <p:cNvPr id="37" name="Text 37">
            <a:extLst>
              <a:ext uri="{FF2B5EF4-FFF2-40B4-BE49-F238E27FC236}">
                <a16:creationId xmlns:a16="http://schemas.microsoft.com/office/drawing/2014/main" id="{50082CA5-4BF8-3195-E26C-CFEB96235FB7}"/>
              </a:ext>
            </a:extLst>
          </p:cNvPr>
          <p:cNvSpPr/>
          <p:nvPr/>
        </p:nvSpPr>
        <p:spPr>
          <a:xfrm>
            <a:off x="6434725" y="4478956"/>
            <a:ext cx="1706880" cy="633984"/>
          </a:xfrm>
          <a:prstGeom prst="rect">
            <a:avLst/>
          </a:prstGeom>
          <a:noFill/>
          <a:ln/>
        </p:spPr>
        <p:txBody>
          <a:bodyPr wrap="square" lIns="0" tIns="0" rIns="0" bIns="0" rtlCol="0" anchor="ctr"/>
          <a:lstStyle/>
          <a:p>
            <a:r>
              <a:rPr lang="en-US" sz="1467" b="1" dirty="0">
                <a:solidFill>
                  <a:srgbClr val="1A4B5A"/>
                </a:solidFill>
                <a:latin typeface="Calibri" pitchFamily="34" charset="0"/>
                <a:ea typeface="Calibri" pitchFamily="34" charset="-122"/>
                <a:cs typeface="Calibri" pitchFamily="34" charset="-120"/>
              </a:rPr>
              <a:t>14 hospitals</a:t>
            </a:r>
            <a:endParaRPr lang="en-US" sz="1467" dirty="0"/>
          </a:p>
        </p:txBody>
      </p:sp>
      <p:sp>
        <p:nvSpPr>
          <p:cNvPr id="38" name="Shape 38">
            <a:extLst>
              <a:ext uri="{FF2B5EF4-FFF2-40B4-BE49-F238E27FC236}">
                <a16:creationId xmlns:a16="http://schemas.microsoft.com/office/drawing/2014/main" id="{1CB1EBEC-EC20-82FB-5434-30B0C28C4293}"/>
              </a:ext>
            </a:extLst>
          </p:cNvPr>
          <p:cNvSpPr/>
          <p:nvPr/>
        </p:nvSpPr>
        <p:spPr>
          <a:xfrm>
            <a:off x="548640" y="5332396"/>
            <a:ext cx="9509760" cy="633984"/>
          </a:xfrm>
          <a:prstGeom prst="rect">
            <a:avLst/>
          </a:prstGeom>
          <a:solidFill>
            <a:srgbClr val="FFFFFF"/>
          </a:solidFill>
          <a:ln w="6350">
            <a:solidFill>
              <a:srgbClr val="D5E8ED"/>
            </a:solidFill>
            <a:prstDash val="solid"/>
          </a:ln>
        </p:spPr>
        <p:txBody>
          <a:bodyPr/>
          <a:lstStyle/>
          <a:p>
            <a:endParaRPr lang="en-US" sz="2400"/>
          </a:p>
        </p:txBody>
      </p:sp>
      <p:sp>
        <p:nvSpPr>
          <p:cNvPr id="39" name="Shape 39">
            <a:extLst>
              <a:ext uri="{FF2B5EF4-FFF2-40B4-BE49-F238E27FC236}">
                <a16:creationId xmlns:a16="http://schemas.microsoft.com/office/drawing/2014/main" id="{5F88FB19-B8BF-39DD-38AB-7FA473548AE0}"/>
              </a:ext>
            </a:extLst>
          </p:cNvPr>
          <p:cNvSpPr/>
          <p:nvPr/>
        </p:nvSpPr>
        <p:spPr>
          <a:xfrm>
            <a:off x="548640" y="5332396"/>
            <a:ext cx="9509760" cy="633984"/>
          </a:xfrm>
          <a:prstGeom prst="rect">
            <a:avLst/>
          </a:prstGeom>
          <a:solidFill>
            <a:srgbClr val="4AABBF"/>
          </a:solidFill>
          <a:ln w="12700">
            <a:solidFill>
              <a:srgbClr val="4AABBF"/>
            </a:solidFill>
            <a:prstDash val="solid"/>
          </a:ln>
        </p:spPr>
        <p:txBody>
          <a:bodyPr/>
          <a:lstStyle/>
          <a:p>
            <a:endParaRPr lang="en-US" sz="2400"/>
          </a:p>
        </p:txBody>
      </p:sp>
      <p:sp>
        <p:nvSpPr>
          <p:cNvPr id="40" name="Text 40">
            <a:extLst>
              <a:ext uri="{FF2B5EF4-FFF2-40B4-BE49-F238E27FC236}">
                <a16:creationId xmlns:a16="http://schemas.microsoft.com/office/drawing/2014/main" id="{232E8121-FF5F-10F5-2458-275080B3424C}"/>
              </a:ext>
            </a:extLst>
          </p:cNvPr>
          <p:cNvSpPr/>
          <p:nvPr/>
        </p:nvSpPr>
        <p:spPr>
          <a:xfrm>
            <a:off x="694944" y="5332396"/>
            <a:ext cx="1341120" cy="633984"/>
          </a:xfrm>
          <a:prstGeom prst="rect">
            <a:avLst/>
          </a:prstGeom>
          <a:noFill/>
          <a:ln/>
        </p:spPr>
        <p:txBody>
          <a:bodyPr wrap="square" lIns="0" tIns="0" rIns="0" bIns="0" rtlCol="0" anchor="ctr"/>
          <a:lstStyle/>
          <a:p>
            <a:r>
              <a:rPr lang="en-US" sz="1467" b="1" dirty="0">
                <a:solidFill>
                  <a:srgbClr val="FFFFFF"/>
                </a:solidFill>
                <a:latin typeface="Calibri" pitchFamily="34" charset="0"/>
                <a:ea typeface="Calibri" pitchFamily="34" charset="-122"/>
                <a:cs typeface="Calibri" pitchFamily="34" charset="-120"/>
              </a:rPr>
              <a:t>Level I</a:t>
            </a:r>
            <a:endParaRPr lang="en-US" sz="1467" dirty="0"/>
          </a:p>
        </p:txBody>
      </p:sp>
      <p:sp>
        <p:nvSpPr>
          <p:cNvPr id="41" name="Text 41">
            <a:extLst>
              <a:ext uri="{FF2B5EF4-FFF2-40B4-BE49-F238E27FC236}">
                <a16:creationId xmlns:a16="http://schemas.microsoft.com/office/drawing/2014/main" id="{A1751757-91FB-0C48-F832-6899E0DB635A}"/>
              </a:ext>
            </a:extLst>
          </p:cNvPr>
          <p:cNvSpPr/>
          <p:nvPr/>
        </p:nvSpPr>
        <p:spPr>
          <a:xfrm>
            <a:off x="10155936" y="5332396"/>
            <a:ext cx="1706880" cy="633984"/>
          </a:xfrm>
          <a:prstGeom prst="rect">
            <a:avLst/>
          </a:prstGeom>
          <a:noFill/>
          <a:ln/>
        </p:spPr>
        <p:txBody>
          <a:bodyPr wrap="square" lIns="0" tIns="0" rIns="0" bIns="0" rtlCol="0" anchor="ctr"/>
          <a:lstStyle/>
          <a:p>
            <a:r>
              <a:rPr lang="en-US" sz="1467" b="1" dirty="0">
                <a:solidFill>
                  <a:srgbClr val="1A4B5A"/>
                </a:solidFill>
                <a:latin typeface="Calibri" pitchFamily="34" charset="0"/>
                <a:ea typeface="Calibri" pitchFamily="34" charset="-122"/>
                <a:cs typeface="Calibri" pitchFamily="34" charset="-120"/>
              </a:rPr>
              <a:t>23 hospitals</a:t>
            </a:r>
            <a:endParaRPr lang="en-US" sz="1467" dirty="0"/>
          </a:p>
        </p:txBody>
      </p:sp>
      <p:sp>
        <p:nvSpPr>
          <p:cNvPr id="42" name="Text 42">
            <a:extLst>
              <a:ext uri="{FF2B5EF4-FFF2-40B4-BE49-F238E27FC236}">
                <a16:creationId xmlns:a16="http://schemas.microsoft.com/office/drawing/2014/main" id="{CEB9F82D-AEFD-53BF-E23C-E10A272CD2E0}"/>
              </a:ext>
            </a:extLst>
          </p:cNvPr>
          <p:cNvSpPr/>
          <p:nvPr/>
        </p:nvSpPr>
        <p:spPr>
          <a:xfrm>
            <a:off x="548640" y="2406316"/>
            <a:ext cx="9753600" cy="304800"/>
          </a:xfrm>
          <a:prstGeom prst="rect">
            <a:avLst/>
          </a:prstGeom>
          <a:noFill/>
          <a:ln/>
        </p:spPr>
        <p:txBody>
          <a:bodyPr wrap="square" lIns="0" tIns="0" rIns="0" bIns="0" rtlCol="0" anchor="ctr"/>
          <a:lstStyle/>
          <a:p>
            <a:r>
              <a:rPr lang="en-US" sz="1333" i="1" dirty="0">
                <a:solidFill>
                  <a:srgbClr val="1A7B8C"/>
                </a:solidFill>
                <a:latin typeface="Calibri" pitchFamily="34" charset="0"/>
                <a:ea typeface="Calibri" pitchFamily="34" charset="-122"/>
                <a:cs typeface="Calibri" pitchFamily="34" charset="-120"/>
              </a:rPr>
              <a:t>Number of hospitals by maternal level of care</a:t>
            </a:r>
            <a:endParaRPr lang="en-US" sz="1333" dirty="0"/>
          </a:p>
        </p:txBody>
      </p:sp>
      <p:sp>
        <p:nvSpPr>
          <p:cNvPr id="43" name="Text 43">
            <a:extLst>
              <a:ext uri="{FF2B5EF4-FFF2-40B4-BE49-F238E27FC236}">
                <a16:creationId xmlns:a16="http://schemas.microsoft.com/office/drawing/2014/main" id="{21986AE9-B950-00CB-A089-208D174AF641}"/>
              </a:ext>
            </a:extLst>
          </p:cNvPr>
          <p:cNvSpPr/>
          <p:nvPr/>
        </p:nvSpPr>
        <p:spPr>
          <a:xfrm>
            <a:off x="548640" y="6222412"/>
            <a:ext cx="11094720" cy="219456"/>
          </a:xfrm>
          <a:prstGeom prst="rect">
            <a:avLst/>
          </a:prstGeom>
          <a:noFill/>
          <a:ln/>
        </p:spPr>
        <p:txBody>
          <a:bodyPr wrap="square" lIns="0" tIns="0" rIns="0" bIns="0" rtlCol="0" anchor="ctr"/>
          <a:lstStyle/>
          <a:p>
            <a:r>
              <a:rPr lang="en-US" sz="933" i="1" dirty="0">
                <a:solidFill>
                  <a:schemeClr val="tx1">
                    <a:lumMod val="50000"/>
                    <a:lumOff val="50000"/>
                  </a:schemeClr>
                </a:solidFill>
                <a:latin typeface="Calibri" pitchFamily="34" charset="0"/>
                <a:ea typeface="Calibri" pitchFamily="34" charset="-122"/>
                <a:cs typeface="Calibri" pitchFamily="34" charset="-120"/>
              </a:rPr>
              <a:t>Source: Wisconsin Association for Perinatal Care (WAPC) self-assessment data</a:t>
            </a:r>
            <a:endParaRPr lang="en-US" sz="933" dirty="0">
              <a:solidFill>
                <a:schemeClr val="tx1">
                  <a:lumMod val="50000"/>
                  <a:lumOff val="50000"/>
                </a:schemeClr>
              </a:solidFill>
            </a:endParaRPr>
          </a:p>
        </p:txBody>
      </p:sp>
    </p:spTree>
    <p:extLst>
      <p:ext uri="{BB962C8B-B14F-4D97-AF65-F5344CB8AC3E}">
        <p14:creationId xmlns:p14="http://schemas.microsoft.com/office/powerpoint/2010/main" val="1405971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9018-5318-E7F9-7DD8-FABC590A027E}"/>
              </a:ext>
            </a:extLst>
          </p:cNvPr>
          <p:cNvSpPr>
            <a:spLocks noGrp="1"/>
          </p:cNvSpPr>
          <p:nvPr>
            <p:ph type="title"/>
          </p:nvPr>
        </p:nvSpPr>
        <p:spPr/>
        <p:txBody>
          <a:bodyPr/>
          <a:lstStyle/>
          <a:p>
            <a:r>
              <a:rPr lang="en-US" dirty="0"/>
              <a:t>Case Study: Update</a:t>
            </a:r>
          </a:p>
        </p:txBody>
      </p:sp>
      <p:sp>
        <p:nvSpPr>
          <p:cNvPr id="3" name="Content Placeholder 2">
            <a:extLst>
              <a:ext uri="{FF2B5EF4-FFF2-40B4-BE49-F238E27FC236}">
                <a16:creationId xmlns:a16="http://schemas.microsoft.com/office/drawing/2014/main" id="{FF2A419B-3AFC-A812-0DBE-EF83FEA048C3}"/>
              </a:ext>
            </a:extLst>
          </p:cNvPr>
          <p:cNvSpPr>
            <a:spLocks noGrp="1"/>
          </p:cNvSpPr>
          <p:nvPr>
            <p:ph idx="1"/>
          </p:nvPr>
        </p:nvSpPr>
        <p:spPr/>
        <p:txBody>
          <a:bodyPr>
            <a:normAutofit lnSpcReduction="10000"/>
          </a:bodyPr>
          <a:lstStyle/>
          <a:p>
            <a:r>
              <a:rPr lang="en-US" dirty="0"/>
              <a:t>BP 71/36 (MAP 48)</a:t>
            </a:r>
          </a:p>
          <a:p>
            <a:r>
              <a:rPr lang="en-US" dirty="0"/>
              <a:t>HR 110-130s</a:t>
            </a:r>
          </a:p>
          <a:p>
            <a:r>
              <a:rPr lang="en-US" dirty="0"/>
              <a:t>SpO</a:t>
            </a:r>
            <a:r>
              <a:rPr lang="en-US" baseline="-25000" dirty="0"/>
              <a:t>2</a:t>
            </a:r>
            <a:r>
              <a:rPr lang="en-US" dirty="0"/>
              <a:t> 94-96% on 2L NC</a:t>
            </a:r>
          </a:p>
          <a:p>
            <a:r>
              <a:rPr lang="en-US" dirty="0"/>
              <a:t>LOC: groggy</a:t>
            </a:r>
          </a:p>
          <a:p>
            <a:r>
              <a:rPr lang="en-US" dirty="0"/>
              <a:t>Extremities cold</a:t>
            </a:r>
          </a:p>
          <a:p>
            <a:r>
              <a:rPr lang="en-US" dirty="0"/>
              <a:t>Foley catheter in place</a:t>
            </a:r>
          </a:p>
          <a:p>
            <a:pPr lvl="1"/>
            <a:r>
              <a:rPr lang="en-US" dirty="0"/>
              <a:t>tea colored urine</a:t>
            </a:r>
          </a:p>
          <a:p>
            <a:pPr lvl="1"/>
            <a:r>
              <a:rPr lang="en-US" dirty="0"/>
              <a:t>4+ proteinuria</a:t>
            </a:r>
          </a:p>
          <a:p>
            <a:r>
              <a:rPr lang="en-US" dirty="0"/>
              <a:t>Small amount vaginal bleeding</a:t>
            </a:r>
          </a:p>
          <a:p>
            <a:r>
              <a:rPr lang="en-US" dirty="0"/>
              <a:t>Dressing dry, intact</a:t>
            </a:r>
          </a:p>
          <a:p>
            <a:r>
              <a:rPr lang="en-US" dirty="0"/>
              <a:t>Plan: Labs and abdominal US</a:t>
            </a:r>
          </a:p>
        </p:txBody>
      </p:sp>
      <p:sp>
        <p:nvSpPr>
          <p:cNvPr id="4" name="Slide Number Placeholder 3">
            <a:extLst>
              <a:ext uri="{FF2B5EF4-FFF2-40B4-BE49-F238E27FC236}">
                <a16:creationId xmlns:a16="http://schemas.microsoft.com/office/drawing/2014/main" id="{8406C430-D9E3-C40B-8A5C-B4F97D190D35}"/>
              </a:ext>
            </a:extLst>
          </p:cNvPr>
          <p:cNvSpPr>
            <a:spLocks noGrp="1"/>
          </p:cNvSpPr>
          <p:nvPr>
            <p:ph type="sldNum" sz="quarter" idx="4"/>
          </p:nvPr>
        </p:nvSpPr>
        <p:spPr/>
        <p:txBody>
          <a:bodyPr/>
          <a:lstStyle/>
          <a:p>
            <a:fld id="{3E654F6E-038B-482B-9D7F-8B6B51C6EA5F}" type="slidenum">
              <a:rPr lang="en-US" smtClean="0"/>
              <a:t>6</a:t>
            </a:fld>
            <a:endParaRPr lang="en-US" dirty="0"/>
          </a:p>
        </p:txBody>
      </p:sp>
      <p:sp>
        <p:nvSpPr>
          <p:cNvPr id="5" name="Text Placeholder 4">
            <a:extLst>
              <a:ext uri="{FF2B5EF4-FFF2-40B4-BE49-F238E27FC236}">
                <a16:creationId xmlns:a16="http://schemas.microsoft.com/office/drawing/2014/main" id="{17DCDB40-75DB-2288-01A0-185246C0085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69537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FDD1424D-CF2A-08C6-8C51-8AC3DC392467}"/>
              </a:ext>
            </a:extLst>
          </p:cNvPr>
          <p:cNvSpPr>
            <a:spLocks noGrp="1"/>
          </p:cNvSpPr>
          <p:nvPr>
            <p:ph type="title"/>
          </p:nvPr>
        </p:nvSpPr>
        <p:spPr/>
        <p:txBody>
          <a:bodyPr/>
          <a:lstStyle/>
          <a:p>
            <a:r>
              <a:rPr lang="en-IN" dirty="0"/>
              <a:t>Levels of Maternal Care</a:t>
            </a:r>
          </a:p>
        </p:txBody>
      </p:sp>
      <p:sp>
        <p:nvSpPr>
          <p:cNvPr id="4" name="Slide Number Placeholder 3">
            <a:extLst>
              <a:ext uri="{FF2B5EF4-FFF2-40B4-BE49-F238E27FC236}">
                <a16:creationId xmlns:a16="http://schemas.microsoft.com/office/drawing/2014/main" id="{3D187400-0277-58C4-CD33-10617AF1089D}"/>
              </a:ext>
            </a:extLst>
          </p:cNvPr>
          <p:cNvSpPr>
            <a:spLocks noGrp="1"/>
          </p:cNvSpPr>
          <p:nvPr>
            <p:ph type="sldNum" sz="quarter" idx="4"/>
          </p:nvPr>
        </p:nvSpPr>
        <p:spPr/>
        <p:txBody>
          <a:bodyPr/>
          <a:lstStyle/>
          <a:p>
            <a:fld id="{3E654F6E-038B-482B-9D7F-8B6B51C6EA5F}" type="slidenum">
              <a:rPr lang="en-US" b="1" smtClean="0"/>
              <a:t>60</a:t>
            </a:fld>
            <a:endParaRPr lang="en-US" b="1" dirty="0"/>
          </a:p>
        </p:txBody>
      </p:sp>
      <p:sp>
        <p:nvSpPr>
          <p:cNvPr id="5" name="Rectangle 4">
            <a:extLst>
              <a:ext uri="{FF2B5EF4-FFF2-40B4-BE49-F238E27FC236}">
                <a16:creationId xmlns:a16="http://schemas.microsoft.com/office/drawing/2014/main" id="{1C891E51-4E90-40E5-570D-AC7E12F90489}"/>
              </a:ext>
            </a:extLst>
          </p:cNvPr>
          <p:cNvSpPr>
            <a:spLocks/>
          </p:cNvSpPr>
          <p:nvPr/>
        </p:nvSpPr>
        <p:spPr>
          <a:xfrm>
            <a:off x="432345" y="3546173"/>
            <a:ext cx="2083406" cy="2736172"/>
          </a:xfrm>
          <a:prstGeom prst="rect">
            <a:avLst/>
          </a:prstGeom>
          <a:solidFill>
            <a:srgbClr val="67074A"/>
          </a:solidFill>
        </p:spPr>
        <p:txBody>
          <a:bodyPr vert="horz" wrap="square" lIns="18000" tIns="518400" rIns="18000" bIns="18000" anchor="ctr">
            <a:noAutofit/>
          </a:bodyPr>
          <a:lstStyle/>
          <a:p>
            <a:pPr algn="ctr"/>
            <a:r>
              <a:rPr lang="en-US" sz="2000" b="1" spc="-30" dirty="0">
                <a:solidFill>
                  <a:schemeClr val="bg1"/>
                </a:solidFill>
                <a:ea typeface="Tahoma" panose="020B0604030504040204" pitchFamily="34" charset="0"/>
                <a:cs typeface="Tahoma" panose="020B0604030504040204" pitchFamily="34" charset="0"/>
              </a:rPr>
              <a:t>Defined Scope of Services</a:t>
            </a:r>
          </a:p>
        </p:txBody>
      </p:sp>
      <p:grpSp>
        <p:nvGrpSpPr>
          <p:cNvPr id="6" name="Group 5">
            <a:extLst>
              <a:ext uri="{FF2B5EF4-FFF2-40B4-BE49-F238E27FC236}">
                <a16:creationId xmlns:a16="http://schemas.microsoft.com/office/drawing/2014/main" id="{F59796AF-33D9-B97E-CD98-AC5C36F7EE0C}"/>
              </a:ext>
            </a:extLst>
          </p:cNvPr>
          <p:cNvGrpSpPr/>
          <p:nvPr/>
        </p:nvGrpSpPr>
        <p:grpSpPr>
          <a:xfrm>
            <a:off x="1148650" y="3220374"/>
            <a:ext cx="598370" cy="640458"/>
            <a:chOff x="553114" y="1185891"/>
            <a:chExt cx="2099574" cy="2247255"/>
          </a:xfrm>
        </p:grpSpPr>
        <p:sp>
          <p:nvSpPr>
            <p:cNvPr id="8" name="Pentagon 2">
              <a:extLst>
                <a:ext uri="{FF2B5EF4-FFF2-40B4-BE49-F238E27FC236}">
                  <a16:creationId xmlns:a16="http://schemas.microsoft.com/office/drawing/2014/main" id="{D8D105D5-19D2-C53A-03D5-8F1E48008C35}"/>
                </a:ext>
              </a:extLst>
            </p:cNvPr>
            <p:cNvSpPr/>
            <p:nvPr/>
          </p:nvSpPr>
          <p:spPr>
            <a:xfrm rot="16200000">
              <a:off x="1044267" y="1150761"/>
              <a:ext cx="1117266" cy="1187525"/>
            </a:xfrm>
            <a:prstGeom prst="homePlate">
              <a:avLst/>
            </a:prstGeom>
            <a:solidFill>
              <a:srgbClr val="6707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sp>
          <p:nvSpPr>
            <p:cNvPr id="9" name="Chord 7">
              <a:extLst>
                <a:ext uri="{FF2B5EF4-FFF2-40B4-BE49-F238E27FC236}">
                  <a16:creationId xmlns:a16="http://schemas.microsoft.com/office/drawing/2014/main" id="{7F14C8DB-97A5-2862-EDFC-9652112DAECE}"/>
                </a:ext>
              </a:extLst>
            </p:cNvPr>
            <p:cNvSpPr/>
            <p:nvPr/>
          </p:nvSpPr>
          <p:spPr>
            <a:xfrm rot="17524747">
              <a:off x="705810" y="1486269"/>
              <a:ext cx="1794181" cy="2099574"/>
            </a:xfrm>
            <a:custGeom>
              <a:avLst/>
              <a:gdLst>
                <a:gd name="connsiteX0" fmla="*/ 1843675 w 2160000"/>
                <a:gd name="connsiteY0" fmla="*/ 1843675 h 2160000"/>
                <a:gd name="connsiteX1" fmla="*/ 540000 w 2160000"/>
                <a:gd name="connsiteY1" fmla="*/ 2015307 h 2160000"/>
                <a:gd name="connsiteX2" fmla="*/ 36800 w 2160000"/>
                <a:gd name="connsiteY2" fmla="*/ 800475 h 2160000"/>
                <a:gd name="connsiteX3" fmla="*/ 1080000 w 2160000"/>
                <a:gd name="connsiteY3" fmla="*/ 0 h 2160000"/>
                <a:gd name="connsiteX4" fmla="*/ 1843675 w 2160000"/>
                <a:gd name="connsiteY4" fmla="*/ 1843675 h 2160000"/>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772" h="2160024">
                  <a:moveTo>
                    <a:pt x="1843772" y="1843675"/>
                  </a:moveTo>
                  <a:cubicBezTo>
                    <a:pt x="1498128" y="2189319"/>
                    <a:pt x="963422" y="2259714"/>
                    <a:pt x="540097" y="2015307"/>
                  </a:cubicBezTo>
                  <a:cubicBezTo>
                    <a:pt x="116772" y="1770900"/>
                    <a:pt x="-89617" y="1272633"/>
                    <a:pt x="36897" y="800475"/>
                  </a:cubicBezTo>
                  <a:cubicBezTo>
                    <a:pt x="163411" y="328317"/>
                    <a:pt x="591283" y="0"/>
                    <a:pt x="1080097" y="0"/>
                  </a:cubicBezTo>
                  <a:cubicBezTo>
                    <a:pt x="1034404" y="928457"/>
                    <a:pt x="1357202" y="1351947"/>
                    <a:pt x="1843772" y="1843675"/>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grpSp>
      <p:sp>
        <p:nvSpPr>
          <p:cNvPr id="10" name="Rectangle 9">
            <a:extLst>
              <a:ext uri="{FF2B5EF4-FFF2-40B4-BE49-F238E27FC236}">
                <a16:creationId xmlns:a16="http://schemas.microsoft.com/office/drawing/2014/main" id="{661814CA-10B8-3F21-EFCA-D6CE2E0FCD89}"/>
              </a:ext>
            </a:extLst>
          </p:cNvPr>
          <p:cNvSpPr/>
          <p:nvPr/>
        </p:nvSpPr>
        <p:spPr>
          <a:xfrm>
            <a:off x="0" y="1563199"/>
            <a:ext cx="12192000" cy="158207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t>“All facilities need to have the capability to </a:t>
            </a:r>
            <a:r>
              <a:rPr lang="en-US" sz="2400" b="1" u="sng" dirty="0"/>
              <a:t>stabilize and provide initial care for any patient </a:t>
            </a:r>
            <a:r>
              <a:rPr lang="en-US" sz="2400" b="1" dirty="0"/>
              <a:t>while being able to accomplish transfer if needed and, thus, must have resources to </a:t>
            </a:r>
            <a:r>
              <a:rPr lang="en-US" sz="2400" b="1" u="sng" dirty="0"/>
              <a:t>manage the most common obstetric emergencies such as hemorrhage and hypertension</a:t>
            </a:r>
            <a:r>
              <a:rPr lang="en-US" sz="2400" b="1" dirty="0"/>
              <a:t>.”</a:t>
            </a:r>
          </a:p>
        </p:txBody>
      </p:sp>
      <p:sp>
        <p:nvSpPr>
          <p:cNvPr id="22" name="Rectangle 21">
            <a:extLst>
              <a:ext uri="{FF2B5EF4-FFF2-40B4-BE49-F238E27FC236}">
                <a16:creationId xmlns:a16="http://schemas.microsoft.com/office/drawing/2014/main" id="{382FA016-BAA1-5B57-E8E4-1254F4A2B4AB}"/>
              </a:ext>
            </a:extLst>
          </p:cNvPr>
          <p:cNvSpPr>
            <a:spLocks/>
          </p:cNvSpPr>
          <p:nvPr/>
        </p:nvSpPr>
        <p:spPr>
          <a:xfrm>
            <a:off x="2715972" y="3546174"/>
            <a:ext cx="2083406" cy="2736172"/>
          </a:xfrm>
          <a:prstGeom prst="rect">
            <a:avLst/>
          </a:prstGeom>
          <a:solidFill>
            <a:schemeClr val="accent6"/>
          </a:solidFill>
        </p:spPr>
        <p:txBody>
          <a:bodyPr vert="horz" wrap="square" lIns="18000" tIns="518400" rIns="18000" bIns="18000" anchor="ctr">
            <a:noAutofit/>
          </a:bodyPr>
          <a:lstStyle/>
          <a:p>
            <a:pPr algn="ctr"/>
            <a:r>
              <a:rPr lang="en-US" sz="2000" b="1" spc="-30" dirty="0">
                <a:solidFill>
                  <a:schemeClr val="bg1"/>
                </a:solidFill>
                <a:ea typeface="Tahoma" panose="020B0604030504040204" pitchFamily="34" charset="0"/>
                <a:cs typeface="Tahoma" panose="020B0604030504040204" pitchFamily="34" charset="0"/>
              </a:rPr>
              <a:t>Transport system and processes</a:t>
            </a:r>
          </a:p>
        </p:txBody>
      </p:sp>
      <p:grpSp>
        <p:nvGrpSpPr>
          <p:cNvPr id="23" name="Group 22">
            <a:extLst>
              <a:ext uri="{FF2B5EF4-FFF2-40B4-BE49-F238E27FC236}">
                <a16:creationId xmlns:a16="http://schemas.microsoft.com/office/drawing/2014/main" id="{9349287D-3CF2-556B-6F1E-6A4059DE29A7}"/>
              </a:ext>
            </a:extLst>
          </p:cNvPr>
          <p:cNvGrpSpPr/>
          <p:nvPr/>
        </p:nvGrpSpPr>
        <p:grpSpPr>
          <a:xfrm>
            <a:off x="3432277" y="3220375"/>
            <a:ext cx="598370" cy="640458"/>
            <a:chOff x="553114" y="1185891"/>
            <a:chExt cx="2099574" cy="2247255"/>
          </a:xfrm>
        </p:grpSpPr>
        <p:sp>
          <p:nvSpPr>
            <p:cNvPr id="24" name="Pentagon 2">
              <a:extLst>
                <a:ext uri="{FF2B5EF4-FFF2-40B4-BE49-F238E27FC236}">
                  <a16:creationId xmlns:a16="http://schemas.microsoft.com/office/drawing/2014/main" id="{8CBCDF57-1FE8-11C3-28CE-D8C9DC3F0A6D}"/>
                </a:ext>
              </a:extLst>
            </p:cNvPr>
            <p:cNvSpPr/>
            <p:nvPr/>
          </p:nvSpPr>
          <p:spPr>
            <a:xfrm rot="16200000">
              <a:off x="1044267" y="1150761"/>
              <a:ext cx="1117266" cy="1187525"/>
            </a:xfrm>
            <a:prstGeom prst="homePlat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sp>
          <p:nvSpPr>
            <p:cNvPr id="25" name="Chord 7">
              <a:extLst>
                <a:ext uri="{FF2B5EF4-FFF2-40B4-BE49-F238E27FC236}">
                  <a16:creationId xmlns:a16="http://schemas.microsoft.com/office/drawing/2014/main" id="{938712A9-FE90-D946-A6AE-47231C2A1F88}"/>
                </a:ext>
              </a:extLst>
            </p:cNvPr>
            <p:cNvSpPr/>
            <p:nvPr/>
          </p:nvSpPr>
          <p:spPr>
            <a:xfrm rot="17524747">
              <a:off x="705810" y="1486269"/>
              <a:ext cx="1794181" cy="2099574"/>
            </a:xfrm>
            <a:custGeom>
              <a:avLst/>
              <a:gdLst>
                <a:gd name="connsiteX0" fmla="*/ 1843675 w 2160000"/>
                <a:gd name="connsiteY0" fmla="*/ 1843675 h 2160000"/>
                <a:gd name="connsiteX1" fmla="*/ 540000 w 2160000"/>
                <a:gd name="connsiteY1" fmla="*/ 2015307 h 2160000"/>
                <a:gd name="connsiteX2" fmla="*/ 36800 w 2160000"/>
                <a:gd name="connsiteY2" fmla="*/ 800475 h 2160000"/>
                <a:gd name="connsiteX3" fmla="*/ 1080000 w 2160000"/>
                <a:gd name="connsiteY3" fmla="*/ 0 h 2160000"/>
                <a:gd name="connsiteX4" fmla="*/ 1843675 w 2160000"/>
                <a:gd name="connsiteY4" fmla="*/ 1843675 h 2160000"/>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772" h="2160024">
                  <a:moveTo>
                    <a:pt x="1843772" y="1843675"/>
                  </a:moveTo>
                  <a:cubicBezTo>
                    <a:pt x="1498128" y="2189319"/>
                    <a:pt x="963422" y="2259714"/>
                    <a:pt x="540097" y="2015307"/>
                  </a:cubicBezTo>
                  <a:cubicBezTo>
                    <a:pt x="116772" y="1770900"/>
                    <a:pt x="-89617" y="1272633"/>
                    <a:pt x="36897" y="800475"/>
                  </a:cubicBezTo>
                  <a:cubicBezTo>
                    <a:pt x="163411" y="328317"/>
                    <a:pt x="591283" y="0"/>
                    <a:pt x="1080097" y="0"/>
                  </a:cubicBezTo>
                  <a:cubicBezTo>
                    <a:pt x="1034404" y="928457"/>
                    <a:pt x="1357202" y="1351947"/>
                    <a:pt x="1843772" y="1843675"/>
                  </a:cubicBezTo>
                  <a:close/>
                </a:path>
              </a:pathLst>
            </a:custGeom>
            <a:solidFill>
              <a:schemeClr val="bg1"/>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grpSp>
      <p:sp>
        <p:nvSpPr>
          <p:cNvPr id="27" name="Rectangle 26">
            <a:extLst>
              <a:ext uri="{FF2B5EF4-FFF2-40B4-BE49-F238E27FC236}">
                <a16:creationId xmlns:a16="http://schemas.microsoft.com/office/drawing/2014/main" id="{55152D77-A3F4-006B-825D-5E4612504ACE}"/>
              </a:ext>
            </a:extLst>
          </p:cNvPr>
          <p:cNvSpPr>
            <a:spLocks/>
          </p:cNvSpPr>
          <p:nvPr/>
        </p:nvSpPr>
        <p:spPr>
          <a:xfrm>
            <a:off x="4999599" y="3546174"/>
            <a:ext cx="2083406" cy="2736172"/>
          </a:xfrm>
          <a:prstGeom prst="rect">
            <a:avLst/>
          </a:prstGeom>
          <a:solidFill>
            <a:srgbClr val="074E67"/>
          </a:solidFill>
        </p:spPr>
        <p:txBody>
          <a:bodyPr vert="horz" wrap="square" lIns="18000" tIns="518400" rIns="18000" bIns="18000" anchor="ctr">
            <a:noAutofit/>
          </a:bodyPr>
          <a:lstStyle/>
          <a:p>
            <a:pPr algn="ctr"/>
            <a:r>
              <a:rPr lang="en-US" sz="2000" b="1" spc="-30" dirty="0">
                <a:solidFill>
                  <a:schemeClr val="bg1"/>
                </a:solidFill>
                <a:ea typeface="Tahoma" panose="020B0604030504040204" pitchFamily="34" charset="0"/>
                <a:cs typeface="Tahoma" panose="020B0604030504040204" pitchFamily="34" charset="0"/>
              </a:rPr>
              <a:t>Receiving hospitals openly accept patient transports</a:t>
            </a:r>
          </a:p>
        </p:txBody>
      </p:sp>
      <p:grpSp>
        <p:nvGrpSpPr>
          <p:cNvPr id="28" name="Group 27">
            <a:extLst>
              <a:ext uri="{FF2B5EF4-FFF2-40B4-BE49-F238E27FC236}">
                <a16:creationId xmlns:a16="http://schemas.microsoft.com/office/drawing/2014/main" id="{188C352C-62BB-006C-04B4-C76DC349346F}"/>
              </a:ext>
            </a:extLst>
          </p:cNvPr>
          <p:cNvGrpSpPr/>
          <p:nvPr/>
        </p:nvGrpSpPr>
        <p:grpSpPr>
          <a:xfrm>
            <a:off x="5715904" y="3220375"/>
            <a:ext cx="598370" cy="640458"/>
            <a:chOff x="553114" y="1185891"/>
            <a:chExt cx="2099574" cy="2247255"/>
          </a:xfrm>
        </p:grpSpPr>
        <p:sp>
          <p:nvSpPr>
            <p:cNvPr id="29" name="Pentagon 2">
              <a:extLst>
                <a:ext uri="{FF2B5EF4-FFF2-40B4-BE49-F238E27FC236}">
                  <a16:creationId xmlns:a16="http://schemas.microsoft.com/office/drawing/2014/main" id="{240269D3-0A45-87FE-CF91-165B1C7CC5E5}"/>
                </a:ext>
              </a:extLst>
            </p:cNvPr>
            <p:cNvSpPr/>
            <p:nvPr/>
          </p:nvSpPr>
          <p:spPr>
            <a:xfrm rot="16200000">
              <a:off x="1044267" y="1150761"/>
              <a:ext cx="1117266" cy="1187525"/>
            </a:xfrm>
            <a:prstGeom prst="homePlate">
              <a:avLst/>
            </a:prstGeom>
            <a:solidFill>
              <a:srgbClr val="074E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sp>
          <p:nvSpPr>
            <p:cNvPr id="30" name="Chord 7">
              <a:extLst>
                <a:ext uri="{FF2B5EF4-FFF2-40B4-BE49-F238E27FC236}">
                  <a16:creationId xmlns:a16="http://schemas.microsoft.com/office/drawing/2014/main" id="{4D062BE4-677E-EF94-13D2-E0A399DD5C1F}"/>
                </a:ext>
              </a:extLst>
            </p:cNvPr>
            <p:cNvSpPr/>
            <p:nvPr/>
          </p:nvSpPr>
          <p:spPr>
            <a:xfrm rot="17524747">
              <a:off x="705810" y="1486269"/>
              <a:ext cx="1794181" cy="2099574"/>
            </a:xfrm>
            <a:custGeom>
              <a:avLst/>
              <a:gdLst>
                <a:gd name="connsiteX0" fmla="*/ 1843675 w 2160000"/>
                <a:gd name="connsiteY0" fmla="*/ 1843675 h 2160000"/>
                <a:gd name="connsiteX1" fmla="*/ 540000 w 2160000"/>
                <a:gd name="connsiteY1" fmla="*/ 2015307 h 2160000"/>
                <a:gd name="connsiteX2" fmla="*/ 36800 w 2160000"/>
                <a:gd name="connsiteY2" fmla="*/ 800475 h 2160000"/>
                <a:gd name="connsiteX3" fmla="*/ 1080000 w 2160000"/>
                <a:gd name="connsiteY3" fmla="*/ 0 h 2160000"/>
                <a:gd name="connsiteX4" fmla="*/ 1843675 w 2160000"/>
                <a:gd name="connsiteY4" fmla="*/ 1843675 h 2160000"/>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772" h="2160024">
                  <a:moveTo>
                    <a:pt x="1843772" y="1843675"/>
                  </a:moveTo>
                  <a:cubicBezTo>
                    <a:pt x="1498128" y="2189319"/>
                    <a:pt x="963422" y="2259714"/>
                    <a:pt x="540097" y="2015307"/>
                  </a:cubicBezTo>
                  <a:cubicBezTo>
                    <a:pt x="116772" y="1770900"/>
                    <a:pt x="-89617" y="1272633"/>
                    <a:pt x="36897" y="800475"/>
                  </a:cubicBezTo>
                  <a:cubicBezTo>
                    <a:pt x="163411" y="328317"/>
                    <a:pt x="591283" y="0"/>
                    <a:pt x="1080097" y="0"/>
                  </a:cubicBezTo>
                  <a:cubicBezTo>
                    <a:pt x="1034404" y="928457"/>
                    <a:pt x="1357202" y="1351947"/>
                    <a:pt x="1843772" y="1843675"/>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grpSp>
      <p:sp>
        <p:nvSpPr>
          <p:cNvPr id="32" name="Rectangle 31">
            <a:extLst>
              <a:ext uri="{FF2B5EF4-FFF2-40B4-BE49-F238E27FC236}">
                <a16:creationId xmlns:a16="http://schemas.microsoft.com/office/drawing/2014/main" id="{E74FEA63-495F-8A31-E366-D83DDC1405AC}"/>
              </a:ext>
            </a:extLst>
          </p:cNvPr>
          <p:cNvSpPr>
            <a:spLocks/>
          </p:cNvSpPr>
          <p:nvPr/>
        </p:nvSpPr>
        <p:spPr>
          <a:xfrm>
            <a:off x="7283226" y="3546175"/>
            <a:ext cx="2083406" cy="2736172"/>
          </a:xfrm>
          <a:prstGeom prst="rect">
            <a:avLst/>
          </a:prstGeom>
          <a:solidFill>
            <a:srgbClr val="DD9933"/>
          </a:solidFill>
        </p:spPr>
        <p:txBody>
          <a:bodyPr vert="horz" wrap="square" lIns="18000" tIns="518400" rIns="18000" bIns="18000" anchor="ctr">
            <a:noAutofit/>
          </a:bodyPr>
          <a:lstStyle/>
          <a:p>
            <a:pPr algn="ctr"/>
            <a:r>
              <a:rPr lang="en-US" sz="2000" b="1" spc="-30" dirty="0">
                <a:solidFill>
                  <a:schemeClr val="bg1"/>
                </a:solidFill>
                <a:ea typeface="Tahoma" panose="020B0604030504040204" pitchFamily="34" charset="0"/>
                <a:cs typeface="Tahoma" panose="020B0604030504040204" pitchFamily="34" charset="0"/>
              </a:rPr>
              <a:t>Appropriate level of care driven by care needs – not financial</a:t>
            </a:r>
          </a:p>
        </p:txBody>
      </p:sp>
      <p:grpSp>
        <p:nvGrpSpPr>
          <p:cNvPr id="33" name="Group 32">
            <a:extLst>
              <a:ext uri="{FF2B5EF4-FFF2-40B4-BE49-F238E27FC236}">
                <a16:creationId xmlns:a16="http://schemas.microsoft.com/office/drawing/2014/main" id="{5214D1C9-EEF5-F8E3-FE3D-113648AB29D1}"/>
              </a:ext>
            </a:extLst>
          </p:cNvPr>
          <p:cNvGrpSpPr/>
          <p:nvPr/>
        </p:nvGrpSpPr>
        <p:grpSpPr>
          <a:xfrm>
            <a:off x="7999531" y="3220376"/>
            <a:ext cx="598370" cy="640458"/>
            <a:chOff x="553114" y="1185891"/>
            <a:chExt cx="2099574" cy="2247255"/>
          </a:xfrm>
        </p:grpSpPr>
        <p:sp>
          <p:nvSpPr>
            <p:cNvPr id="34" name="Pentagon 2">
              <a:extLst>
                <a:ext uri="{FF2B5EF4-FFF2-40B4-BE49-F238E27FC236}">
                  <a16:creationId xmlns:a16="http://schemas.microsoft.com/office/drawing/2014/main" id="{675FA5B3-F832-28AA-B608-CC32A9A8F80B}"/>
                </a:ext>
              </a:extLst>
            </p:cNvPr>
            <p:cNvSpPr/>
            <p:nvPr/>
          </p:nvSpPr>
          <p:spPr>
            <a:xfrm rot="16200000">
              <a:off x="1044267" y="1150761"/>
              <a:ext cx="1117266" cy="1187525"/>
            </a:xfrm>
            <a:prstGeom prst="homePlate">
              <a:avLst/>
            </a:prstGeom>
            <a:solidFill>
              <a:srgbClr val="DD9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sp>
          <p:nvSpPr>
            <p:cNvPr id="36" name="Chord 7">
              <a:extLst>
                <a:ext uri="{FF2B5EF4-FFF2-40B4-BE49-F238E27FC236}">
                  <a16:creationId xmlns:a16="http://schemas.microsoft.com/office/drawing/2014/main" id="{E83947F8-7AE6-B025-67A9-C618B4353E63}"/>
                </a:ext>
              </a:extLst>
            </p:cNvPr>
            <p:cNvSpPr/>
            <p:nvPr/>
          </p:nvSpPr>
          <p:spPr>
            <a:xfrm rot="17524747">
              <a:off x="705810" y="1486269"/>
              <a:ext cx="1794181" cy="2099574"/>
            </a:xfrm>
            <a:custGeom>
              <a:avLst/>
              <a:gdLst>
                <a:gd name="connsiteX0" fmla="*/ 1843675 w 2160000"/>
                <a:gd name="connsiteY0" fmla="*/ 1843675 h 2160000"/>
                <a:gd name="connsiteX1" fmla="*/ 540000 w 2160000"/>
                <a:gd name="connsiteY1" fmla="*/ 2015307 h 2160000"/>
                <a:gd name="connsiteX2" fmla="*/ 36800 w 2160000"/>
                <a:gd name="connsiteY2" fmla="*/ 800475 h 2160000"/>
                <a:gd name="connsiteX3" fmla="*/ 1080000 w 2160000"/>
                <a:gd name="connsiteY3" fmla="*/ 0 h 2160000"/>
                <a:gd name="connsiteX4" fmla="*/ 1843675 w 2160000"/>
                <a:gd name="connsiteY4" fmla="*/ 1843675 h 2160000"/>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772" h="2160024">
                  <a:moveTo>
                    <a:pt x="1843772" y="1843675"/>
                  </a:moveTo>
                  <a:cubicBezTo>
                    <a:pt x="1498128" y="2189319"/>
                    <a:pt x="963422" y="2259714"/>
                    <a:pt x="540097" y="2015307"/>
                  </a:cubicBezTo>
                  <a:cubicBezTo>
                    <a:pt x="116772" y="1770900"/>
                    <a:pt x="-89617" y="1272633"/>
                    <a:pt x="36897" y="800475"/>
                  </a:cubicBezTo>
                  <a:cubicBezTo>
                    <a:pt x="163411" y="328317"/>
                    <a:pt x="591283" y="0"/>
                    <a:pt x="1080097" y="0"/>
                  </a:cubicBezTo>
                  <a:cubicBezTo>
                    <a:pt x="1034404" y="928457"/>
                    <a:pt x="1357202" y="1351947"/>
                    <a:pt x="1843772" y="1843675"/>
                  </a:cubicBezTo>
                  <a:close/>
                </a:path>
              </a:pathLst>
            </a:custGeom>
            <a:solidFill>
              <a:schemeClr val="bg1"/>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grpSp>
      <p:sp>
        <p:nvSpPr>
          <p:cNvPr id="38" name="Rectangle 37">
            <a:extLst>
              <a:ext uri="{FF2B5EF4-FFF2-40B4-BE49-F238E27FC236}">
                <a16:creationId xmlns:a16="http://schemas.microsoft.com/office/drawing/2014/main" id="{013A0B6A-FC6E-2762-882B-E4307F315702}"/>
              </a:ext>
            </a:extLst>
          </p:cNvPr>
          <p:cNvSpPr>
            <a:spLocks/>
          </p:cNvSpPr>
          <p:nvPr/>
        </p:nvSpPr>
        <p:spPr>
          <a:xfrm>
            <a:off x="9566852" y="3546176"/>
            <a:ext cx="2083406" cy="2736172"/>
          </a:xfrm>
          <a:prstGeom prst="rect">
            <a:avLst/>
          </a:prstGeom>
          <a:solidFill>
            <a:schemeClr val="accent1"/>
          </a:solidFill>
        </p:spPr>
        <p:txBody>
          <a:bodyPr vert="horz" wrap="square" lIns="18000" tIns="518400" rIns="18000" bIns="18000" anchor="ctr">
            <a:noAutofit/>
          </a:bodyPr>
          <a:lstStyle/>
          <a:p>
            <a:pPr algn="ctr"/>
            <a:r>
              <a:rPr lang="en-US" sz="2000" b="1" spc="-30" dirty="0">
                <a:solidFill>
                  <a:schemeClr val="bg1"/>
                </a:solidFill>
                <a:ea typeface="Tahoma" panose="020B0604030504040204" pitchFamily="34" charset="0"/>
                <a:cs typeface="Tahoma" panose="020B0604030504040204" pitchFamily="34" charset="0"/>
              </a:rPr>
              <a:t>Level of maternal care may not match neonatal level of care</a:t>
            </a:r>
          </a:p>
        </p:txBody>
      </p:sp>
      <p:grpSp>
        <p:nvGrpSpPr>
          <p:cNvPr id="39" name="Group 38">
            <a:extLst>
              <a:ext uri="{FF2B5EF4-FFF2-40B4-BE49-F238E27FC236}">
                <a16:creationId xmlns:a16="http://schemas.microsoft.com/office/drawing/2014/main" id="{D2E70A05-C011-BDE4-9B97-8ED3D7060023}"/>
              </a:ext>
            </a:extLst>
          </p:cNvPr>
          <p:cNvGrpSpPr/>
          <p:nvPr/>
        </p:nvGrpSpPr>
        <p:grpSpPr>
          <a:xfrm>
            <a:off x="10283157" y="3220377"/>
            <a:ext cx="598370" cy="640458"/>
            <a:chOff x="553114" y="1185891"/>
            <a:chExt cx="2099574" cy="2247255"/>
          </a:xfrm>
        </p:grpSpPr>
        <p:sp>
          <p:nvSpPr>
            <p:cNvPr id="40" name="Pentagon 2">
              <a:extLst>
                <a:ext uri="{FF2B5EF4-FFF2-40B4-BE49-F238E27FC236}">
                  <a16:creationId xmlns:a16="http://schemas.microsoft.com/office/drawing/2014/main" id="{85F53DCD-8AEA-4A89-0242-BEDBA94CD823}"/>
                </a:ext>
              </a:extLst>
            </p:cNvPr>
            <p:cNvSpPr/>
            <p:nvPr/>
          </p:nvSpPr>
          <p:spPr>
            <a:xfrm rot="16200000">
              <a:off x="1044267" y="1150761"/>
              <a:ext cx="1117266" cy="1187525"/>
            </a:xfrm>
            <a:prstGeom prst="homePlat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sp>
          <p:nvSpPr>
            <p:cNvPr id="41" name="Chord 7">
              <a:extLst>
                <a:ext uri="{FF2B5EF4-FFF2-40B4-BE49-F238E27FC236}">
                  <a16:creationId xmlns:a16="http://schemas.microsoft.com/office/drawing/2014/main" id="{57867A86-519A-813C-D74C-93598CB7C765}"/>
                </a:ext>
              </a:extLst>
            </p:cNvPr>
            <p:cNvSpPr/>
            <p:nvPr/>
          </p:nvSpPr>
          <p:spPr>
            <a:xfrm rot="17524747">
              <a:off x="705810" y="1486269"/>
              <a:ext cx="1794181" cy="2099574"/>
            </a:xfrm>
            <a:custGeom>
              <a:avLst/>
              <a:gdLst>
                <a:gd name="connsiteX0" fmla="*/ 1843675 w 2160000"/>
                <a:gd name="connsiteY0" fmla="*/ 1843675 h 2160000"/>
                <a:gd name="connsiteX1" fmla="*/ 540000 w 2160000"/>
                <a:gd name="connsiteY1" fmla="*/ 2015307 h 2160000"/>
                <a:gd name="connsiteX2" fmla="*/ 36800 w 2160000"/>
                <a:gd name="connsiteY2" fmla="*/ 800475 h 2160000"/>
                <a:gd name="connsiteX3" fmla="*/ 1080000 w 2160000"/>
                <a:gd name="connsiteY3" fmla="*/ 0 h 2160000"/>
                <a:gd name="connsiteX4" fmla="*/ 1843675 w 2160000"/>
                <a:gd name="connsiteY4" fmla="*/ 1843675 h 2160000"/>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 name="connsiteX0" fmla="*/ 1843772 w 1843772"/>
                <a:gd name="connsiteY0" fmla="*/ 1843675 h 2160024"/>
                <a:gd name="connsiteX1" fmla="*/ 540097 w 1843772"/>
                <a:gd name="connsiteY1" fmla="*/ 2015307 h 2160024"/>
                <a:gd name="connsiteX2" fmla="*/ 36897 w 1843772"/>
                <a:gd name="connsiteY2" fmla="*/ 800475 h 2160024"/>
                <a:gd name="connsiteX3" fmla="*/ 1080097 w 1843772"/>
                <a:gd name="connsiteY3" fmla="*/ 0 h 2160024"/>
                <a:gd name="connsiteX4" fmla="*/ 1843772 w 1843772"/>
                <a:gd name="connsiteY4" fmla="*/ 1843675 h 216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772" h="2160024">
                  <a:moveTo>
                    <a:pt x="1843772" y="1843675"/>
                  </a:moveTo>
                  <a:cubicBezTo>
                    <a:pt x="1498128" y="2189319"/>
                    <a:pt x="963422" y="2259714"/>
                    <a:pt x="540097" y="2015307"/>
                  </a:cubicBezTo>
                  <a:cubicBezTo>
                    <a:pt x="116772" y="1770900"/>
                    <a:pt x="-89617" y="1272633"/>
                    <a:pt x="36897" y="800475"/>
                  </a:cubicBezTo>
                  <a:cubicBezTo>
                    <a:pt x="163411" y="328317"/>
                    <a:pt x="591283" y="0"/>
                    <a:pt x="1080097" y="0"/>
                  </a:cubicBezTo>
                  <a:cubicBezTo>
                    <a:pt x="1034404" y="928457"/>
                    <a:pt x="1357202" y="1351947"/>
                    <a:pt x="1843772" y="1843675"/>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cs typeface="Tahoma" panose="020B0604030504040204" pitchFamily="34" charset="0"/>
              </a:endParaRPr>
            </a:p>
          </p:txBody>
        </p:sp>
      </p:grpSp>
    </p:spTree>
    <p:extLst>
      <p:ext uri="{BB962C8B-B14F-4D97-AF65-F5344CB8AC3E}">
        <p14:creationId xmlns:p14="http://schemas.microsoft.com/office/powerpoint/2010/main" val="66619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E6B642-0C9C-5149-B350-C13545BB8D4B}"/>
              </a:ext>
            </a:extLst>
          </p:cNvPr>
          <p:cNvPicPr>
            <a:picLocks noChangeAspect="1"/>
          </p:cNvPicPr>
          <p:nvPr/>
        </p:nvPicPr>
        <p:blipFill rotWithShape="1">
          <a:blip r:embed="rId2"/>
          <a:srcRect t="9746" b="15254"/>
          <a:stretch/>
        </p:blipFill>
        <p:spPr>
          <a:xfrm>
            <a:off x="596348" y="242265"/>
            <a:ext cx="11330609" cy="6373469"/>
          </a:xfrm>
          <a:prstGeom prst="rect">
            <a:avLst/>
          </a:prstGeom>
        </p:spPr>
      </p:pic>
      <p:sp>
        <p:nvSpPr>
          <p:cNvPr id="2" name="Rectangle 1">
            <a:extLst>
              <a:ext uri="{FF2B5EF4-FFF2-40B4-BE49-F238E27FC236}">
                <a16:creationId xmlns:a16="http://schemas.microsoft.com/office/drawing/2014/main" id="{A1977E5B-017D-7D49-ACC1-A0B6BBFE28FA}"/>
              </a:ext>
            </a:extLst>
          </p:cNvPr>
          <p:cNvSpPr/>
          <p:nvPr/>
        </p:nvSpPr>
        <p:spPr>
          <a:xfrm>
            <a:off x="3513222" y="529389"/>
            <a:ext cx="1870308" cy="1196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1771859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B5A7-26B8-AED5-B423-983BAB81C9F1}"/>
              </a:ext>
            </a:extLst>
          </p:cNvPr>
          <p:cNvSpPr>
            <a:spLocks noGrp="1"/>
          </p:cNvSpPr>
          <p:nvPr>
            <p:ph type="title"/>
          </p:nvPr>
        </p:nvSpPr>
        <p:spPr/>
        <p:txBody>
          <a:bodyPr/>
          <a:lstStyle/>
          <a:p>
            <a:r>
              <a:rPr lang="en-US" dirty="0"/>
              <a:t>Levels of Maternal Care </a:t>
            </a:r>
          </a:p>
        </p:txBody>
      </p:sp>
      <p:sp>
        <p:nvSpPr>
          <p:cNvPr id="3" name="Slide Number Placeholder 2">
            <a:extLst>
              <a:ext uri="{FF2B5EF4-FFF2-40B4-BE49-F238E27FC236}">
                <a16:creationId xmlns:a16="http://schemas.microsoft.com/office/drawing/2014/main" id="{9DDD8B52-AE96-9EF9-E450-6BC7DECA90C5}"/>
              </a:ext>
            </a:extLst>
          </p:cNvPr>
          <p:cNvSpPr>
            <a:spLocks noGrp="1"/>
          </p:cNvSpPr>
          <p:nvPr>
            <p:ph type="sldNum" sz="quarter" idx="4"/>
          </p:nvPr>
        </p:nvSpPr>
        <p:spPr/>
        <p:txBody>
          <a:bodyPr/>
          <a:lstStyle/>
          <a:p>
            <a:fld id="{3E654F6E-038B-482B-9D7F-8B6B51C6EA5F}" type="slidenum">
              <a:rPr lang="en-US" smtClean="0"/>
              <a:t>62</a:t>
            </a:fld>
            <a:endParaRPr lang="en-US" dirty="0"/>
          </a:p>
        </p:txBody>
      </p:sp>
      <p:graphicFrame>
        <p:nvGraphicFramePr>
          <p:cNvPr id="6" name="Content Placeholder 5">
            <a:extLst>
              <a:ext uri="{FF2B5EF4-FFF2-40B4-BE49-F238E27FC236}">
                <a16:creationId xmlns:a16="http://schemas.microsoft.com/office/drawing/2014/main" id="{485D9E09-2742-468B-8560-A7CB7DF710BB}"/>
              </a:ext>
            </a:extLst>
          </p:cNvPr>
          <p:cNvGraphicFramePr>
            <a:graphicFrameLocks noGrp="1"/>
          </p:cNvGraphicFramePr>
          <p:nvPr>
            <p:ph idx="4294967295"/>
            <p:extLst>
              <p:ext uri="{D42A27DB-BD31-4B8C-83A1-F6EECF244321}">
                <p14:modId xmlns:p14="http://schemas.microsoft.com/office/powerpoint/2010/main" val="1190705628"/>
              </p:ext>
            </p:extLst>
          </p:nvPr>
        </p:nvGraphicFramePr>
        <p:xfrm>
          <a:off x="-2520617" y="813690"/>
          <a:ext cx="12795585" cy="555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63DFED4-4F1A-5618-53D2-46FB60911D70}"/>
              </a:ext>
            </a:extLst>
          </p:cNvPr>
          <p:cNvSpPr txBox="1"/>
          <p:nvPr/>
        </p:nvSpPr>
        <p:spPr>
          <a:xfrm>
            <a:off x="7099523" y="1111102"/>
            <a:ext cx="4600074" cy="2062103"/>
          </a:xfrm>
          <a:prstGeom prst="rect">
            <a:avLst/>
          </a:prstGeom>
          <a:solidFill>
            <a:schemeClr val="accent1"/>
          </a:solidFill>
        </p:spPr>
        <p:txBody>
          <a:bodyPr wrap="square">
            <a:spAutoFit/>
          </a:bodyPr>
          <a:lstStyle/>
          <a:p>
            <a:pPr algn="ctr"/>
            <a:r>
              <a:rPr lang="en-US" sz="3200" i="1" u="sng" strike="noStrike" dirty="0">
                <a:solidFill>
                  <a:schemeClr val="bg1"/>
                </a:solidFill>
                <a:effectLst/>
                <a:latin typeface="-apple-system"/>
              </a:rPr>
              <a:t>41%</a:t>
            </a:r>
            <a:r>
              <a:rPr lang="en-US" sz="3200" i="0" u="none" strike="noStrike" dirty="0">
                <a:solidFill>
                  <a:schemeClr val="bg1"/>
                </a:solidFill>
                <a:effectLst/>
                <a:latin typeface="-apple-system"/>
              </a:rPr>
              <a:t> of hospitals self-reported a higher </a:t>
            </a:r>
            <a:r>
              <a:rPr lang="en-US" sz="3200" i="0" u="none" strike="noStrike" dirty="0" err="1">
                <a:solidFill>
                  <a:schemeClr val="bg1"/>
                </a:solidFill>
                <a:effectLst/>
                <a:latin typeface="-apple-system"/>
              </a:rPr>
              <a:t>LoMC</a:t>
            </a:r>
            <a:r>
              <a:rPr lang="en-US" sz="3200" i="0" u="none" strike="noStrike" dirty="0">
                <a:solidFill>
                  <a:schemeClr val="bg1"/>
                </a:solidFill>
                <a:effectLst/>
                <a:latin typeface="-apple-system"/>
              </a:rPr>
              <a:t> than their </a:t>
            </a:r>
            <a:r>
              <a:rPr lang="en-US" sz="3200" i="0" u="none" strike="noStrike" dirty="0" err="1">
                <a:solidFill>
                  <a:schemeClr val="bg1"/>
                </a:solidFill>
                <a:effectLst/>
                <a:latin typeface="-apple-system"/>
              </a:rPr>
              <a:t>LOCATe</a:t>
            </a:r>
            <a:r>
              <a:rPr lang="en-US" sz="3200" i="0" u="none" strike="noStrike" baseline="30000" dirty="0">
                <a:solidFill>
                  <a:schemeClr val="bg1"/>
                </a:solidFill>
                <a:effectLst/>
                <a:latin typeface="-apple-system"/>
              </a:rPr>
              <a:t>®</a:t>
            </a:r>
            <a:r>
              <a:rPr lang="en-US" sz="3200" i="0" u="none" strike="noStrike" dirty="0">
                <a:solidFill>
                  <a:schemeClr val="bg1"/>
                </a:solidFill>
                <a:effectLst/>
                <a:latin typeface="-apple-system"/>
              </a:rPr>
              <a:t>-assessed </a:t>
            </a:r>
            <a:r>
              <a:rPr lang="en-US" sz="3200" i="0" u="none" strike="noStrike" dirty="0" err="1">
                <a:solidFill>
                  <a:schemeClr val="bg1"/>
                </a:solidFill>
                <a:effectLst/>
                <a:latin typeface="-apple-system"/>
              </a:rPr>
              <a:t>LoMC</a:t>
            </a:r>
            <a:endParaRPr lang="en-US" sz="3200" dirty="0">
              <a:solidFill>
                <a:schemeClr val="bg1"/>
              </a:solidFill>
              <a:latin typeface="-apple-system"/>
            </a:endParaRPr>
          </a:p>
        </p:txBody>
      </p:sp>
      <p:sp>
        <p:nvSpPr>
          <p:cNvPr id="9" name="TextBox 8">
            <a:extLst>
              <a:ext uri="{FF2B5EF4-FFF2-40B4-BE49-F238E27FC236}">
                <a16:creationId xmlns:a16="http://schemas.microsoft.com/office/drawing/2014/main" id="{5B070334-09B0-DD16-1B9A-7C3D4EADEE07}"/>
              </a:ext>
            </a:extLst>
          </p:cNvPr>
          <p:cNvSpPr txBox="1"/>
          <p:nvPr/>
        </p:nvSpPr>
        <p:spPr>
          <a:xfrm>
            <a:off x="288758" y="6430820"/>
            <a:ext cx="11268242" cy="261610"/>
          </a:xfrm>
          <a:prstGeom prst="rect">
            <a:avLst/>
          </a:prstGeom>
          <a:noFill/>
        </p:spPr>
        <p:txBody>
          <a:bodyPr wrap="square">
            <a:spAutoFit/>
          </a:bodyPr>
          <a:lstStyle/>
          <a:p>
            <a:r>
              <a:rPr lang="en-US" sz="1100" dirty="0">
                <a:solidFill>
                  <a:schemeClr val="tx1">
                    <a:lumMod val="50000"/>
                    <a:lumOff val="50000"/>
                  </a:schemeClr>
                </a:solidFill>
                <a:effectLst/>
              </a:rPr>
              <a:t>Madni SA, et al. CDC </a:t>
            </a:r>
            <a:r>
              <a:rPr lang="en-US" sz="1100" dirty="0" err="1">
                <a:solidFill>
                  <a:schemeClr val="tx1">
                    <a:lumMod val="50000"/>
                    <a:lumOff val="50000"/>
                  </a:schemeClr>
                </a:solidFill>
                <a:effectLst/>
              </a:rPr>
              <a:t>LOCATe</a:t>
            </a:r>
            <a:r>
              <a:rPr lang="en-US" sz="1100" dirty="0">
                <a:solidFill>
                  <a:schemeClr val="tx1">
                    <a:lumMod val="50000"/>
                    <a:lumOff val="50000"/>
                  </a:schemeClr>
                </a:solidFill>
                <a:effectLst/>
              </a:rPr>
              <a:t>: discrepancies between self-reported level of maternal care and </a:t>
            </a:r>
            <a:r>
              <a:rPr lang="en-US" sz="1100" dirty="0" err="1">
                <a:solidFill>
                  <a:schemeClr val="tx1">
                    <a:lumMod val="50000"/>
                    <a:lumOff val="50000"/>
                  </a:schemeClr>
                </a:solidFill>
                <a:effectLst/>
              </a:rPr>
              <a:t>LOCATe</a:t>
            </a:r>
            <a:r>
              <a:rPr lang="en-US" sz="1100" dirty="0">
                <a:solidFill>
                  <a:schemeClr val="tx1">
                    <a:lumMod val="50000"/>
                    <a:lumOff val="50000"/>
                  </a:schemeClr>
                </a:solidFill>
                <a:effectLst/>
              </a:rPr>
              <a:t>-assessed level of maternal care among 463 birth facilities. J </a:t>
            </a:r>
            <a:r>
              <a:rPr lang="en-US" sz="1100" dirty="0" err="1">
                <a:solidFill>
                  <a:schemeClr val="tx1">
                    <a:lumMod val="50000"/>
                    <a:lumOff val="50000"/>
                  </a:schemeClr>
                </a:solidFill>
                <a:effectLst/>
              </a:rPr>
              <a:t>Perinatol</a:t>
            </a:r>
            <a:r>
              <a:rPr lang="en-US" sz="1100" dirty="0">
                <a:solidFill>
                  <a:schemeClr val="tx1">
                    <a:lumMod val="50000"/>
                    <a:lumOff val="50000"/>
                  </a:schemeClr>
                </a:solidFill>
                <a:effectLst/>
              </a:rPr>
              <a:t> 2022;42:589–94. </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3824489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4F35D17-2CDE-96D6-54B2-55972998630C}"/>
              </a:ext>
            </a:extLst>
          </p:cNvPr>
          <p:cNvSpPr>
            <a:spLocks noGrp="1"/>
          </p:cNvSpPr>
          <p:nvPr>
            <p:ph type="title"/>
          </p:nvPr>
        </p:nvSpPr>
        <p:spPr/>
        <p:txBody>
          <a:bodyPr/>
          <a:lstStyle/>
          <a:p>
            <a:r>
              <a:rPr lang="en-US" dirty="0"/>
              <a:t>Levels of Maternal Care</a:t>
            </a:r>
          </a:p>
        </p:txBody>
      </p:sp>
      <p:sp>
        <p:nvSpPr>
          <p:cNvPr id="3" name="Content Placeholder 2">
            <a:extLst>
              <a:ext uri="{FF2B5EF4-FFF2-40B4-BE49-F238E27FC236}">
                <a16:creationId xmlns:a16="http://schemas.microsoft.com/office/drawing/2014/main" id="{762C7E66-8224-7664-34ED-0BF2264F66A9}"/>
              </a:ext>
            </a:extLst>
          </p:cNvPr>
          <p:cNvSpPr>
            <a:spLocks noGrp="1"/>
          </p:cNvSpPr>
          <p:nvPr>
            <p:ph idx="1"/>
          </p:nvPr>
        </p:nvSpPr>
        <p:spPr>
          <a:xfrm>
            <a:off x="432346" y="1693357"/>
            <a:ext cx="10827533" cy="4683198"/>
          </a:xfrm>
        </p:spPr>
        <p:txBody>
          <a:bodyPr>
            <a:normAutofit/>
          </a:bodyPr>
          <a:lstStyle/>
          <a:p>
            <a:r>
              <a:rPr lang="en-US" dirty="0"/>
              <a:t>64,441 deliveries in MA in 2019</a:t>
            </a:r>
          </a:p>
          <a:p>
            <a:r>
              <a:rPr lang="en-US" dirty="0"/>
              <a:t>1/3 had at least 1 of 16 defined high-risk conditions</a:t>
            </a:r>
          </a:p>
          <a:p>
            <a:pPr lvl="1"/>
            <a:r>
              <a:rPr lang="en-US" sz="2800" dirty="0"/>
              <a:t>Prior CD </a:t>
            </a:r>
            <a:r>
              <a:rPr lang="en-US" sz="2800" dirty="0">
                <a:effectLst/>
              </a:rPr>
              <a:t>(49%; 10,443/21,415) was most common risk condition</a:t>
            </a:r>
          </a:p>
          <a:p>
            <a:pPr lvl="1"/>
            <a:r>
              <a:rPr lang="en-US" sz="2800" dirty="0"/>
              <a:t>Term p</a:t>
            </a:r>
            <a:r>
              <a:rPr lang="en-US" sz="2800" dirty="0">
                <a:effectLst/>
              </a:rPr>
              <a:t>reeclampsia without severe features was 2</a:t>
            </a:r>
            <a:r>
              <a:rPr lang="en-US" sz="2800" baseline="30000" dirty="0">
                <a:effectLst/>
              </a:rPr>
              <a:t>nd</a:t>
            </a:r>
            <a:r>
              <a:rPr lang="en-US" sz="2800" dirty="0">
                <a:effectLst/>
              </a:rPr>
              <a:t> most common (28%; 5965/21,415)</a:t>
            </a:r>
          </a:p>
          <a:p>
            <a:r>
              <a:rPr lang="en-US" dirty="0"/>
              <a:t>Of these high-risk patients, 13% (4% of entire population) delivered at an inappropriate level of care</a:t>
            </a:r>
          </a:p>
          <a:p>
            <a:r>
              <a:rPr lang="en-US" dirty="0">
                <a:effectLst/>
              </a:rPr>
              <a:t>48% (994/2082) of those requiring level IV care received inappropriate care </a:t>
            </a:r>
            <a:endParaRPr lang="en-US" dirty="0"/>
          </a:p>
        </p:txBody>
      </p:sp>
      <p:sp>
        <p:nvSpPr>
          <p:cNvPr id="4" name="Slide Number Placeholder 3">
            <a:extLst>
              <a:ext uri="{FF2B5EF4-FFF2-40B4-BE49-F238E27FC236}">
                <a16:creationId xmlns:a16="http://schemas.microsoft.com/office/drawing/2014/main" id="{5BA31E27-3672-58CB-3576-AB6DC545565B}"/>
              </a:ext>
            </a:extLst>
          </p:cNvPr>
          <p:cNvSpPr>
            <a:spLocks noGrp="1"/>
          </p:cNvSpPr>
          <p:nvPr>
            <p:ph type="sldNum" sz="quarter" idx="4"/>
          </p:nvPr>
        </p:nvSpPr>
        <p:spPr/>
        <p:txBody>
          <a:bodyPr/>
          <a:lstStyle/>
          <a:p>
            <a:fld id="{86CABAD8-1ED5-5046-8A8B-E1BE9180FD06}" type="slidenum">
              <a:rPr lang="en-US" smtClean="0"/>
              <a:t>63</a:t>
            </a:fld>
            <a:endParaRPr lang="en-US"/>
          </a:p>
        </p:txBody>
      </p:sp>
      <p:sp>
        <p:nvSpPr>
          <p:cNvPr id="10" name="Text Placeholder 9">
            <a:extLst>
              <a:ext uri="{FF2B5EF4-FFF2-40B4-BE49-F238E27FC236}">
                <a16:creationId xmlns:a16="http://schemas.microsoft.com/office/drawing/2014/main" id="{D8A318DB-AD41-5793-28A9-EB6DAE88AE4F}"/>
              </a:ext>
            </a:extLst>
          </p:cNvPr>
          <p:cNvSpPr>
            <a:spLocks noGrp="1"/>
          </p:cNvSpPr>
          <p:nvPr>
            <p:ph type="body" sz="quarter" idx="10"/>
          </p:nvPr>
        </p:nvSpPr>
        <p:spPr/>
        <p:txBody>
          <a:bodyPr/>
          <a:lstStyle/>
          <a:p>
            <a:endParaRPr lang="en-US"/>
          </a:p>
        </p:txBody>
      </p:sp>
      <p:sp>
        <p:nvSpPr>
          <p:cNvPr id="8" name="TextBox 7">
            <a:extLst>
              <a:ext uri="{FF2B5EF4-FFF2-40B4-BE49-F238E27FC236}">
                <a16:creationId xmlns:a16="http://schemas.microsoft.com/office/drawing/2014/main" id="{537FFBF8-F199-CF85-20DD-61F535D5D4BC}"/>
              </a:ext>
            </a:extLst>
          </p:cNvPr>
          <p:cNvSpPr txBox="1"/>
          <p:nvPr/>
        </p:nvSpPr>
        <p:spPr>
          <a:xfrm>
            <a:off x="162665" y="6391540"/>
            <a:ext cx="11191135" cy="276999"/>
          </a:xfrm>
          <a:prstGeom prst="rect">
            <a:avLst/>
          </a:prstGeom>
          <a:noFill/>
        </p:spPr>
        <p:txBody>
          <a:bodyPr wrap="square">
            <a:spAutoFit/>
          </a:bodyPr>
          <a:lstStyle/>
          <a:p>
            <a:r>
              <a:rPr lang="en-US" sz="1200" b="0" i="0" u="none" strike="noStrike" dirty="0">
                <a:solidFill>
                  <a:srgbClr val="212121"/>
                </a:solidFill>
                <a:effectLst/>
                <a:highlight>
                  <a:srgbClr val="FFFFFF"/>
                </a:highlight>
              </a:rPr>
              <a:t>Osei-Poku GK et al. Delivery at an inadequate level of maternal care is associated with severe maternal morbidity. AJOG 2024 Mar 2:S0002-9378(24)00421-6</a:t>
            </a:r>
            <a:endParaRPr lang="en-US" sz="1200" dirty="0"/>
          </a:p>
        </p:txBody>
      </p:sp>
      <p:sp>
        <p:nvSpPr>
          <p:cNvPr id="5" name="TextBox 4">
            <a:extLst>
              <a:ext uri="{FF2B5EF4-FFF2-40B4-BE49-F238E27FC236}">
                <a16:creationId xmlns:a16="http://schemas.microsoft.com/office/drawing/2014/main" id="{8C02CEBD-32AE-FD2A-CC34-658BD332378D}"/>
              </a:ext>
            </a:extLst>
          </p:cNvPr>
          <p:cNvSpPr txBox="1"/>
          <p:nvPr/>
        </p:nvSpPr>
        <p:spPr>
          <a:xfrm>
            <a:off x="432346" y="997984"/>
            <a:ext cx="11435804" cy="584775"/>
          </a:xfrm>
          <a:prstGeom prst="rect">
            <a:avLst/>
          </a:prstGeom>
          <a:solidFill>
            <a:schemeClr val="accent1"/>
          </a:solidFill>
        </p:spPr>
        <p:txBody>
          <a:bodyPr wrap="square">
            <a:spAutoFit/>
          </a:bodyPr>
          <a:lstStyle/>
          <a:p>
            <a:pPr algn="ctr"/>
            <a:r>
              <a:rPr lang="en-US" sz="3200" dirty="0">
                <a:solidFill>
                  <a:schemeClr val="bg1"/>
                </a:solidFill>
              </a:rPr>
              <a:t>Inappropriate Level of Care Worsens Outcomes</a:t>
            </a:r>
          </a:p>
        </p:txBody>
      </p:sp>
    </p:spTree>
    <p:extLst>
      <p:ext uri="{BB962C8B-B14F-4D97-AF65-F5344CB8AC3E}">
        <p14:creationId xmlns:p14="http://schemas.microsoft.com/office/powerpoint/2010/main" val="34259622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ith a baby in a hospital bed&#10;&#10;Description automatically generated">
            <a:extLst>
              <a:ext uri="{FF2B5EF4-FFF2-40B4-BE49-F238E27FC236}">
                <a16:creationId xmlns:a16="http://schemas.microsoft.com/office/drawing/2014/main" id="{F68E75AE-C239-D25B-B333-E34327F97E1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149" r="14149"/>
          <a:stretch>
            <a:fillRect/>
          </a:stretch>
        </p:blipFill>
        <p:spPr/>
      </p:pic>
      <p:sp>
        <p:nvSpPr>
          <p:cNvPr id="5" name="Text Placeholder 4">
            <a:extLst>
              <a:ext uri="{FF2B5EF4-FFF2-40B4-BE49-F238E27FC236}">
                <a16:creationId xmlns:a16="http://schemas.microsoft.com/office/drawing/2014/main" id="{3A39FBFC-29D6-3F6B-16F8-31B7EEC8B8A9}"/>
              </a:ext>
            </a:extLst>
          </p:cNvPr>
          <p:cNvSpPr>
            <a:spLocks noGrp="1"/>
          </p:cNvSpPr>
          <p:nvPr>
            <p:ph type="body" sz="quarter" idx="18"/>
          </p:nvPr>
        </p:nvSpPr>
        <p:spPr>
          <a:xfrm>
            <a:off x="214963" y="1408948"/>
            <a:ext cx="4265296" cy="4013283"/>
          </a:xfrm>
        </p:spPr>
        <p:txBody>
          <a:bodyPr>
            <a:normAutofit/>
          </a:bodyPr>
          <a:lstStyle/>
          <a:p>
            <a:pPr algn="ctr"/>
            <a:r>
              <a:rPr lang="en-US" sz="4800" b="0" dirty="0">
                <a:ln w="10160">
                  <a:solidFill>
                    <a:schemeClr val="accent5"/>
                  </a:solidFill>
                  <a:prstDash val="solid"/>
                </a:ln>
                <a:effectLst>
                  <a:outerShdw blurRad="38100" dist="22860" dir="5400000" algn="tl" rotWithShape="0">
                    <a:srgbClr val="000000">
                      <a:alpha val="30000"/>
                    </a:srgbClr>
                  </a:outerShdw>
                </a:effectLst>
              </a:rPr>
              <a:t>Severe Maternal Morbidity      3.3 X More Likely</a:t>
            </a:r>
          </a:p>
        </p:txBody>
      </p:sp>
      <p:sp>
        <p:nvSpPr>
          <p:cNvPr id="3" name="Slide Number Placeholder 2">
            <a:extLst>
              <a:ext uri="{FF2B5EF4-FFF2-40B4-BE49-F238E27FC236}">
                <a16:creationId xmlns:a16="http://schemas.microsoft.com/office/drawing/2014/main" id="{D3662F0A-D62D-B3F7-6018-84F14629003E}"/>
              </a:ext>
            </a:extLst>
          </p:cNvPr>
          <p:cNvSpPr>
            <a:spLocks noGrp="1"/>
          </p:cNvSpPr>
          <p:nvPr>
            <p:ph type="sldNum" sz="quarter" idx="4294967295"/>
          </p:nvPr>
        </p:nvSpPr>
        <p:spPr>
          <a:xfrm>
            <a:off x="9448800" y="6432550"/>
            <a:ext cx="2743200" cy="274638"/>
          </a:xfrm>
        </p:spPr>
        <p:txBody>
          <a:bodyPr/>
          <a:lstStyle/>
          <a:p>
            <a:fld id="{3E654F6E-038B-482B-9D7F-8B6B51C6EA5F}" type="slidenum">
              <a:rPr lang="en-US" smtClean="0"/>
              <a:t>64</a:t>
            </a:fld>
            <a:endParaRPr lang="en-US" dirty="0"/>
          </a:p>
        </p:txBody>
      </p:sp>
      <p:sp>
        <p:nvSpPr>
          <p:cNvPr id="10" name="TextBox 9">
            <a:extLst>
              <a:ext uri="{FF2B5EF4-FFF2-40B4-BE49-F238E27FC236}">
                <a16:creationId xmlns:a16="http://schemas.microsoft.com/office/drawing/2014/main" id="{801127CE-C5FC-AD0C-ACA7-2551F6044A64}"/>
              </a:ext>
            </a:extLst>
          </p:cNvPr>
          <p:cNvSpPr txBox="1"/>
          <p:nvPr/>
        </p:nvSpPr>
        <p:spPr>
          <a:xfrm>
            <a:off x="214963" y="5968524"/>
            <a:ext cx="4265296" cy="738664"/>
          </a:xfrm>
          <a:prstGeom prst="rect">
            <a:avLst/>
          </a:prstGeom>
          <a:noFill/>
        </p:spPr>
        <p:txBody>
          <a:bodyPr wrap="square">
            <a:spAutoFit/>
          </a:bodyPr>
          <a:lstStyle/>
          <a:p>
            <a:r>
              <a:rPr lang="en-US" sz="1400" b="0" i="0" u="none" strike="noStrike" dirty="0">
                <a:solidFill>
                  <a:schemeClr val="bg1"/>
                </a:solidFill>
                <a:effectLst/>
              </a:rPr>
              <a:t>Osei-Poku GK et al. Delivery at an inadequate level of maternal care is associated with severe maternal morbidity. AJOG 2024 Mar 2:S0002-9378(24)00421-6</a:t>
            </a:r>
            <a:endParaRPr lang="en-US" sz="1400" dirty="0">
              <a:solidFill>
                <a:schemeClr val="bg1"/>
              </a:solidFill>
            </a:endParaRPr>
          </a:p>
        </p:txBody>
      </p:sp>
    </p:spTree>
    <p:extLst>
      <p:ext uri="{BB962C8B-B14F-4D97-AF65-F5344CB8AC3E}">
        <p14:creationId xmlns:p14="http://schemas.microsoft.com/office/powerpoint/2010/main" val="228438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A1830-2AB2-AE13-9575-B78667C9EE58}"/>
            </a:ext>
          </a:extLst>
        </p:cNvPr>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4921FBD4-A62E-2EE0-27A7-0722592A4BA0}"/>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3A147C53-3CC6-156B-A701-448FF73121F0}"/>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EA29CFF5-CE88-B92D-6CBA-79E771E44DCC}"/>
              </a:ext>
            </a:extLst>
          </p:cNvPr>
          <p:cNvSpPr txBox="1"/>
          <p:nvPr/>
        </p:nvSpPr>
        <p:spPr>
          <a:xfrm>
            <a:off x="1098449" y="1536128"/>
            <a:ext cx="9721951" cy="1818959"/>
          </a:xfrm>
          <a:prstGeom prst="rect">
            <a:avLst/>
          </a:prstGeom>
          <a:noFill/>
        </p:spPr>
        <p:txBody>
          <a:bodyPr wrap="square" rtlCol="0">
            <a:spAutoFit/>
          </a:bodyPr>
          <a:lstStyle/>
          <a:p>
            <a:pPr>
              <a:lnSpc>
                <a:spcPct val="80000"/>
              </a:lnSpc>
              <a:spcAft>
                <a:spcPts val="1800"/>
              </a:spcAft>
            </a:pPr>
            <a:r>
              <a:rPr lang="en-US" sz="6000" b="1" dirty="0">
                <a:solidFill>
                  <a:schemeClr val="bg1"/>
                </a:solidFill>
                <a:latin typeface="+mj-lt"/>
              </a:rPr>
              <a:t>Strategy #6 </a:t>
            </a:r>
          </a:p>
          <a:p>
            <a:pPr>
              <a:lnSpc>
                <a:spcPct val="80000"/>
              </a:lnSpc>
              <a:spcAft>
                <a:spcPts val="1800"/>
              </a:spcAft>
            </a:pPr>
            <a:r>
              <a:rPr lang="en-US" sz="6000" b="1" dirty="0">
                <a:solidFill>
                  <a:schemeClr val="bg1"/>
                </a:solidFill>
                <a:latin typeface="+mj-lt"/>
                <a:ea typeface="Montserrat ExtraBold" charset="0"/>
                <a:cs typeface="Montserrat ExtraBold" charset="0"/>
              </a:rPr>
              <a:t>Maternal Transport System</a:t>
            </a:r>
            <a:endParaRPr lang="en-US" sz="2000" b="1" dirty="0">
              <a:solidFill>
                <a:schemeClr val="bg1"/>
              </a:solidFill>
              <a:latin typeface="+mj-lt"/>
              <a:ea typeface="Montserrat ExtraBold" charset="0"/>
              <a:cs typeface="Montserrat ExtraBold" charset="0"/>
            </a:endParaRPr>
          </a:p>
        </p:txBody>
      </p:sp>
      <p:cxnSp>
        <p:nvCxnSpPr>
          <p:cNvPr id="18" name="Straight Connector 17">
            <a:extLst>
              <a:ext uri="{FF2B5EF4-FFF2-40B4-BE49-F238E27FC236}">
                <a16:creationId xmlns:a16="http://schemas.microsoft.com/office/drawing/2014/main" id="{86F9FD98-FD09-2377-5C67-5D87CF701B89}"/>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CE6D231-FDF3-2A33-ECBE-63CD8A4376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9208" y="265394"/>
            <a:ext cx="1041757" cy="1039037"/>
          </a:xfrm>
          <a:prstGeom prst="rect">
            <a:avLst/>
          </a:prstGeom>
          <a:ln>
            <a:noFill/>
          </a:ln>
        </p:spPr>
      </p:pic>
    </p:spTree>
    <p:extLst>
      <p:ext uri="{BB962C8B-B14F-4D97-AF65-F5344CB8AC3E}">
        <p14:creationId xmlns:p14="http://schemas.microsoft.com/office/powerpoint/2010/main" val="1813314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6"/>
          </p:nvPr>
        </p:nvSpPr>
        <p:spPr>
          <a:xfrm>
            <a:off x="5702346" y="331304"/>
            <a:ext cx="6157916" cy="6042992"/>
          </a:xfrm>
        </p:spPr>
        <p:txBody>
          <a:bodyPr anchor="ctr">
            <a:normAutofit/>
          </a:bodyPr>
          <a:lstStyle/>
          <a:p>
            <a:pPr algn="ctr"/>
            <a:r>
              <a:rPr lang="en-US" sz="3200" dirty="0"/>
              <a:t>Stimulated development of regionalized perinatal care systems (maternal and neonatal transport programs)</a:t>
            </a:r>
          </a:p>
          <a:p>
            <a:endParaRPr lang="en-US" sz="3200" dirty="0"/>
          </a:p>
        </p:txBody>
      </p:sp>
      <p:pic>
        <p:nvPicPr>
          <p:cNvPr id="5" name="Picture 4">
            <a:extLst>
              <a:ext uri="{FF2B5EF4-FFF2-40B4-BE49-F238E27FC236}">
                <a16:creationId xmlns:a16="http://schemas.microsoft.com/office/drawing/2014/main" id="{D7DAEBA3-80A1-F2E1-ACA3-897BB5CB017D}"/>
              </a:ext>
            </a:extLst>
          </p:cNvPr>
          <p:cNvPicPr>
            <a:picLocks noChangeAspect="1"/>
          </p:cNvPicPr>
          <p:nvPr/>
        </p:nvPicPr>
        <p:blipFill>
          <a:blip r:embed="rId3"/>
          <a:stretch>
            <a:fillRect/>
          </a:stretch>
        </p:blipFill>
        <p:spPr>
          <a:xfrm>
            <a:off x="120117" y="1883481"/>
            <a:ext cx="5221625" cy="3276569"/>
          </a:xfrm>
          <a:prstGeom prst="rect">
            <a:avLst/>
          </a:prstGeom>
        </p:spPr>
      </p:pic>
    </p:spTree>
    <p:extLst>
      <p:ext uri="{BB962C8B-B14F-4D97-AF65-F5344CB8AC3E}">
        <p14:creationId xmlns:p14="http://schemas.microsoft.com/office/powerpoint/2010/main" val="1388449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46" y="0"/>
            <a:ext cx="10515600" cy="781050"/>
          </a:xfrm>
        </p:spPr>
        <p:txBody>
          <a:bodyPr anchor="ctr">
            <a:normAutofit/>
          </a:bodyPr>
          <a:lstStyle/>
          <a:p>
            <a:r>
              <a:rPr lang="en-US" dirty="0"/>
              <a:t>Regionalized Perinatal Care System: Goals</a:t>
            </a:r>
          </a:p>
        </p:txBody>
      </p:sp>
      <p:sp>
        <p:nvSpPr>
          <p:cNvPr id="34" name="Slide Number Placeholder 3">
            <a:extLst>
              <a:ext uri="{FF2B5EF4-FFF2-40B4-BE49-F238E27FC236}">
                <a16:creationId xmlns:a16="http://schemas.microsoft.com/office/drawing/2014/main" id="{2C2DD88F-099C-EBDD-99D8-9B03C148497C}"/>
              </a:ext>
            </a:extLst>
          </p:cNvPr>
          <p:cNvSpPr>
            <a:spLocks noGrp="1"/>
          </p:cNvSpPr>
          <p:nvPr>
            <p:ph type="sldNum" sz="quarter" idx="4"/>
          </p:nvPr>
        </p:nvSpPr>
        <p:spPr>
          <a:xfrm>
            <a:off x="9124950" y="6432551"/>
            <a:ext cx="2743200" cy="274320"/>
          </a:xfrm>
        </p:spPr>
        <p:txBody>
          <a:bodyPr/>
          <a:lstStyle/>
          <a:p>
            <a:pPr>
              <a:spcAft>
                <a:spcPts val="600"/>
              </a:spcAft>
            </a:pPr>
            <a:fld id="{3E654F6E-038B-482B-9D7F-8B6B51C6EA5F}" type="slidenum">
              <a:rPr lang="en-US" smtClean="0"/>
              <a:pPr>
                <a:spcAft>
                  <a:spcPts val="600"/>
                </a:spcAft>
              </a:pPr>
              <a:t>67</a:t>
            </a:fld>
            <a:endParaRPr lang="en-US"/>
          </a:p>
        </p:txBody>
      </p:sp>
      <p:sp>
        <p:nvSpPr>
          <p:cNvPr id="36" name="Text Placeholder 4">
            <a:extLst>
              <a:ext uri="{FF2B5EF4-FFF2-40B4-BE49-F238E27FC236}">
                <a16:creationId xmlns:a16="http://schemas.microsoft.com/office/drawing/2014/main" id="{D169B196-B515-EC42-8FAA-500ED1BE9A31}"/>
              </a:ext>
            </a:extLst>
          </p:cNvPr>
          <p:cNvSpPr>
            <a:spLocks noGrp="1"/>
          </p:cNvSpPr>
          <p:nvPr>
            <p:ph type="body" sz="quarter" idx="10"/>
          </p:nvPr>
        </p:nvSpPr>
        <p:spPr>
          <a:xfrm>
            <a:off x="295275" y="6432551"/>
            <a:ext cx="3314700" cy="274320"/>
          </a:xfrm>
        </p:spPr>
        <p:txBody>
          <a:bodyPr/>
          <a:lstStyle/>
          <a:p>
            <a:endParaRPr lang="en-US"/>
          </a:p>
        </p:txBody>
      </p:sp>
      <p:graphicFrame>
        <p:nvGraphicFramePr>
          <p:cNvPr id="29" name="Content Placeholder 2">
            <a:extLst>
              <a:ext uri="{FF2B5EF4-FFF2-40B4-BE49-F238E27FC236}">
                <a16:creationId xmlns:a16="http://schemas.microsoft.com/office/drawing/2014/main" id="{5ED25093-2FEA-4D5E-AB96-001193D7C21A}"/>
              </a:ext>
            </a:extLst>
          </p:cNvPr>
          <p:cNvGraphicFramePr>
            <a:graphicFrameLocks noGrp="1"/>
          </p:cNvGraphicFramePr>
          <p:nvPr>
            <p:ph idx="1"/>
            <p:extLst>
              <p:ext uri="{D42A27DB-BD31-4B8C-83A1-F6EECF244321}">
                <p14:modId xmlns:p14="http://schemas.microsoft.com/office/powerpoint/2010/main" val="4242831251"/>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8433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BF7E-DE4C-42A7-2254-BA98791AFC2C}"/>
              </a:ext>
            </a:extLst>
          </p:cNvPr>
          <p:cNvSpPr>
            <a:spLocks noGrp="1"/>
          </p:cNvSpPr>
          <p:nvPr>
            <p:ph type="title"/>
          </p:nvPr>
        </p:nvSpPr>
        <p:spPr/>
        <p:txBody>
          <a:bodyPr/>
          <a:lstStyle/>
          <a:p>
            <a:r>
              <a:rPr lang="en-US" dirty="0"/>
              <a:t>Regional Partnerships</a:t>
            </a:r>
          </a:p>
        </p:txBody>
      </p:sp>
      <p:graphicFrame>
        <p:nvGraphicFramePr>
          <p:cNvPr id="6" name="Content Placeholder 5">
            <a:extLst>
              <a:ext uri="{FF2B5EF4-FFF2-40B4-BE49-F238E27FC236}">
                <a16:creationId xmlns:a16="http://schemas.microsoft.com/office/drawing/2014/main" id="{84BEA655-F950-BAAC-BC0B-9AFCE31E5195}"/>
              </a:ext>
            </a:extLst>
          </p:cNvPr>
          <p:cNvGraphicFramePr>
            <a:graphicFrameLocks noGrp="1"/>
          </p:cNvGraphicFramePr>
          <p:nvPr>
            <p:ph idx="1"/>
            <p:extLst>
              <p:ext uri="{D42A27DB-BD31-4B8C-83A1-F6EECF244321}">
                <p14:modId xmlns:p14="http://schemas.microsoft.com/office/powerpoint/2010/main" val="3424066978"/>
              </p:ext>
            </p:extLst>
          </p:nvPr>
        </p:nvGraphicFramePr>
        <p:xfrm>
          <a:off x="-1979930" y="981075"/>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A874FBE-FF16-0E36-0A72-A5726ED387F5}"/>
              </a:ext>
            </a:extLst>
          </p:cNvPr>
          <p:cNvSpPr>
            <a:spLocks noGrp="1"/>
          </p:cNvSpPr>
          <p:nvPr>
            <p:ph type="sldNum" sz="quarter" idx="4"/>
          </p:nvPr>
        </p:nvSpPr>
        <p:spPr/>
        <p:txBody>
          <a:bodyPr/>
          <a:lstStyle/>
          <a:p>
            <a:fld id="{3E654F6E-038B-482B-9D7F-8B6B51C6EA5F}" type="slidenum">
              <a:rPr lang="en-US" smtClean="0"/>
              <a:t>68</a:t>
            </a:fld>
            <a:endParaRPr lang="en-US" dirty="0"/>
          </a:p>
        </p:txBody>
      </p:sp>
      <p:sp>
        <p:nvSpPr>
          <p:cNvPr id="7" name="TextBox 6">
            <a:extLst>
              <a:ext uri="{FF2B5EF4-FFF2-40B4-BE49-F238E27FC236}">
                <a16:creationId xmlns:a16="http://schemas.microsoft.com/office/drawing/2014/main" id="{0A8CF5CE-8A3E-3D4B-EEF0-60F6F2B9B381}"/>
              </a:ext>
            </a:extLst>
          </p:cNvPr>
          <p:cNvSpPr txBox="1"/>
          <p:nvPr/>
        </p:nvSpPr>
        <p:spPr>
          <a:xfrm>
            <a:off x="6977436" y="1823996"/>
            <a:ext cx="4678680" cy="3539430"/>
          </a:xfrm>
          <a:prstGeom prst="rect">
            <a:avLst/>
          </a:prstGeom>
          <a:solidFill>
            <a:schemeClr val="tx2"/>
          </a:solidFill>
          <a:ln>
            <a:solidFill>
              <a:schemeClr val="accent1"/>
            </a:solidFill>
          </a:ln>
        </p:spPr>
        <p:txBody>
          <a:bodyPr wrap="square" rtlCol="0">
            <a:spAutoFit/>
          </a:bodyPr>
          <a:lstStyle/>
          <a:p>
            <a:pPr algn="ctr"/>
            <a:r>
              <a:rPr lang="en-US" sz="3200" dirty="0">
                <a:solidFill>
                  <a:schemeClr val="bg1"/>
                </a:solidFill>
              </a:rPr>
              <a:t>Depending on condition, diagnosis, and facility capabilities high-risk provider can collaborate on plan of care with OB for patient to stay in rural hospital for birth.</a:t>
            </a:r>
          </a:p>
        </p:txBody>
      </p:sp>
    </p:spTree>
    <p:extLst>
      <p:ext uri="{BB962C8B-B14F-4D97-AF65-F5344CB8AC3E}">
        <p14:creationId xmlns:p14="http://schemas.microsoft.com/office/powerpoint/2010/main" val="1702879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6C260C-8B2B-2B3E-5DCE-12D69CB52AE6}"/>
              </a:ext>
            </a:extLst>
          </p:cNvPr>
          <p:cNvSpPr>
            <a:spLocks noGrp="1"/>
          </p:cNvSpPr>
          <p:nvPr>
            <p:ph type="title"/>
          </p:nvPr>
        </p:nvSpPr>
        <p:spPr/>
        <p:txBody>
          <a:bodyPr anchor="ctr">
            <a:normAutofit/>
          </a:bodyPr>
          <a:lstStyle/>
          <a:p>
            <a:r>
              <a:rPr lang="en-US" dirty="0"/>
              <a:t>Maternal Medical/Surgical Indications for Transport</a:t>
            </a:r>
          </a:p>
        </p:txBody>
      </p:sp>
      <p:graphicFrame>
        <p:nvGraphicFramePr>
          <p:cNvPr id="12" name="Content Placeholder 8">
            <a:extLst>
              <a:ext uri="{FF2B5EF4-FFF2-40B4-BE49-F238E27FC236}">
                <a16:creationId xmlns:a16="http://schemas.microsoft.com/office/drawing/2014/main" id="{7E913546-0D88-9516-78F8-D80BA3505752}"/>
              </a:ext>
            </a:extLst>
          </p:cNvPr>
          <p:cNvGraphicFramePr>
            <a:graphicFrameLocks noGrp="1"/>
          </p:cNvGraphicFramePr>
          <p:nvPr>
            <p:ph idx="1"/>
            <p:extLst>
              <p:ext uri="{D42A27DB-BD31-4B8C-83A1-F6EECF244321}">
                <p14:modId xmlns:p14="http://schemas.microsoft.com/office/powerpoint/2010/main" val="131348737"/>
              </p:ext>
            </p:extLst>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81932C28-1163-8197-6C13-CF8F5D3159B1}"/>
              </a:ext>
            </a:extLst>
          </p:cNvPr>
          <p:cNvSpPr>
            <a:spLocks noGrp="1"/>
          </p:cNvSpPr>
          <p:nvPr>
            <p:ph type="sldNum" sz="quarter" idx="4"/>
          </p:nvPr>
        </p:nvSpPr>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9B7C9AA8-325D-49C9-B846-7B41702E2AD0}"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69</a:t>
            </a:fld>
            <a:endParaRPr kumimoji="0" lang="en-US" b="0" i="0" u="none" strike="noStrike" kern="1200" cap="none" spc="0" normalizeH="0" baseline="0" noProof="0">
              <a:ln>
                <a:noFill/>
              </a:ln>
              <a:effectLst/>
              <a:uLnTx/>
              <a:uFillTx/>
            </a:endParaRPr>
          </a:p>
        </p:txBody>
      </p:sp>
      <p:sp>
        <p:nvSpPr>
          <p:cNvPr id="16" name="Text Placeholder 4">
            <a:extLst>
              <a:ext uri="{FF2B5EF4-FFF2-40B4-BE49-F238E27FC236}">
                <a16:creationId xmlns:a16="http://schemas.microsoft.com/office/drawing/2014/main" id="{FF882499-5399-0D05-86C5-ABB43E303D1F}"/>
              </a:ext>
            </a:extLst>
          </p:cNvPr>
          <p:cNvSpPr>
            <a:spLocks noGrp="1"/>
          </p:cNvSpPr>
          <p:nvPr>
            <p:ph type="body" sz="quarter" idx="10"/>
          </p:nvPr>
        </p:nvSpPr>
        <p:spPr/>
        <p:txBody>
          <a:bodyPr/>
          <a:lstStyle/>
          <a:p>
            <a:endParaRPr lang="en-US"/>
          </a:p>
        </p:txBody>
      </p:sp>
      <p:sp>
        <p:nvSpPr>
          <p:cNvPr id="2" name="TextBox 1">
            <a:extLst>
              <a:ext uri="{FF2B5EF4-FFF2-40B4-BE49-F238E27FC236}">
                <a16:creationId xmlns:a16="http://schemas.microsoft.com/office/drawing/2014/main" id="{937B082C-63E7-871E-650E-468B236207C0}"/>
              </a:ext>
            </a:extLst>
          </p:cNvPr>
          <p:cNvSpPr txBox="1"/>
          <p:nvPr/>
        </p:nvSpPr>
        <p:spPr>
          <a:xfrm>
            <a:off x="2273969" y="1925053"/>
            <a:ext cx="8073189" cy="2123658"/>
          </a:xfrm>
          <a:prstGeom prst="rect">
            <a:avLst/>
          </a:prstGeom>
          <a:solidFill>
            <a:schemeClr val="accent4"/>
          </a:solidFill>
        </p:spPr>
        <p:txBody>
          <a:bodyPr wrap="square" rtlCol="0">
            <a:spAutoFit/>
          </a:bodyPr>
          <a:lstStyle/>
          <a:p>
            <a:pPr algn="ctr"/>
            <a:r>
              <a:rPr lang="en-US" sz="6600" i="1" dirty="0">
                <a:solidFill>
                  <a:schemeClr val="bg1"/>
                </a:solidFill>
              </a:rPr>
              <a:t>Anything outside your scope of service</a:t>
            </a:r>
          </a:p>
        </p:txBody>
      </p:sp>
    </p:spTree>
    <p:extLst>
      <p:ext uri="{BB962C8B-B14F-4D97-AF65-F5344CB8AC3E}">
        <p14:creationId xmlns:p14="http://schemas.microsoft.com/office/powerpoint/2010/main" val="427025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4CD91-ED8F-CC86-2791-E9F7E07212DF}"/>
              </a:ext>
            </a:extLst>
          </p:cNvPr>
          <p:cNvSpPr>
            <a:spLocks noGrp="1"/>
          </p:cNvSpPr>
          <p:nvPr>
            <p:ph type="title"/>
          </p:nvPr>
        </p:nvSpPr>
        <p:spPr>
          <a:xfrm>
            <a:off x="432346" y="0"/>
            <a:ext cx="10515600" cy="781050"/>
          </a:xfrm>
        </p:spPr>
        <p:txBody>
          <a:bodyPr anchor="ctr">
            <a:normAutofit/>
          </a:bodyPr>
          <a:lstStyle/>
          <a:p>
            <a:r>
              <a:rPr lang="en-US" dirty="0"/>
              <a:t>Case Study: Update</a:t>
            </a:r>
          </a:p>
        </p:txBody>
      </p:sp>
      <p:sp>
        <p:nvSpPr>
          <p:cNvPr id="4" name="Slide Number Placeholder 3">
            <a:extLst>
              <a:ext uri="{FF2B5EF4-FFF2-40B4-BE49-F238E27FC236}">
                <a16:creationId xmlns:a16="http://schemas.microsoft.com/office/drawing/2014/main" id="{26BCBEB5-3C2C-F8C0-8F5D-CFD3FE1C97EA}"/>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7</a:t>
            </a:fld>
            <a:endParaRPr lang="en-US"/>
          </a:p>
        </p:txBody>
      </p:sp>
      <p:sp>
        <p:nvSpPr>
          <p:cNvPr id="11" name="Text Placeholder 4">
            <a:extLst>
              <a:ext uri="{FF2B5EF4-FFF2-40B4-BE49-F238E27FC236}">
                <a16:creationId xmlns:a16="http://schemas.microsoft.com/office/drawing/2014/main" id="{2683EF07-3302-6E51-D983-8054EEB2DF64}"/>
              </a:ext>
            </a:extLst>
          </p:cNvPr>
          <p:cNvSpPr>
            <a:spLocks noGrp="1"/>
          </p:cNvSpPr>
          <p:nvPr>
            <p:ph type="body" sz="quarter" idx="10"/>
          </p:nvPr>
        </p:nvSpPr>
        <p:spPr>
          <a:xfrm>
            <a:off x="295275" y="6432551"/>
            <a:ext cx="3314700" cy="274320"/>
          </a:xfrm>
        </p:spPr>
        <p:txBody>
          <a:bodyPr/>
          <a:lstStyle/>
          <a:p>
            <a:endParaRPr lang="en-US"/>
          </a:p>
        </p:txBody>
      </p:sp>
      <p:graphicFrame>
        <p:nvGraphicFramePr>
          <p:cNvPr id="7" name="Content Placeholder 2">
            <a:extLst>
              <a:ext uri="{FF2B5EF4-FFF2-40B4-BE49-F238E27FC236}">
                <a16:creationId xmlns:a16="http://schemas.microsoft.com/office/drawing/2014/main" id="{3C625FFC-D420-3B97-D6AC-7C2075AE23E4}"/>
              </a:ext>
            </a:extLst>
          </p:cNvPr>
          <p:cNvGraphicFramePr>
            <a:graphicFrameLocks noGrp="1"/>
          </p:cNvGraphicFramePr>
          <p:nvPr>
            <p:ph idx="1"/>
            <p:extLst>
              <p:ext uri="{D42A27DB-BD31-4B8C-83A1-F6EECF244321}">
                <p14:modId xmlns:p14="http://schemas.microsoft.com/office/powerpoint/2010/main" val="2985590038"/>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72520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6CFA18A-B6A0-49CB-33D8-5AB4F0F410C1}"/>
            </a:ext>
          </a:extLst>
        </p:cNvPr>
        <p:cNvGrpSpPr/>
        <p:nvPr/>
      </p:nvGrpSpPr>
      <p:grpSpPr>
        <a:xfrm>
          <a:off x="0" y="0"/>
          <a:ext cx="0" cy="0"/>
          <a:chOff x="0" y="0"/>
          <a:chExt cx="0" cy="0"/>
        </a:xfrm>
      </p:grpSpPr>
      <p:pic>
        <p:nvPicPr>
          <p:cNvPr id="13" name="Picture Placeholder 12" descr="A helicopter parked on a road&#10;&#10;Description automatically generated">
            <a:extLst>
              <a:ext uri="{FF2B5EF4-FFF2-40B4-BE49-F238E27FC236}">
                <a16:creationId xmlns:a16="http://schemas.microsoft.com/office/drawing/2014/main" id="{277E3A4F-04D8-92B8-75F2-BE592120F80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595" b="16595"/>
          <a:stretch>
            <a:fillRect/>
          </a:stretch>
        </p:blipFill>
        <p:spPr/>
      </p:pic>
      <p:pic>
        <p:nvPicPr>
          <p:cNvPr id="15" name="Picture Placeholder 14" descr="A white ambulance with a person's face on the side&#10;&#10;Description automatically generated">
            <a:extLst>
              <a:ext uri="{FF2B5EF4-FFF2-40B4-BE49-F238E27FC236}">
                <a16:creationId xmlns:a16="http://schemas.microsoft.com/office/drawing/2014/main" id="{F6BEB5EB-3AAC-7C41-DB95-D0EC853505A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443" r="4443"/>
          <a:stretch>
            <a:fillRect/>
          </a:stretch>
        </p:blipFill>
        <p:spPr/>
      </p:pic>
      <p:pic>
        <p:nvPicPr>
          <p:cNvPr id="17" name="Picture Placeholder 16" descr="A view of a hospital bed from inside of a vehicle&#10;&#10;Description automatically generated">
            <a:extLst>
              <a:ext uri="{FF2B5EF4-FFF2-40B4-BE49-F238E27FC236}">
                <a16:creationId xmlns:a16="http://schemas.microsoft.com/office/drawing/2014/main" id="{D8DFF4C4-7402-2D83-B2AA-2A01874C122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9147" r="19147"/>
          <a:stretch>
            <a:fillRect/>
          </a:stretch>
        </p:blipFill>
        <p:spPr>
          <a:xfrm rot="5400000">
            <a:off x="9277350" y="3262313"/>
            <a:ext cx="2630488" cy="3197225"/>
          </a:xfrm>
        </p:spPr>
      </p:pic>
      <p:sp>
        <p:nvSpPr>
          <p:cNvPr id="6" name="Slide Number Placeholder 3">
            <a:extLst>
              <a:ext uri="{FF2B5EF4-FFF2-40B4-BE49-F238E27FC236}">
                <a16:creationId xmlns:a16="http://schemas.microsoft.com/office/drawing/2014/main" id="{480E1349-A9D1-0196-2A60-2EF92648805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
        <p:nvSpPr>
          <p:cNvPr id="3" name="Title 2">
            <a:extLst>
              <a:ext uri="{FF2B5EF4-FFF2-40B4-BE49-F238E27FC236}">
                <a16:creationId xmlns:a16="http://schemas.microsoft.com/office/drawing/2014/main" id="{9CECDA38-6E88-7A07-16B7-B91D32C31B4B}"/>
              </a:ext>
            </a:extLst>
          </p:cNvPr>
          <p:cNvSpPr>
            <a:spLocks noGrp="1"/>
          </p:cNvSpPr>
          <p:nvPr>
            <p:ph type="title" idx="4294967295"/>
          </p:nvPr>
        </p:nvSpPr>
        <p:spPr>
          <a:xfrm>
            <a:off x="532279" y="200025"/>
            <a:ext cx="9964271" cy="781050"/>
          </a:xfrm>
        </p:spPr>
        <p:txBody>
          <a:bodyPr/>
          <a:lstStyle/>
          <a:p>
            <a:r>
              <a:rPr lang="en-US" dirty="0">
                <a:solidFill>
                  <a:schemeClr val="bg1"/>
                </a:solidFill>
              </a:rPr>
              <a:t>Maternal Transport</a:t>
            </a:r>
            <a:endParaRPr lang="en-IN" dirty="0">
              <a:solidFill>
                <a:schemeClr val="bg1"/>
              </a:solidFill>
            </a:endParaRPr>
          </a:p>
        </p:txBody>
      </p:sp>
      <p:sp>
        <p:nvSpPr>
          <p:cNvPr id="4" name="Content Placeholder 3">
            <a:extLst>
              <a:ext uri="{FF2B5EF4-FFF2-40B4-BE49-F238E27FC236}">
                <a16:creationId xmlns:a16="http://schemas.microsoft.com/office/drawing/2014/main" id="{0462E26C-7834-916D-082E-09446E0BF1F0}"/>
              </a:ext>
            </a:extLst>
          </p:cNvPr>
          <p:cNvSpPr>
            <a:spLocks noGrp="1"/>
          </p:cNvSpPr>
          <p:nvPr>
            <p:ph idx="4294967295"/>
          </p:nvPr>
        </p:nvSpPr>
        <p:spPr>
          <a:xfrm>
            <a:off x="605118" y="1016000"/>
            <a:ext cx="4800600" cy="5251450"/>
          </a:xfrm>
        </p:spPr>
        <p:txBody>
          <a:bodyPr>
            <a:normAutofit/>
          </a:bodyPr>
          <a:lstStyle/>
          <a:p>
            <a:r>
              <a:rPr lang="en-US" dirty="0">
                <a:solidFill>
                  <a:schemeClr val="bg1"/>
                </a:solidFill>
              </a:rPr>
              <a:t>Transport to another facility may be necessary</a:t>
            </a:r>
          </a:p>
          <a:p>
            <a:endParaRPr lang="en-US" dirty="0">
              <a:solidFill>
                <a:schemeClr val="bg1"/>
              </a:solidFill>
            </a:endParaRPr>
          </a:p>
          <a:p>
            <a:r>
              <a:rPr lang="en-US" dirty="0">
                <a:solidFill>
                  <a:schemeClr val="bg1"/>
                </a:solidFill>
              </a:rPr>
              <a:t>Stabilization efforts before transport are crucial</a:t>
            </a:r>
          </a:p>
          <a:p>
            <a:pPr lvl="1"/>
            <a:r>
              <a:rPr lang="en-US" dirty="0">
                <a:solidFill>
                  <a:schemeClr val="bg1"/>
                </a:solidFill>
              </a:rPr>
              <a:t>Intubate if necessary</a:t>
            </a:r>
          </a:p>
          <a:p>
            <a:pPr lvl="1"/>
            <a:r>
              <a:rPr lang="en-US" dirty="0">
                <a:solidFill>
                  <a:schemeClr val="bg1"/>
                </a:solidFill>
              </a:rPr>
              <a:t>Transfuse blood products</a:t>
            </a:r>
          </a:p>
          <a:p>
            <a:pPr lvl="1"/>
            <a:r>
              <a:rPr lang="en-US" dirty="0">
                <a:solidFill>
                  <a:schemeClr val="bg1"/>
                </a:solidFill>
              </a:rPr>
              <a:t>Treat hypertension</a:t>
            </a:r>
          </a:p>
          <a:p>
            <a:pPr marL="0" indent="0">
              <a:buNone/>
            </a:pPr>
            <a:endParaRPr lang="en-US" dirty="0">
              <a:solidFill>
                <a:schemeClr val="bg1"/>
              </a:solidFill>
            </a:endParaRPr>
          </a:p>
          <a:p>
            <a:r>
              <a:rPr lang="en-US" dirty="0">
                <a:solidFill>
                  <a:schemeClr val="bg1"/>
                </a:solidFill>
              </a:rPr>
              <a:t>Transport process should already be established</a:t>
            </a:r>
          </a:p>
        </p:txBody>
      </p:sp>
      <p:sp>
        <p:nvSpPr>
          <p:cNvPr id="18" name="Slide Number Placeholder 3">
            <a:extLst>
              <a:ext uri="{FF2B5EF4-FFF2-40B4-BE49-F238E27FC236}">
                <a16:creationId xmlns:a16="http://schemas.microsoft.com/office/drawing/2014/main" id="{E6124362-B77C-A118-9A07-C629668973CB}"/>
              </a:ext>
            </a:extLst>
          </p:cNvPr>
          <p:cNvSpPr txBox="1">
            <a:spLocks/>
          </p:cNvSpPr>
          <p:nvPr/>
        </p:nvSpPr>
        <p:spPr>
          <a:xfrm>
            <a:off x="9277350" y="6584951"/>
            <a:ext cx="2743200" cy="27432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654F6E-038B-482B-9D7F-8B6B51C6EA5F}" type="slidenum">
              <a:rPr kumimoji="0" lang="en-US" sz="1200" b="0" i="0" u="none" strike="noStrike" kern="1200" cap="none" spc="0" normalizeH="0" baseline="0" noProof="0" smtClean="0">
                <a:ln>
                  <a:noFill/>
                </a:ln>
                <a:solidFill>
                  <a:prstClr val="black">
                    <a:tint val="75000"/>
                  </a:prstClr>
                </a:solidFill>
                <a:effectLst/>
                <a:uLnTx/>
                <a:uFillTx/>
                <a:latin typeface="Arquitect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Arquitecta"/>
              <a:ea typeface="+mn-ea"/>
              <a:cs typeface="+mn-cs"/>
            </a:endParaRPr>
          </a:p>
        </p:txBody>
      </p:sp>
    </p:spTree>
    <p:extLst>
      <p:ext uri="{BB962C8B-B14F-4D97-AF65-F5344CB8AC3E}">
        <p14:creationId xmlns:p14="http://schemas.microsoft.com/office/powerpoint/2010/main" val="3142086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0CCB-5CFA-694C-84D0-B77DC0477C0A}"/>
              </a:ext>
            </a:extLst>
          </p:cNvPr>
          <p:cNvSpPr>
            <a:spLocks noGrp="1"/>
          </p:cNvSpPr>
          <p:nvPr>
            <p:ph type="title"/>
          </p:nvPr>
        </p:nvSpPr>
        <p:spPr>
          <a:xfrm>
            <a:off x="432346" y="0"/>
            <a:ext cx="10515600" cy="781050"/>
          </a:xfrm>
        </p:spPr>
        <p:txBody>
          <a:bodyPr anchor="ctr">
            <a:normAutofit/>
          </a:bodyPr>
          <a:lstStyle/>
          <a:p>
            <a:r>
              <a:rPr lang="en-US" dirty="0"/>
              <a:t>Maternal Transport</a:t>
            </a:r>
          </a:p>
        </p:txBody>
      </p:sp>
      <p:sp>
        <p:nvSpPr>
          <p:cNvPr id="10" name="Slide Number Placeholder 2">
            <a:extLst>
              <a:ext uri="{FF2B5EF4-FFF2-40B4-BE49-F238E27FC236}">
                <a16:creationId xmlns:a16="http://schemas.microsoft.com/office/drawing/2014/main" id="{646C795B-4E77-2192-5545-C3D9D234C000}"/>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71</a:t>
            </a:fld>
            <a:endParaRPr lang="en-US"/>
          </a:p>
        </p:txBody>
      </p:sp>
      <p:sp>
        <p:nvSpPr>
          <p:cNvPr id="15" name="Text Placeholder 4">
            <a:extLst>
              <a:ext uri="{FF2B5EF4-FFF2-40B4-BE49-F238E27FC236}">
                <a16:creationId xmlns:a16="http://schemas.microsoft.com/office/drawing/2014/main" id="{42D85302-CA59-8046-D68F-7703840CE54F}"/>
              </a:ext>
            </a:extLst>
          </p:cNvPr>
          <p:cNvSpPr>
            <a:spLocks noGrp="1"/>
          </p:cNvSpPr>
          <p:nvPr>
            <p:ph type="body" sz="quarter" idx="10"/>
          </p:nvPr>
        </p:nvSpPr>
        <p:spPr>
          <a:xfrm>
            <a:off x="295275" y="6432551"/>
            <a:ext cx="3314700" cy="274320"/>
          </a:xfrm>
        </p:spPr>
        <p:txBody>
          <a:bodyPr/>
          <a:lstStyle/>
          <a:p>
            <a:endParaRPr lang="en-US"/>
          </a:p>
        </p:txBody>
      </p:sp>
      <p:graphicFrame>
        <p:nvGraphicFramePr>
          <p:cNvPr id="5" name="Content Placeholder 2">
            <a:extLst>
              <a:ext uri="{FF2B5EF4-FFF2-40B4-BE49-F238E27FC236}">
                <a16:creationId xmlns:a16="http://schemas.microsoft.com/office/drawing/2014/main" id="{5E631F5C-1013-4C32-813B-6541B2AC4B1C}"/>
              </a:ext>
            </a:extLst>
          </p:cNvPr>
          <p:cNvGraphicFramePr>
            <a:graphicFrameLocks noGrp="1"/>
          </p:cNvGraphicFramePr>
          <p:nvPr>
            <p:ph idx="1"/>
            <p:extLst>
              <p:ext uri="{D42A27DB-BD31-4B8C-83A1-F6EECF244321}">
                <p14:modId xmlns:p14="http://schemas.microsoft.com/office/powerpoint/2010/main" val="2025198836"/>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3463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000" dirty="0"/>
              <a:t>Maternal Transport: Determining Stability</a:t>
            </a:r>
          </a:p>
        </p:txBody>
      </p:sp>
      <p:graphicFrame>
        <p:nvGraphicFramePr>
          <p:cNvPr id="6" name="Content Placeholder 2">
            <a:extLst>
              <a:ext uri="{FF2B5EF4-FFF2-40B4-BE49-F238E27FC236}">
                <a16:creationId xmlns:a16="http://schemas.microsoft.com/office/drawing/2014/main" id="{489C6473-7CB3-8761-3E8A-95A6D2FC236F}"/>
              </a:ext>
            </a:extLst>
          </p:cNvPr>
          <p:cNvGraphicFramePr>
            <a:graphicFrameLocks noGrp="1"/>
          </p:cNvGraphicFramePr>
          <p:nvPr>
            <p:ph idx="1"/>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3">
            <a:extLst>
              <a:ext uri="{FF2B5EF4-FFF2-40B4-BE49-F238E27FC236}">
                <a16:creationId xmlns:a16="http://schemas.microsoft.com/office/drawing/2014/main" id="{D336AE92-B7A4-399B-D562-ACA0BEFC98A8}"/>
              </a:ext>
            </a:extLst>
          </p:cNvPr>
          <p:cNvSpPr>
            <a:spLocks noGrp="1"/>
          </p:cNvSpPr>
          <p:nvPr>
            <p:ph type="sldNum" sz="quarter" idx="4"/>
          </p:nvPr>
        </p:nvSpPr>
        <p:spPr/>
        <p:txBody>
          <a:bodyPr/>
          <a:lstStyle/>
          <a:p>
            <a:pPr>
              <a:spcAft>
                <a:spcPts val="600"/>
              </a:spcAft>
            </a:pPr>
            <a:fld id="{3E654F6E-038B-482B-9D7F-8B6B51C6EA5F}" type="slidenum">
              <a:rPr lang="en-US" smtClean="0"/>
              <a:pPr>
                <a:spcAft>
                  <a:spcPts val="600"/>
                </a:spcAft>
              </a:pPr>
              <a:t>72</a:t>
            </a:fld>
            <a:endParaRPr lang="en-US"/>
          </a:p>
        </p:txBody>
      </p:sp>
      <p:sp>
        <p:nvSpPr>
          <p:cNvPr id="12" name="Text Placeholder 4">
            <a:extLst>
              <a:ext uri="{FF2B5EF4-FFF2-40B4-BE49-F238E27FC236}">
                <a16:creationId xmlns:a16="http://schemas.microsoft.com/office/drawing/2014/main" id="{74A4E0FF-2DBA-137D-34B0-95807E526E4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82796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5F383C-662E-477E-A0EA-ACAC4827BF02}"/>
              </a:ext>
            </a:extLst>
          </p:cNvPr>
          <p:cNvSpPr>
            <a:spLocks noGrp="1"/>
          </p:cNvSpPr>
          <p:nvPr>
            <p:ph type="sldNum" sz="quarter" idx="4294967295"/>
          </p:nvPr>
        </p:nvSpPr>
        <p:spPr>
          <a:xfrm>
            <a:off x="9448800" y="6432550"/>
            <a:ext cx="2743200" cy="274638"/>
          </a:xfrm>
        </p:spPr>
        <p:txBody>
          <a:bodyPr/>
          <a:lstStyle/>
          <a:p>
            <a:fld id="{3E654F6E-038B-482B-9D7F-8B6B51C6EA5F}" type="slidenum">
              <a:rPr lang="en-US" smtClean="0"/>
              <a:t>73</a:t>
            </a:fld>
            <a:endParaRPr lang="en-US" dirty="0"/>
          </a:p>
        </p:txBody>
      </p:sp>
      <p:pic>
        <p:nvPicPr>
          <p:cNvPr id="13" name="Picture Placeholder 12">
            <a:extLst>
              <a:ext uri="{FF2B5EF4-FFF2-40B4-BE49-F238E27FC236}">
                <a16:creationId xmlns:a16="http://schemas.microsoft.com/office/drawing/2014/main" id="{DBE885AB-3362-00FB-47C1-C2400325419D}"/>
              </a:ext>
            </a:extLst>
          </p:cNvPr>
          <p:cNvPicPr>
            <a:picLocks noGrp="1" noChangeAspect="1"/>
          </p:cNvPicPr>
          <p:nvPr>
            <p:ph type="pic" sz="quarter" idx="10"/>
          </p:nvPr>
        </p:nvPicPr>
        <p:blipFill>
          <a:blip r:embed="rId2"/>
          <a:srcRect l="2380" r="13484"/>
          <a:stretch>
            <a:fillRect/>
          </a:stretch>
        </p:blipFill>
        <p:spPr>
          <a:xfrm>
            <a:off x="3988904" y="0"/>
            <a:ext cx="7474226" cy="6858000"/>
          </a:xfrm>
          <a:prstGeom prst="rect">
            <a:avLst/>
          </a:prstGeom>
          <a:pattFill prst="pct5">
            <a:fgClr>
              <a:srgbClr val="00A09E"/>
            </a:fgClr>
            <a:bgClr>
              <a:prstClr val="white"/>
            </a:bgClr>
          </a:pattFill>
        </p:spPr>
      </p:pic>
    </p:spTree>
    <p:extLst>
      <p:ext uri="{BB962C8B-B14F-4D97-AF65-F5344CB8AC3E}">
        <p14:creationId xmlns:p14="http://schemas.microsoft.com/office/powerpoint/2010/main" val="1272586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C07D7-9CB2-E2A9-61EE-8C0F033C6503}"/>
            </a:ext>
          </a:extLst>
        </p:cNvPr>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47B36339-B7FC-CFD3-E99B-B172F48D801C}"/>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28B73212-836D-64AF-F808-A2D1AFE2DBE0}"/>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DE08BEB6-F23E-BB78-D8A3-EFDEE57E9BD0}"/>
              </a:ext>
            </a:extLst>
          </p:cNvPr>
          <p:cNvSpPr txBox="1"/>
          <p:nvPr/>
        </p:nvSpPr>
        <p:spPr>
          <a:xfrm>
            <a:off x="1098449" y="1536128"/>
            <a:ext cx="9721951" cy="2557623"/>
          </a:xfrm>
          <a:prstGeom prst="rect">
            <a:avLst/>
          </a:prstGeom>
          <a:noFill/>
        </p:spPr>
        <p:txBody>
          <a:bodyPr wrap="square" rtlCol="0">
            <a:spAutoFit/>
          </a:bodyPr>
          <a:lstStyle/>
          <a:p>
            <a:pPr>
              <a:lnSpc>
                <a:spcPct val="80000"/>
              </a:lnSpc>
              <a:spcAft>
                <a:spcPts val="1800"/>
              </a:spcAft>
            </a:pPr>
            <a:r>
              <a:rPr lang="en-US" sz="6000" b="1" dirty="0">
                <a:solidFill>
                  <a:schemeClr val="bg1"/>
                </a:solidFill>
                <a:latin typeface="+mj-lt"/>
              </a:rPr>
              <a:t>Strategy #7 </a:t>
            </a:r>
          </a:p>
          <a:p>
            <a:pPr>
              <a:lnSpc>
                <a:spcPct val="80000"/>
              </a:lnSpc>
              <a:spcAft>
                <a:spcPts val="1800"/>
              </a:spcAft>
            </a:pPr>
            <a:r>
              <a:rPr lang="en-US" sz="6000" b="1" dirty="0">
                <a:solidFill>
                  <a:schemeClr val="bg1"/>
                </a:solidFill>
                <a:latin typeface="+mj-lt"/>
                <a:ea typeface="Montserrat ExtraBold" charset="0"/>
                <a:cs typeface="Montserrat ExtraBold" charset="0"/>
              </a:rPr>
              <a:t>Standardized Treatment Protocols</a:t>
            </a:r>
            <a:endParaRPr lang="en-US" sz="2000" b="1" dirty="0">
              <a:solidFill>
                <a:schemeClr val="bg1"/>
              </a:solidFill>
              <a:latin typeface="+mj-lt"/>
              <a:ea typeface="Montserrat ExtraBold" charset="0"/>
              <a:cs typeface="Montserrat ExtraBold" charset="0"/>
            </a:endParaRPr>
          </a:p>
        </p:txBody>
      </p:sp>
      <p:cxnSp>
        <p:nvCxnSpPr>
          <p:cNvPr id="18" name="Straight Connector 17">
            <a:extLst>
              <a:ext uri="{FF2B5EF4-FFF2-40B4-BE49-F238E27FC236}">
                <a16:creationId xmlns:a16="http://schemas.microsoft.com/office/drawing/2014/main" id="{754553DB-C4A7-7870-BCD5-04CEFC5F8180}"/>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9DA1A4E-A05C-2E2A-021A-623E76849F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9208" y="265394"/>
            <a:ext cx="1041757" cy="1039037"/>
          </a:xfrm>
          <a:prstGeom prst="rect">
            <a:avLst/>
          </a:prstGeom>
          <a:ln>
            <a:noFill/>
          </a:ln>
        </p:spPr>
      </p:pic>
    </p:spTree>
    <p:extLst>
      <p:ext uri="{BB962C8B-B14F-4D97-AF65-F5344CB8AC3E}">
        <p14:creationId xmlns:p14="http://schemas.microsoft.com/office/powerpoint/2010/main" val="23998170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ewdrops on four-leaf clover">
            <a:extLst>
              <a:ext uri="{FF2B5EF4-FFF2-40B4-BE49-F238E27FC236}">
                <a16:creationId xmlns:a16="http://schemas.microsoft.com/office/drawing/2014/main" id="{18DE559B-D148-2982-9AFA-61B993C38B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095" r="16095"/>
          <a:stretch>
            <a:fillRect/>
          </a:stretch>
        </p:blipFill>
        <p:spPr/>
      </p:pic>
      <p:sp>
        <p:nvSpPr>
          <p:cNvPr id="4" name="Text Placeholder 3">
            <a:extLst>
              <a:ext uri="{FF2B5EF4-FFF2-40B4-BE49-F238E27FC236}">
                <a16:creationId xmlns:a16="http://schemas.microsoft.com/office/drawing/2014/main" id="{F9AA82E3-4928-103A-9F73-113FA75EDD05}"/>
              </a:ext>
            </a:extLst>
          </p:cNvPr>
          <p:cNvSpPr>
            <a:spLocks noGrp="1"/>
          </p:cNvSpPr>
          <p:nvPr>
            <p:ph type="body" sz="quarter" idx="18"/>
          </p:nvPr>
        </p:nvSpPr>
        <p:spPr>
          <a:xfrm>
            <a:off x="666750" y="1938338"/>
            <a:ext cx="5581650" cy="2981325"/>
          </a:xfrm>
        </p:spPr>
        <p:txBody>
          <a:bodyPr>
            <a:normAutofit/>
          </a:bodyPr>
          <a:lstStyle/>
          <a:p>
            <a:r>
              <a:rPr lang="en-US" sz="4400" cap="none" dirty="0"/>
              <a:t>“Hope is not a strategy.</a:t>
            </a:r>
          </a:p>
          <a:p>
            <a:r>
              <a:rPr lang="en-US" sz="4400" cap="none" dirty="0"/>
              <a:t>Luck is not a plan.”</a:t>
            </a:r>
          </a:p>
        </p:txBody>
      </p:sp>
      <p:sp>
        <p:nvSpPr>
          <p:cNvPr id="2" name="Slide Number Placeholder 1">
            <a:extLst>
              <a:ext uri="{FF2B5EF4-FFF2-40B4-BE49-F238E27FC236}">
                <a16:creationId xmlns:a16="http://schemas.microsoft.com/office/drawing/2014/main" id="{A0E36ECB-8C65-5EA1-8585-DDFC7603F5A2}"/>
              </a:ext>
            </a:extLst>
          </p:cNvPr>
          <p:cNvSpPr>
            <a:spLocks noGrp="1"/>
          </p:cNvSpPr>
          <p:nvPr>
            <p:ph type="sldNum" sz="quarter" idx="4294967295"/>
          </p:nvPr>
        </p:nvSpPr>
        <p:spPr>
          <a:xfrm>
            <a:off x="9448800" y="6356350"/>
            <a:ext cx="2743200" cy="365125"/>
          </a:xfrm>
        </p:spPr>
        <p:txBody>
          <a:bodyPr/>
          <a:lstStyle/>
          <a:p>
            <a:fld id="{B32FC2A2-8B41-3F49-9778-589717688361}" type="slidenum">
              <a:rPr lang="en-US" smtClean="0"/>
              <a:t>75</a:t>
            </a:fld>
            <a:endParaRPr lang="en-US"/>
          </a:p>
        </p:txBody>
      </p:sp>
    </p:spTree>
    <p:extLst>
      <p:ext uri="{BB962C8B-B14F-4D97-AF65-F5344CB8AC3E}">
        <p14:creationId xmlns:p14="http://schemas.microsoft.com/office/powerpoint/2010/main" val="18155608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34D132-0356-0E5C-13CE-39B594DCA034}"/>
              </a:ext>
            </a:extLst>
          </p:cNvPr>
          <p:cNvSpPr>
            <a:spLocks noGrp="1"/>
          </p:cNvSpPr>
          <p:nvPr>
            <p:ph type="title"/>
          </p:nvPr>
        </p:nvSpPr>
        <p:spPr/>
        <p:txBody>
          <a:bodyPr/>
          <a:lstStyle/>
          <a:p>
            <a:r>
              <a:rPr lang="en-US" dirty="0"/>
              <a:t>Standardized Treatment Protocols</a:t>
            </a:r>
          </a:p>
        </p:txBody>
      </p:sp>
      <p:graphicFrame>
        <p:nvGraphicFramePr>
          <p:cNvPr id="9" name="Content Placeholder 5">
            <a:extLst>
              <a:ext uri="{FF2B5EF4-FFF2-40B4-BE49-F238E27FC236}">
                <a16:creationId xmlns:a16="http://schemas.microsoft.com/office/drawing/2014/main" id="{9FB229B1-D30E-1D0B-E2C1-78C44F03E353}"/>
              </a:ext>
            </a:extLst>
          </p:cNvPr>
          <p:cNvGraphicFramePr>
            <a:graphicFrameLocks noGrp="1"/>
          </p:cNvGraphicFramePr>
          <p:nvPr>
            <p:ph idx="1"/>
            <p:extLst>
              <p:ext uri="{D42A27DB-BD31-4B8C-83A1-F6EECF244321}">
                <p14:modId xmlns:p14="http://schemas.microsoft.com/office/powerpoint/2010/main" val="754963027"/>
              </p:ext>
            </p:extLst>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20D36DB-C28B-E39B-B843-DBEEC80D051B}"/>
              </a:ext>
            </a:extLst>
          </p:cNvPr>
          <p:cNvSpPr>
            <a:spLocks noGrp="1"/>
          </p:cNvSpPr>
          <p:nvPr>
            <p:ph type="sldNum" sz="quarter" idx="4"/>
          </p:nvPr>
        </p:nvSpPr>
        <p:spPr/>
        <p:txBody>
          <a:bodyPr/>
          <a:lstStyle/>
          <a:p>
            <a:fld id="{9B7C9AA8-325D-49C9-B846-7B41702E2AD0}" type="slidenum">
              <a:rPr lang="en-US" smtClean="0"/>
              <a:pPr/>
              <a:t>76</a:t>
            </a:fld>
            <a:endParaRPr lang="en-US" dirty="0"/>
          </a:p>
        </p:txBody>
      </p:sp>
      <p:sp>
        <p:nvSpPr>
          <p:cNvPr id="7" name="Text Placeholder 6">
            <a:extLst>
              <a:ext uri="{FF2B5EF4-FFF2-40B4-BE49-F238E27FC236}">
                <a16:creationId xmlns:a16="http://schemas.microsoft.com/office/drawing/2014/main" id="{872B932D-D61E-B24C-361B-3FC3F498608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817333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9AA5D-6AF0-1154-C500-6160F3ACFB81}"/>
              </a:ext>
            </a:extLst>
          </p:cNvPr>
          <p:cNvSpPr>
            <a:spLocks noGrp="1"/>
          </p:cNvSpPr>
          <p:nvPr>
            <p:ph type="title"/>
          </p:nvPr>
        </p:nvSpPr>
        <p:spPr/>
        <p:txBody>
          <a:bodyPr/>
          <a:lstStyle/>
          <a:p>
            <a:r>
              <a:rPr lang="en-US" dirty="0"/>
              <a:t>Example: Maternal Sepsis in Low Resourced Settings</a:t>
            </a:r>
          </a:p>
        </p:txBody>
      </p:sp>
      <p:sp>
        <p:nvSpPr>
          <p:cNvPr id="4" name="Slide Number Placeholder 3">
            <a:extLst>
              <a:ext uri="{FF2B5EF4-FFF2-40B4-BE49-F238E27FC236}">
                <a16:creationId xmlns:a16="http://schemas.microsoft.com/office/drawing/2014/main" id="{E5F6AF11-0A55-D9F1-A18D-EBC06408058D}"/>
              </a:ext>
            </a:extLst>
          </p:cNvPr>
          <p:cNvSpPr>
            <a:spLocks noGrp="1"/>
          </p:cNvSpPr>
          <p:nvPr>
            <p:ph type="sldNum" sz="quarter" idx="4"/>
          </p:nvPr>
        </p:nvSpPr>
        <p:spPr/>
        <p:txBody>
          <a:bodyPr/>
          <a:lstStyle/>
          <a:p>
            <a:fld id="{3E654F6E-038B-482B-9D7F-8B6B51C6EA5F}" type="slidenum">
              <a:rPr lang="en-US" smtClean="0"/>
              <a:t>77</a:t>
            </a:fld>
            <a:endParaRPr lang="en-US" dirty="0"/>
          </a:p>
        </p:txBody>
      </p:sp>
      <p:sp>
        <p:nvSpPr>
          <p:cNvPr id="5" name="Text Placeholder 4">
            <a:extLst>
              <a:ext uri="{FF2B5EF4-FFF2-40B4-BE49-F238E27FC236}">
                <a16:creationId xmlns:a16="http://schemas.microsoft.com/office/drawing/2014/main" id="{1DD9D12A-B4BA-880B-A55B-F0E4F2303A4B}"/>
              </a:ext>
            </a:extLst>
          </p:cNvPr>
          <p:cNvSpPr>
            <a:spLocks noGrp="1"/>
          </p:cNvSpPr>
          <p:nvPr>
            <p:ph type="body" sz="quarter" idx="10"/>
          </p:nvPr>
        </p:nvSpPr>
        <p:spPr/>
        <p:txBody>
          <a:bodyPr/>
          <a:lstStyle/>
          <a:p>
            <a:endParaRPr lang="en-US"/>
          </a:p>
        </p:txBody>
      </p:sp>
      <p:graphicFrame>
        <p:nvGraphicFramePr>
          <p:cNvPr id="6" name="Table 5">
            <a:extLst>
              <a:ext uri="{FF2B5EF4-FFF2-40B4-BE49-F238E27FC236}">
                <a16:creationId xmlns:a16="http://schemas.microsoft.com/office/drawing/2014/main" id="{4222C6B8-6788-5C0A-42FF-24EF3B52AB2B}"/>
              </a:ext>
            </a:extLst>
          </p:cNvPr>
          <p:cNvGraphicFramePr>
            <a:graphicFrameLocks noGrp="1"/>
          </p:cNvGraphicFramePr>
          <p:nvPr>
            <p:extLst>
              <p:ext uri="{D42A27DB-BD31-4B8C-83A1-F6EECF244321}">
                <p14:modId xmlns:p14="http://schemas.microsoft.com/office/powerpoint/2010/main" val="3265824106"/>
              </p:ext>
            </p:extLst>
          </p:nvPr>
        </p:nvGraphicFramePr>
        <p:xfrm>
          <a:off x="609600" y="946614"/>
          <a:ext cx="10972800" cy="5623097"/>
        </p:xfrm>
        <a:graphic>
          <a:graphicData uri="http://schemas.openxmlformats.org/drawingml/2006/table">
            <a:tbl>
              <a:tblPr firstRow="1" bandRow="1">
                <a:tableStyleId>{6E25E649-3F16-4E02-A733-19D2CDBF48F0}</a:tableStyleId>
              </a:tblPr>
              <a:tblGrid>
                <a:gridCol w="6388769">
                  <a:extLst>
                    <a:ext uri="{9D8B030D-6E8A-4147-A177-3AD203B41FA5}">
                      <a16:colId xmlns:a16="http://schemas.microsoft.com/office/drawing/2014/main" val="1369600597"/>
                    </a:ext>
                  </a:extLst>
                </a:gridCol>
                <a:gridCol w="4584031">
                  <a:extLst>
                    <a:ext uri="{9D8B030D-6E8A-4147-A177-3AD203B41FA5}">
                      <a16:colId xmlns:a16="http://schemas.microsoft.com/office/drawing/2014/main" val="123672821"/>
                    </a:ext>
                  </a:extLst>
                </a:gridCol>
              </a:tblGrid>
              <a:tr h="685337">
                <a:tc>
                  <a:txBody>
                    <a:bodyPr/>
                    <a:lstStyle/>
                    <a:p>
                      <a:r>
                        <a:rPr lang="en-US" sz="2400" dirty="0"/>
                        <a:t>Low Resourced Settings</a:t>
                      </a:r>
                    </a:p>
                  </a:txBody>
                  <a:tcPr anchor="ctr"/>
                </a:tc>
                <a:tc>
                  <a:txBody>
                    <a:bodyPr/>
                    <a:lstStyle/>
                    <a:p>
                      <a:endParaRPr lang="en-US" sz="2400"/>
                    </a:p>
                  </a:txBody>
                  <a:tcPr anchor="ctr"/>
                </a:tc>
                <a:extLst>
                  <a:ext uri="{0D108BD9-81ED-4DB2-BD59-A6C34878D82A}">
                    <a16:rowId xmlns:a16="http://schemas.microsoft.com/office/drawing/2014/main" val="2191650822"/>
                  </a:ext>
                </a:extLst>
              </a:tr>
              <a:tr h="416213">
                <a:tc>
                  <a:txBody>
                    <a:bodyPr/>
                    <a:lstStyle/>
                    <a:p>
                      <a:r>
                        <a:rPr lang="en-US" sz="2400" dirty="0"/>
                        <a:t>Inability to measure lactate level, use capillary refill and urine output to guide resuscitation</a:t>
                      </a:r>
                    </a:p>
                  </a:txBody>
                  <a:tcPr anchor="ctr"/>
                </a:tc>
                <a:tc>
                  <a:txBody>
                    <a:bodyPr/>
                    <a:lstStyle/>
                    <a:p>
                      <a:endParaRPr lang="en-US" sz="2400" dirty="0"/>
                    </a:p>
                  </a:txBody>
                  <a:tcPr anchor="ctr"/>
                </a:tc>
                <a:extLst>
                  <a:ext uri="{0D108BD9-81ED-4DB2-BD59-A6C34878D82A}">
                    <a16:rowId xmlns:a16="http://schemas.microsoft.com/office/drawing/2014/main" val="781812581"/>
                  </a:ext>
                </a:extLst>
              </a:tr>
              <a:tr h="416213">
                <a:tc>
                  <a:txBody>
                    <a:bodyPr/>
                    <a:lstStyle/>
                    <a:p>
                      <a:r>
                        <a:rPr lang="en-US" sz="2400" dirty="0"/>
                        <a:t>Respiratory Therapy early involvement in care</a:t>
                      </a:r>
                    </a:p>
                  </a:txBody>
                  <a:tcPr anchor="ctr"/>
                </a:tc>
                <a:tc>
                  <a:txBody>
                    <a:bodyPr/>
                    <a:lstStyle/>
                    <a:p>
                      <a:r>
                        <a:rPr lang="en-US" sz="2400" dirty="0"/>
                        <a:t>Monitor for hypoxemia with early intervention</a:t>
                      </a:r>
                    </a:p>
                  </a:txBody>
                  <a:tcPr anchor="ctr"/>
                </a:tc>
                <a:extLst>
                  <a:ext uri="{0D108BD9-81ED-4DB2-BD59-A6C34878D82A}">
                    <a16:rowId xmlns:a16="http://schemas.microsoft.com/office/drawing/2014/main" val="831924061"/>
                  </a:ext>
                </a:extLst>
              </a:tr>
              <a:tr h="656243">
                <a:tc>
                  <a:txBody>
                    <a:bodyPr/>
                    <a:lstStyle/>
                    <a:p>
                      <a:r>
                        <a:rPr lang="en-US" sz="2400" dirty="0"/>
                        <a:t>Peripheral administration of vasopressors until central line placement</a:t>
                      </a:r>
                    </a:p>
                  </a:txBody>
                  <a:tcPr anchor="ctr"/>
                </a:tc>
                <a:tc>
                  <a:txBody>
                    <a:bodyPr/>
                    <a:lstStyle/>
                    <a:p>
                      <a:endParaRPr lang="en-US" sz="2400" dirty="0"/>
                    </a:p>
                  </a:txBody>
                  <a:tcPr anchor="ctr"/>
                </a:tc>
                <a:extLst>
                  <a:ext uri="{0D108BD9-81ED-4DB2-BD59-A6C34878D82A}">
                    <a16:rowId xmlns:a16="http://schemas.microsoft.com/office/drawing/2014/main" val="3986572507"/>
                  </a:ext>
                </a:extLst>
              </a:tr>
              <a:tr h="667961">
                <a:tc>
                  <a:txBody>
                    <a:bodyPr/>
                    <a:lstStyle/>
                    <a:p>
                      <a:r>
                        <a:rPr lang="en-US" sz="2400" dirty="0"/>
                        <a:t>Early antibiotic administration with possible sepsis without shock</a:t>
                      </a:r>
                    </a:p>
                  </a:txBody>
                  <a:tcPr anchor="ctr"/>
                </a:tc>
                <a:tc>
                  <a:txBody>
                    <a:bodyPr/>
                    <a:lstStyle/>
                    <a:p>
                      <a:r>
                        <a:rPr lang="en-US" sz="2400" dirty="0"/>
                        <a:t>Limited lab and diagnostic testing</a:t>
                      </a:r>
                    </a:p>
                  </a:txBody>
                  <a:tcPr anchor="ctr"/>
                </a:tc>
                <a:extLst>
                  <a:ext uri="{0D108BD9-81ED-4DB2-BD59-A6C34878D82A}">
                    <a16:rowId xmlns:a16="http://schemas.microsoft.com/office/drawing/2014/main" val="1321228655"/>
                  </a:ext>
                </a:extLst>
              </a:tr>
              <a:tr h="527338">
                <a:tc>
                  <a:txBody>
                    <a:bodyPr/>
                    <a:lstStyle/>
                    <a:p>
                      <a:r>
                        <a:rPr lang="en-US" sz="2400" dirty="0"/>
                        <a:t>Administration of antibiotics in ambulance or flight</a:t>
                      </a:r>
                    </a:p>
                  </a:txBody>
                  <a:tcPr anchor="ctr"/>
                </a:tc>
                <a:tc>
                  <a:txBody>
                    <a:bodyPr/>
                    <a:lstStyle/>
                    <a:p>
                      <a:endParaRPr lang="en-US" sz="2400" dirty="0"/>
                    </a:p>
                  </a:txBody>
                  <a:tcPr anchor="ctr"/>
                </a:tc>
                <a:extLst>
                  <a:ext uri="{0D108BD9-81ED-4DB2-BD59-A6C34878D82A}">
                    <a16:rowId xmlns:a16="http://schemas.microsoft.com/office/drawing/2014/main" val="4077014290"/>
                  </a:ext>
                </a:extLst>
              </a:tr>
              <a:tr h="685337">
                <a:tc>
                  <a:txBody>
                    <a:bodyPr/>
                    <a:lstStyle/>
                    <a:p>
                      <a:r>
                        <a:rPr lang="en-US" sz="2400" dirty="0"/>
                        <a:t>Source control within 6 hours (max)</a:t>
                      </a:r>
                    </a:p>
                  </a:txBody>
                  <a:tcPr anchor="ctr"/>
                </a:tc>
                <a:tc>
                  <a:txBody>
                    <a:bodyPr/>
                    <a:lstStyle/>
                    <a:p>
                      <a:r>
                        <a:rPr lang="en-US" sz="2400" dirty="0"/>
                        <a:t>Determined by resources and clinician</a:t>
                      </a:r>
                    </a:p>
                  </a:txBody>
                  <a:tcPr anchor="ctr"/>
                </a:tc>
                <a:extLst>
                  <a:ext uri="{0D108BD9-81ED-4DB2-BD59-A6C34878D82A}">
                    <a16:rowId xmlns:a16="http://schemas.microsoft.com/office/drawing/2014/main" val="4265897658"/>
                  </a:ext>
                </a:extLst>
              </a:tr>
            </a:tbl>
          </a:graphicData>
        </a:graphic>
      </p:graphicFrame>
    </p:spTree>
    <p:extLst>
      <p:ext uri="{BB962C8B-B14F-4D97-AF65-F5344CB8AC3E}">
        <p14:creationId xmlns:p14="http://schemas.microsoft.com/office/powerpoint/2010/main" val="11736738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80F62-EE55-DC08-961B-9D23A47EE80A}"/>
            </a:ext>
          </a:extLst>
        </p:cNvPr>
        <p:cNvGrpSpPr/>
        <p:nvPr/>
      </p:nvGrpSpPr>
      <p:grpSpPr>
        <a:xfrm>
          <a:off x="0" y="0"/>
          <a:ext cx="0" cy="0"/>
          <a:chOff x="0" y="0"/>
          <a:chExt cx="0" cy="0"/>
        </a:xfrm>
      </p:grpSpPr>
      <p:pic>
        <p:nvPicPr>
          <p:cNvPr id="12" name="Picture Placeholder 11" descr="A pregnant person sitting on a chair using a computer&#10;&#10;Description automatically generated with medium confidence">
            <a:extLst>
              <a:ext uri="{FF2B5EF4-FFF2-40B4-BE49-F238E27FC236}">
                <a16:creationId xmlns:a16="http://schemas.microsoft.com/office/drawing/2014/main" id="{1D064C1B-3FBC-A130-319C-C45487028D0A}"/>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870" b="7870"/>
          <a:stretch>
            <a:fillRect/>
          </a:stretch>
        </p:blipFill>
        <p:spPr/>
      </p:pic>
      <p:sp>
        <p:nvSpPr>
          <p:cNvPr id="13" name="Rectangle 12">
            <a:extLst>
              <a:ext uri="{FF2B5EF4-FFF2-40B4-BE49-F238E27FC236}">
                <a16:creationId xmlns:a16="http://schemas.microsoft.com/office/drawing/2014/main" id="{B16144DE-CF98-CF61-DBAB-C3070493B6BD}"/>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56414238-580D-6DB8-F281-4863DDAE6FEB}"/>
              </a:ext>
            </a:extLst>
          </p:cNvPr>
          <p:cNvSpPr txBox="1"/>
          <p:nvPr/>
        </p:nvSpPr>
        <p:spPr>
          <a:xfrm>
            <a:off x="1098449" y="1536128"/>
            <a:ext cx="9721951" cy="1818959"/>
          </a:xfrm>
          <a:prstGeom prst="rect">
            <a:avLst/>
          </a:prstGeom>
          <a:noFill/>
        </p:spPr>
        <p:txBody>
          <a:bodyPr wrap="square" rtlCol="0">
            <a:spAutoFit/>
          </a:bodyPr>
          <a:lstStyle/>
          <a:p>
            <a:pPr>
              <a:lnSpc>
                <a:spcPct val="80000"/>
              </a:lnSpc>
              <a:spcAft>
                <a:spcPts val="1800"/>
              </a:spcAft>
            </a:pPr>
            <a:r>
              <a:rPr lang="en-US" sz="6000" b="1" dirty="0">
                <a:solidFill>
                  <a:schemeClr val="bg1"/>
                </a:solidFill>
                <a:latin typeface="+mj-lt"/>
              </a:rPr>
              <a:t>Strategy #8 </a:t>
            </a:r>
          </a:p>
          <a:p>
            <a:pPr>
              <a:lnSpc>
                <a:spcPct val="80000"/>
              </a:lnSpc>
              <a:spcAft>
                <a:spcPts val="1800"/>
              </a:spcAft>
            </a:pPr>
            <a:r>
              <a:rPr lang="en-US" sz="6000" b="1" dirty="0">
                <a:solidFill>
                  <a:schemeClr val="bg1"/>
                </a:solidFill>
                <a:latin typeface="+mj-lt"/>
                <a:ea typeface="Montserrat ExtraBold" charset="0"/>
                <a:cs typeface="Montserrat ExtraBold" charset="0"/>
              </a:rPr>
              <a:t>Simulation</a:t>
            </a:r>
            <a:endParaRPr lang="en-US" sz="2000" b="1" dirty="0">
              <a:solidFill>
                <a:schemeClr val="bg1"/>
              </a:solidFill>
              <a:latin typeface="+mj-lt"/>
              <a:ea typeface="Montserrat ExtraBold" charset="0"/>
              <a:cs typeface="Montserrat ExtraBold" charset="0"/>
            </a:endParaRPr>
          </a:p>
        </p:txBody>
      </p:sp>
      <p:cxnSp>
        <p:nvCxnSpPr>
          <p:cNvPr id="18" name="Straight Connector 17">
            <a:extLst>
              <a:ext uri="{FF2B5EF4-FFF2-40B4-BE49-F238E27FC236}">
                <a16:creationId xmlns:a16="http://schemas.microsoft.com/office/drawing/2014/main" id="{8118DF26-9603-0BEA-D902-1CD24C45142A}"/>
              </a:ext>
            </a:extLst>
          </p:cNvPr>
          <p:cNvCxnSpPr>
            <a:cxnSpLocks/>
          </p:cNvCxnSpPr>
          <p:nvPr/>
        </p:nvCxnSpPr>
        <p:spPr>
          <a:xfrm>
            <a:off x="1227371" y="1376898"/>
            <a:ext cx="1498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262551-1FD3-C77B-CDF6-FC873C2A140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9208" y="265394"/>
            <a:ext cx="1041757" cy="1039037"/>
          </a:xfrm>
          <a:prstGeom prst="rect">
            <a:avLst/>
          </a:prstGeom>
          <a:ln>
            <a:noFill/>
          </a:ln>
        </p:spPr>
      </p:pic>
    </p:spTree>
    <p:extLst>
      <p:ext uri="{BB962C8B-B14F-4D97-AF65-F5344CB8AC3E}">
        <p14:creationId xmlns:p14="http://schemas.microsoft.com/office/powerpoint/2010/main" val="12019006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hospital bed&#10;&#10;Description automatically generated with medium confidence">
            <a:extLst>
              <a:ext uri="{FF2B5EF4-FFF2-40B4-BE49-F238E27FC236}">
                <a16:creationId xmlns:a16="http://schemas.microsoft.com/office/drawing/2014/main" id="{860B274F-7A1A-04A6-CB0A-E22FEF29912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166" r="14166"/>
          <a:stretch>
            <a:fillRect/>
          </a:stretch>
        </p:blipFill>
        <p:spPr>
          <a:xfrm rot="5400000">
            <a:off x="4749042" y="-157549"/>
            <a:ext cx="6858002" cy="7173100"/>
          </a:xfrm>
          <a:prstGeom prst="rect">
            <a:avLst/>
          </a:prstGeom>
          <a:scene3d>
            <a:camera prst="orthographicFront">
              <a:rot lat="0" lon="0" rev="0"/>
            </a:camera>
            <a:lightRig rig="threePt" dir="t"/>
          </a:scene3d>
        </p:spPr>
      </p:pic>
      <p:sp>
        <p:nvSpPr>
          <p:cNvPr id="5" name="Rectangle 4">
            <a:extLst>
              <a:ext uri="{FF2B5EF4-FFF2-40B4-BE49-F238E27FC236}">
                <a16:creationId xmlns:a16="http://schemas.microsoft.com/office/drawing/2014/main" id="{73D6F2BA-6CEB-E383-E9A8-356CF020E3D0}"/>
              </a:ext>
            </a:extLst>
          </p:cNvPr>
          <p:cNvSpPr/>
          <p:nvPr/>
        </p:nvSpPr>
        <p:spPr>
          <a:xfrm>
            <a:off x="803365" y="376802"/>
            <a:ext cx="2971800" cy="1792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What is your nightmare scenario?</a:t>
            </a:r>
          </a:p>
        </p:txBody>
      </p:sp>
      <p:sp>
        <p:nvSpPr>
          <p:cNvPr id="6" name="Rectangle 5">
            <a:extLst>
              <a:ext uri="{FF2B5EF4-FFF2-40B4-BE49-F238E27FC236}">
                <a16:creationId xmlns:a16="http://schemas.microsoft.com/office/drawing/2014/main" id="{D7465212-F986-FB0F-2513-DC41FBA873C8}"/>
              </a:ext>
            </a:extLst>
          </p:cNvPr>
          <p:cNvSpPr/>
          <p:nvPr/>
        </p:nvSpPr>
        <p:spPr>
          <a:xfrm>
            <a:off x="769835" y="2532647"/>
            <a:ext cx="2971800" cy="1792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Do you feel prepared to handle it?</a:t>
            </a:r>
          </a:p>
        </p:txBody>
      </p:sp>
      <p:sp>
        <p:nvSpPr>
          <p:cNvPr id="7" name="Rectangle 6">
            <a:extLst>
              <a:ext uri="{FF2B5EF4-FFF2-40B4-BE49-F238E27FC236}">
                <a16:creationId xmlns:a16="http://schemas.microsoft.com/office/drawing/2014/main" id="{FA2BA536-1D8D-52F1-C2DB-E0987CB5D102}"/>
              </a:ext>
            </a:extLst>
          </p:cNvPr>
          <p:cNvSpPr/>
          <p:nvPr/>
        </p:nvSpPr>
        <p:spPr>
          <a:xfrm>
            <a:off x="769835" y="4688492"/>
            <a:ext cx="2971800" cy="1792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Have you practiced it?</a:t>
            </a:r>
          </a:p>
        </p:txBody>
      </p:sp>
    </p:spTree>
    <p:extLst>
      <p:ext uri="{BB962C8B-B14F-4D97-AF65-F5344CB8AC3E}">
        <p14:creationId xmlns:p14="http://schemas.microsoft.com/office/powerpoint/2010/main" val="2138597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32FC-F69A-3A4B-4A04-702F25E05BA8}"/>
              </a:ext>
            </a:extLst>
          </p:cNvPr>
          <p:cNvSpPr>
            <a:spLocks noGrp="1"/>
          </p:cNvSpPr>
          <p:nvPr>
            <p:ph type="title"/>
          </p:nvPr>
        </p:nvSpPr>
        <p:spPr>
          <a:xfrm>
            <a:off x="432346" y="0"/>
            <a:ext cx="10515600" cy="781050"/>
          </a:xfrm>
        </p:spPr>
        <p:txBody>
          <a:bodyPr anchor="ctr">
            <a:normAutofit/>
          </a:bodyPr>
          <a:lstStyle/>
          <a:p>
            <a:r>
              <a:rPr lang="en-US" dirty="0"/>
              <a:t>Case Study: Update</a:t>
            </a:r>
          </a:p>
        </p:txBody>
      </p:sp>
      <p:sp>
        <p:nvSpPr>
          <p:cNvPr id="4" name="Slide Number Placeholder 3">
            <a:extLst>
              <a:ext uri="{FF2B5EF4-FFF2-40B4-BE49-F238E27FC236}">
                <a16:creationId xmlns:a16="http://schemas.microsoft.com/office/drawing/2014/main" id="{1C8A16B8-753F-F21B-ECF8-1D9BA2D845B2}"/>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3E654F6E-038B-482B-9D7F-8B6B51C6EA5F}" type="slidenum">
              <a:rPr lang="en-US" smtClean="0"/>
              <a:pPr>
                <a:spcAft>
                  <a:spcPts val="600"/>
                </a:spcAft>
              </a:pPr>
              <a:t>8</a:t>
            </a:fld>
            <a:endParaRPr lang="en-US"/>
          </a:p>
        </p:txBody>
      </p:sp>
      <p:sp>
        <p:nvSpPr>
          <p:cNvPr id="11" name="Text Placeholder 4">
            <a:extLst>
              <a:ext uri="{FF2B5EF4-FFF2-40B4-BE49-F238E27FC236}">
                <a16:creationId xmlns:a16="http://schemas.microsoft.com/office/drawing/2014/main" id="{E20E6E96-B496-AEA9-7145-B606EF77C220}"/>
              </a:ext>
            </a:extLst>
          </p:cNvPr>
          <p:cNvSpPr>
            <a:spLocks noGrp="1"/>
          </p:cNvSpPr>
          <p:nvPr>
            <p:ph type="body" sz="quarter" idx="10"/>
          </p:nvPr>
        </p:nvSpPr>
        <p:spPr>
          <a:xfrm>
            <a:off x="295275" y="6432551"/>
            <a:ext cx="3314700" cy="274320"/>
          </a:xfrm>
        </p:spPr>
        <p:txBody>
          <a:bodyPr/>
          <a:lstStyle/>
          <a:p>
            <a:endParaRPr lang="en-US"/>
          </a:p>
        </p:txBody>
      </p:sp>
      <p:graphicFrame>
        <p:nvGraphicFramePr>
          <p:cNvPr id="7" name="Content Placeholder 2">
            <a:extLst>
              <a:ext uri="{FF2B5EF4-FFF2-40B4-BE49-F238E27FC236}">
                <a16:creationId xmlns:a16="http://schemas.microsoft.com/office/drawing/2014/main" id="{C674A7AA-859C-67D8-2C1B-36038EBC705C}"/>
              </a:ext>
            </a:extLst>
          </p:cNvPr>
          <p:cNvGraphicFramePr>
            <a:graphicFrameLocks noGrp="1"/>
          </p:cNvGraphicFramePr>
          <p:nvPr>
            <p:ph idx="1"/>
            <p:extLst>
              <p:ext uri="{D42A27DB-BD31-4B8C-83A1-F6EECF244321}">
                <p14:modId xmlns:p14="http://schemas.microsoft.com/office/powerpoint/2010/main" val="3553818398"/>
              </p:ext>
            </p:extLst>
          </p:nvPr>
        </p:nvGraphicFramePr>
        <p:xfrm>
          <a:off x="432346" y="1015998"/>
          <a:ext cx="11435804" cy="525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40240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40995-BBBF-52A5-E172-706B50F2C16E}"/>
              </a:ext>
            </a:extLst>
          </p:cNvPr>
          <p:cNvSpPr>
            <a:spLocks noGrp="1"/>
          </p:cNvSpPr>
          <p:nvPr>
            <p:ph type="title"/>
          </p:nvPr>
        </p:nvSpPr>
        <p:spPr/>
        <p:txBody>
          <a:bodyPr anchor="ctr">
            <a:normAutofit/>
          </a:bodyPr>
          <a:lstStyle/>
          <a:p>
            <a:r>
              <a:rPr lang="en-US" dirty="0"/>
              <a:t>Simulation: Rural Settings</a:t>
            </a:r>
          </a:p>
        </p:txBody>
      </p:sp>
      <p:sp>
        <p:nvSpPr>
          <p:cNvPr id="4" name="Slide Number Placeholder 3">
            <a:extLst>
              <a:ext uri="{FF2B5EF4-FFF2-40B4-BE49-F238E27FC236}">
                <a16:creationId xmlns:a16="http://schemas.microsoft.com/office/drawing/2014/main" id="{5E6702D8-AE2F-5437-9353-0A1575AA8610}"/>
              </a:ext>
            </a:extLst>
          </p:cNvPr>
          <p:cNvSpPr>
            <a:spLocks noGrp="1"/>
          </p:cNvSpPr>
          <p:nvPr>
            <p:ph type="sldNum" sz="quarter" idx="4"/>
          </p:nvPr>
        </p:nvSpPr>
        <p:spPr/>
        <p:txBody>
          <a:bodyPr anchor="ctr">
            <a:normAutofit/>
          </a:bodyPr>
          <a:lstStyle/>
          <a:p>
            <a:pPr>
              <a:spcAft>
                <a:spcPts val="600"/>
              </a:spcAft>
            </a:pPr>
            <a:fld id="{3E654F6E-038B-482B-9D7F-8B6B51C6EA5F}" type="slidenum">
              <a:rPr lang="en-US" smtClean="0"/>
              <a:pPr>
                <a:spcAft>
                  <a:spcPts val="600"/>
                </a:spcAft>
              </a:pPr>
              <a:t>80</a:t>
            </a:fld>
            <a:endParaRPr lang="en-US"/>
          </a:p>
        </p:txBody>
      </p:sp>
      <p:sp>
        <p:nvSpPr>
          <p:cNvPr id="7" name="Text Placeholder 6">
            <a:extLst>
              <a:ext uri="{FF2B5EF4-FFF2-40B4-BE49-F238E27FC236}">
                <a16:creationId xmlns:a16="http://schemas.microsoft.com/office/drawing/2014/main" id="{BF17617F-2DD2-1DC8-94BE-4A4005DED6FE}"/>
              </a:ext>
            </a:extLst>
          </p:cNvPr>
          <p:cNvSpPr>
            <a:spLocks noGrp="1"/>
          </p:cNvSpPr>
          <p:nvPr>
            <p:ph type="body" sz="quarter" idx="10"/>
          </p:nvPr>
        </p:nvSpPr>
        <p:spPr/>
        <p:txBody>
          <a:bodyPr/>
          <a:lstStyle/>
          <a:p>
            <a:endParaRPr lang="en-US"/>
          </a:p>
        </p:txBody>
      </p:sp>
      <p:sp>
        <p:nvSpPr>
          <p:cNvPr id="9" name="Content Placeholder 8">
            <a:extLst>
              <a:ext uri="{FF2B5EF4-FFF2-40B4-BE49-F238E27FC236}">
                <a16:creationId xmlns:a16="http://schemas.microsoft.com/office/drawing/2014/main" id="{EF3D37F2-BFB5-3C6C-332D-4BD5F17397DF}"/>
              </a:ext>
            </a:extLst>
          </p:cNvPr>
          <p:cNvSpPr>
            <a:spLocks noGrp="1"/>
          </p:cNvSpPr>
          <p:nvPr>
            <p:ph idx="1"/>
          </p:nvPr>
        </p:nvSpPr>
        <p:spPr/>
        <p:txBody>
          <a:bodyPr/>
          <a:lstStyle/>
          <a:p>
            <a:endParaRPr lang="en-US" dirty="0"/>
          </a:p>
          <a:p>
            <a:endParaRPr lang="en-US" dirty="0"/>
          </a:p>
          <a:p>
            <a:endParaRPr lang="en-US" dirty="0"/>
          </a:p>
          <a:p>
            <a:endParaRPr lang="en-US" dirty="0"/>
          </a:p>
          <a:p>
            <a:pPr marL="0" indent="0">
              <a:buNone/>
            </a:pPr>
            <a:endParaRPr lang="en-US" dirty="0"/>
          </a:p>
          <a:p>
            <a:r>
              <a:rPr lang="en-US" dirty="0"/>
              <a:t>Potential Limitations</a:t>
            </a:r>
          </a:p>
          <a:p>
            <a:pPr lvl="1"/>
            <a:r>
              <a:rPr lang="en-US" dirty="0"/>
              <a:t>Resources</a:t>
            </a:r>
          </a:p>
          <a:p>
            <a:pPr lvl="1"/>
            <a:r>
              <a:rPr lang="en-US" dirty="0"/>
              <a:t>Equipment</a:t>
            </a:r>
          </a:p>
          <a:p>
            <a:pPr lvl="1"/>
            <a:r>
              <a:rPr lang="en-US" dirty="0"/>
              <a:t>Clinician availability</a:t>
            </a:r>
          </a:p>
          <a:p>
            <a:pPr lvl="1"/>
            <a:r>
              <a:rPr lang="en-US" dirty="0"/>
              <a:t>Training</a:t>
            </a:r>
          </a:p>
        </p:txBody>
      </p:sp>
      <p:pic>
        <p:nvPicPr>
          <p:cNvPr id="3" name="Picture 2">
            <a:extLst>
              <a:ext uri="{FF2B5EF4-FFF2-40B4-BE49-F238E27FC236}">
                <a16:creationId xmlns:a16="http://schemas.microsoft.com/office/drawing/2014/main" id="{C0BC93D5-A27A-D2AB-924F-E17BE375E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07720"/>
            <a:ext cx="7518400" cy="2267281"/>
          </a:xfrm>
          <a:prstGeom prst="rect">
            <a:avLst/>
          </a:prstGeom>
        </p:spPr>
      </p:pic>
      <p:pic>
        <p:nvPicPr>
          <p:cNvPr id="1028" name="Picture 4">
            <a:extLst>
              <a:ext uri="{FF2B5EF4-FFF2-40B4-BE49-F238E27FC236}">
                <a16:creationId xmlns:a16="http://schemas.microsoft.com/office/drawing/2014/main" id="{3A8CB15A-A67B-DBBE-DD80-7FA6C3B5B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533" y="2422986"/>
            <a:ext cx="7043721" cy="389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596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srcRect/>
          <a:stretch>
            <a:fillRect/>
          </a:stretch>
        </p:blipFill>
        <p:spPr>
          <a:prstGeom prst="rect">
            <a:avLst/>
          </a:prstGeom>
        </p:spPr>
      </p:pic>
      <p:sp>
        <p:nvSpPr>
          <p:cNvPr id="3" name="Slide Number Placeholder 2"/>
          <p:cNvSpPr>
            <a:spLocks noGrp="1"/>
          </p:cNvSpPr>
          <p:nvPr>
            <p:ph type="sldNum" sz="quarter" idx="4"/>
          </p:nvPr>
        </p:nvSpPr>
        <p:spPr/>
        <p:txBody>
          <a:bodyPr/>
          <a:lstStyle/>
          <a:p>
            <a:fld id="{3E654F6E-038B-482B-9D7F-8B6B51C6EA5F}" type="slidenum">
              <a:rPr lang="en-US" smtClean="0"/>
              <a:t>81</a:t>
            </a:fld>
            <a:endParaRPr lang="en-US" dirty="0"/>
          </a:p>
        </p:txBody>
      </p:sp>
      <p:sp>
        <p:nvSpPr>
          <p:cNvPr id="5" name="Text Placeholder 4"/>
          <p:cNvSpPr>
            <a:spLocks noGrp="1"/>
          </p:cNvSpPr>
          <p:nvPr>
            <p:ph type="body" sz="quarter" idx="11"/>
          </p:nvPr>
        </p:nvSpPr>
        <p:spPr>
          <a:xfrm>
            <a:off x="2247900" y="1981200"/>
            <a:ext cx="7553325" cy="1754326"/>
          </a:xfrm>
        </p:spPr>
        <p:txBody>
          <a:bodyPr/>
          <a:lstStyle/>
          <a:p>
            <a:r>
              <a:rPr lang="en-US" dirty="0">
                <a:solidFill>
                  <a:schemeClr val="bg1"/>
                </a:solidFill>
              </a:rPr>
              <a:t>Other Solutions for Rural Hospitals</a:t>
            </a:r>
          </a:p>
        </p:txBody>
      </p:sp>
    </p:spTree>
    <p:extLst>
      <p:ext uri="{BB962C8B-B14F-4D97-AF65-F5344CB8AC3E}">
        <p14:creationId xmlns:p14="http://schemas.microsoft.com/office/powerpoint/2010/main" val="19668272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370A73-250C-EA67-39E6-C5741EDBECBA}"/>
              </a:ext>
            </a:extLst>
          </p:cNvPr>
          <p:cNvSpPr>
            <a:spLocks noGrp="1"/>
          </p:cNvSpPr>
          <p:nvPr>
            <p:ph type="title"/>
          </p:nvPr>
        </p:nvSpPr>
        <p:spPr/>
        <p:txBody>
          <a:bodyPr anchor="ctr">
            <a:normAutofit/>
          </a:bodyPr>
          <a:lstStyle/>
          <a:p>
            <a:r>
              <a:rPr lang="en-US" dirty="0"/>
              <a:t>Remote Consultation and Telehealth</a:t>
            </a:r>
          </a:p>
        </p:txBody>
      </p:sp>
      <p:graphicFrame>
        <p:nvGraphicFramePr>
          <p:cNvPr id="10" name="Content Placeholder 6">
            <a:extLst>
              <a:ext uri="{FF2B5EF4-FFF2-40B4-BE49-F238E27FC236}">
                <a16:creationId xmlns:a16="http://schemas.microsoft.com/office/drawing/2014/main" id="{C8C3058D-5669-576C-8323-D46E49A01086}"/>
              </a:ext>
            </a:extLst>
          </p:cNvPr>
          <p:cNvGraphicFramePr>
            <a:graphicFrameLocks noGrp="1"/>
          </p:cNvGraphicFramePr>
          <p:nvPr>
            <p:ph idx="1"/>
            <p:extLst>
              <p:ext uri="{D42A27DB-BD31-4B8C-83A1-F6EECF244321}">
                <p14:modId xmlns:p14="http://schemas.microsoft.com/office/powerpoint/2010/main" val="2659199897"/>
              </p:ext>
            </p:extLst>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C25EB95-41CD-8D5A-ADE3-8B56EE94B234}"/>
              </a:ext>
            </a:extLst>
          </p:cNvPr>
          <p:cNvSpPr>
            <a:spLocks noGrp="1"/>
          </p:cNvSpPr>
          <p:nvPr>
            <p:ph type="sldNum" sz="quarter" idx="4"/>
          </p:nvPr>
        </p:nvSpPr>
        <p:spPr/>
        <p:txBody>
          <a:bodyPr anchor="ctr">
            <a:normAutofit/>
          </a:bodyPr>
          <a:lstStyle/>
          <a:p>
            <a:pPr>
              <a:spcAft>
                <a:spcPts val="600"/>
              </a:spcAft>
            </a:pPr>
            <a:fld id="{3E654F6E-038B-482B-9D7F-8B6B51C6EA5F}" type="slidenum">
              <a:rPr lang="en-US" smtClean="0"/>
              <a:pPr>
                <a:spcAft>
                  <a:spcPts val="600"/>
                </a:spcAft>
              </a:pPr>
              <a:t>82</a:t>
            </a:fld>
            <a:endParaRPr lang="en-US"/>
          </a:p>
        </p:txBody>
      </p:sp>
      <p:sp>
        <p:nvSpPr>
          <p:cNvPr id="14" name="Text Placeholder 4">
            <a:extLst>
              <a:ext uri="{FF2B5EF4-FFF2-40B4-BE49-F238E27FC236}">
                <a16:creationId xmlns:a16="http://schemas.microsoft.com/office/drawing/2014/main" id="{DDB431DC-7D21-3A58-F195-757BCA51E29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669691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D526-8BA3-7A29-8A79-9D7F717D5F0E}"/>
              </a:ext>
            </a:extLst>
          </p:cNvPr>
          <p:cNvSpPr>
            <a:spLocks noGrp="1"/>
          </p:cNvSpPr>
          <p:nvPr>
            <p:ph type="title"/>
          </p:nvPr>
        </p:nvSpPr>
        <p:spPr/>
        <p:txBody>
          <a:bodyPr/>
          <a:lstStyle/>
          <a:p>
            <a:r>
              <a:rPr lang="en-US" dirty="0"/>
              <a:t>Mobile Care</a:t>
            </a:r>
          </a:p>
        </p:txBody>
      </p:sp>
      <p:sp>
        <p:nvSpPr>
          <p:cNvPr id="3" name="Content Placeholder 2">
            <a:extLst>
              <a:ext uri="{FF2B5EF4-FFF2-40B4-BE49-F238E27FC236}">
                <a16:creationId xmlns:a16="http://schemas.microsoft.com/office/drawing/2014/main" id="{5B9803AD-6B60-7F7C-FA18-EB220832991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DC2B3BE-142E-8C14-FE27-628A78EF0C33}"/>
              </a:ext>
            </a:extLst>
          </p:cNvPr>
          <p:cNvSpPr>
            <a:spLocks noGrp="1"/>
          </p:cNvSpPr>
          <p:nvPr>
            <p:ph type="sldNum" sz="quarter" idx="4"/>
          </p:nvPr>
        </p:nvSpPr>
        <p:spPr/>
        <p:txBody>
          <a:bodyPr/>
          <a:lstStyle/>
          <a:p>
            <a:fld id="{3E654F6E-038B-482B-9D7F-8B6B51C6EA5F}" type="slidenum">
              <a:rPr lang="en-US" smtClean="0"/>
              <a:t>83</a:t>
            </a:fld>
            <a:endParaRPr lang="en-US" dirty="0"/>
          </a:p>
        </p:txBody>
      </p:sp>
      <p:sp>
        <p:nvSpPr>
          <p:cNvPr id="5" name="Text Placeholder 4">
            <a:extLst>
              <a:ext uri="{FF2B5EF4-FFF2-40B4-BE49-F238E27FC236}">
                <a16:creationId xmlns:a16="http://schemas.microsoft.com/office/drawing/2014/main" id="{360B2765-5DB0-0942-1AE0-1541DB9D2197}"/>
              </a:ext>
            </a:extLst>
          </p:cNvPr>
          <p:cNvSpPr>
            <a:spLocks noGrp="1"/>
          </p:cNvSpPr>
          <p:nvPr>
            <p:ph type="body" sz="quarter" idx="10"/>
          </p:nvPr>
        </p:nvSpPr>
        <p:spPr/>
        <p:txBody>
          <a:bodyPr/>
          <a:lstStyle/>
          <a:p>
            <a:endParaRPr lang="en-US"/>
          </a:p>
        </p:txBody>
      </p:sp>
      <p:pic>
        <p:nvPicPr>
          <p:cNvPr id="6" name="Picture 2" descr="Maternal Mobile Clinic">
            <a:extLst>
              <a:ext uri="{FF2B5EF4-FFF2-40B4-BE49-F238E27FC236}">
                <a16:creationId xmlns:a16="http://schemas.microsoft.com/office/drawing/2014/main" id="{844B3CE3-942B-323A-B4E3-86DDB6848B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2783" y="2073858"/>
            <a:ext cx="7066434" cy="3135730"/>
          </a:xfrm>
          <a:prstGeom prst="rect">
            <a:avLst/>
          </a:prstGeom>
          <a:solidFill>
            <a:srgbClr val="FFFFFF"/>
          </a:solidFill>
        </p:spPr>
      </p:pic>
    </p:spTree>
    <p:extLst>
      <p:ext uri="{BB962C8B-B14F-4D97-AF65-F5344CB8AC3E}">
        <p14:creationId xmlns:p14="http://schemas.microsoft.com/office/powerpoint/2010/main" val="3076699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827CA57C-8F19-37DE-3B61-A431969342F1}"/>
              </a:ext>
            </a:extLst>
          </p:cNvPr>
          <p:cNvSpPr>
            <a:spLocks noGrp="1"/>
          </p:cNvSpPr>
          <p:nvPr>
            <p:ph type="sldNum" sz="quarter" idx="4294967295"/>
          </p:nvPr>
        </p:nvSpPr>
        <p:spPr>
          <a:xfrm>
            <a:off x="9124950" y="6432551"/>
            <a:ext cx="2743200" cy="274320"/>
          </a:xfrm>
        </p:spPr>
        <p:txBody>
          <a:bodyPr/>
          <a:lstStyle/>
          <a:p>
            <a:pPr>
              <a:spcAft>
                <a:spcPts val="600"/>
              </a:spcAft>
            </a:pPr>
            <a:fld id="{3E654F6E-038B-482B-9D7F-8B6B51C6EA5F}" type="slidenum">
              <a:rPr lang="en-US" smtClean="0"/>
              <a:pPr>
                <a:spcAft>
                  <a:spcPts val="600"/>
                </a:spcAft>
              </a:pPr>
              <a:t>84</a:t>
            </a:fld>
            <a:endParaRPr lang="en-US"/>
          </a:p>
        </p:txBody>
      </p:sp>
      <p:sp>
        <p:nvSpPr>
          <p:cNvPr id="6" name="Rectangle 5">
            <a:extLst>
              <a:ext uri="{FF2B5EF4-FFF2-40B4-BE49-F238E27FC236}">
                <a16:creationId xmlns:a16="http://schemas.microsoft.com/office/drawing/2014/main" id="{FAF3F26F-474A-18F2-244C-AFFEACB5BACF}"/>
              </a:ext>
            </a:extLst>
          </p:cNvPr>
          <p:cNvSpPr/>
          <p:nvPr/>
        </p:nvSpPr>
        <p:spPr>
          <a:xfrm>
            <a:off x="6286500" y="832757"/>
            <a:ext cx="4555671" cy="176348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Current Project: </a:t>
            </a:r>
          </a:p>
          <a:p>
            <a:pPr algn="ctr"/>
            <a:r>
              <a:rPr lang="en-US" sz="2400" dirty="0"/>
              <a:t>Improving Care for Pregnant and Postpartum People with Substance Use Disorder</a:t>
            </a:r>
          </a:p>
        </p:txBody>
      </p:sp>
      <p:sp>
        <p:nvSpPr>
          <p:cNvPr id="7" name="Rectangle 6">
            <a:extLst>
              <a:ext uri="{FF2B5EF4-FFF2-40B4-BE49-F238E27FC236}">
                <a16:creationId xmlns:a16="http://schemas.microsoft.com/office/drawing/2014/main" id="{8FD99B94-0637-A508-28D8-776979BA60D5}"/>
              </a:ext>
            </a:extLst>
          </p:cNvPr>
          <p:cNvSpPr/>
          <p:nvPr/>
        </p:nvSpPr>
        <p:spPr>
          <a:xfrm>
            <a:off x="6286500" y="4411264"/>
            <a:ext cx="4555671" cy="1763486"/>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Previous Project: </a:t>
            </a:r>
          </a:p>
          <a:p>
            <a:pPr algn="ctr"/>
            <a:r>
              <a:rPr lang="en-US" sz="2800" dirty="0"/>
              <a:t>Maternal Hypertension</a:t>
            </a:r>
          </a:p>
        </p:txBody>
      </p:sp>
      <p:sp>
        <p:nvSpPr>
          <p:cNvPr id="10" name="Rectangle 9">
            <a:extLst>
              <a:ext uri="{FF2B5EF4-FFF2-40B4-BE49-F238E27FC236}">
                <a16:creationId xmlns:a16="http://schemas.microsoft.com/office/drawing/2014/main" id="{FB56D1D3-3485-C5FC-E89F-69680B920B32}"/>
              </a:ext>
            </a:extLst>
          </p:cNvPr>
          <p:cNvSpPr/>
          <p:nvPr/>
        </p:nvSpPr>
        <p:spPr>
          <a:xfrm>
            <a:off x="886084" y="2282073"/>
            <a:ext cx="5019417" cy="24559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Wisconsin PQC</a:t>
            </a:r>
          </a:p>
        </p:txBody>
      </p:sp>
    </p:spTree>
    <p:extLst>
      <p:ext uri="{BB962C8B-B14F-4D97-AF65-F5344CB8AC3E}">
        <p14:creationId xmlns:p14="http://schemas.microsoft.com/office/powerpoint/2010/main" val="31098269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itle 1">
            <a:extLst>
              <a:ext uri="{FF2B5EF4-FFF2-40B4-BE49-F238E27FC236}">
                <a16:creationId xmlns:a16="http://schemas.microsoft.com/office/drawing/2014/main" id="{54259206-1889-97A6-C281-765BC8AF1CEE}"/>
              </a:ext>
            </a:extLst>
          </p:cNvPr>
          <p:cNvSpPr>
            <a:spLocks noGrp="1"/>
          </p:cNvSpPr>
          <p:nvPr>
            <p:ph type="title"/>
          </p:nvPr>
        </p:nvSpPr>
        <p:spPr>
          <a:xfrm>
            <a:off x="432346" y="0"/>
            <a:ext cx="10515600" cy="781050"/>
          </a:xfrm>
        </p:spPr>
        <p:txBody>
          <a:bodyPr/>
          <a:lstStyle/>
          <a:p>
            <a:endParaRPr lang="en-US"/>
          </a:p>
        </p:txBody>
      </p:sp>
      <p:pic>
        <p:nvPicPr>
          <p:cNvPr id="2052" name="Picture 4">
            <a:extLst>
              <a:ext uri="{FF2B5EF4-FFF2-40B4-BE49-F238E27FC236}">
                <a16:creationId xmlns:a16="http://schemas.microsoft.com/office/drawing/2014/main" id="{F626BAF1-E48B-27F9-ECB0-3A630EEAAD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94486" y="1015998"/>
            <a:ext cx="9911523" cy="5251451"/>
          </a:xfrm>
          <a:prstGeom prst="rect">
            <a:avLst/>
          </a:prstGeom>
          <a:noFill/>
          <a:extLst>
            <a:ext uri="{909E8E84-426E-40DD-AFC4-6F175D3DCCD1}">
              <a14:hiddenFill xmlns:a14="http://schemas.microsoft.com/office/drawing/2010/main">
                <a:solidFill>
                  <a:srgbClr val="FFFFFF"/>
                </a:solidFill>
              </a14:hiddenFill>
            </a:ext>
          </a:extLst>
        </p:spPr>
      </p:pic>
      <p:sp>
        <p:nvSpPr>
          <p:cNvPr id="2057" name="Slide Number Placeholder 3">
            <a:extLst>
              <a:ext uri="{FF2B5EF4-FFF2-40B4-BE49-F238E27FC236}">
                <a16:creationId xmlns:a16="http://schemas.microsoft.com/office/drawing/2014/main" id="{DB265575-3A9E-6343-10DB-49524E7E8396}"/>
              </a:ext>
            </a:extLst>
          </p:cNvPr>
          <p:cNvSpPr>
            <a:spLocks noGrp="1"/>
          </p:cNvSpPr>
          <p:nvPr>
            <p:ph type="sldNum" sz="quarter" idx="4"/>
          </p:nvPr>
        </p:nvSpPr>
        <p:spPr>
          <a:xfrm>
            <a:off x="9124950" y="6432551"/>
            <a:ext cx="2743200" cy="274320"/>
          </a:xfrm>
        </p:spPr>
        <p:txBody>
          <a:bodyPr anchor="ctr">
            <a:normAutofit/>
          </a:bodyPr>
          <a:lstStyle/>
          <a:p>
            <a:pPr>
              <a:spcAft>
                <a:spcPts val="600"/>
              </a:spcAft>
            </a:pPr>
            <a:fld id="{9B7C9AA8-325D-49C9-B846-7B41702E2AD0}" type="slidenum">
              <a:rPr lang="en-US" smtClean="0"/>
              <a:pPr>
                <a:spcAft>
                  <a:spcPts val="600"/>
                </a:spcAft>
              </a:pPr>
              <a:t>85</a:t>
            </a:fld>
            <a:endParaRPr lang="en-US"/>
          </a:p>
        </p:txBody>
      </p:sp>
      <p:sp>
        <p:nvSpPr>
          <p:cNvPr id="2064" name="Text Placeholder 4">
            <a:extLst>
              <a:ext uri="{FF2B5EF4-FFF2-40B4-BE49-F238E27FC236}">
                <a16:creationId xmlns:a16="http://schemas.microsoft.com/office/drawing/2014/main" id="{571A1655-4B66-9A42-AFA7-CB16260DC913}"/>
              </a:ext>
            </a:extLst>
          </p:cNvPr>
          <p:cNvSpPr>
            <a:spLocks noGrp="1"/>
          </p:cNvSpPr>
          <p:nvPr>
            <p:ph type="body" sz="quarter" idx="10"/>
          </p:nvPr>
        </p:nvSpPr>
        <p:spPr>
          <a:xfrm>
            <a:off x="295275" y="6432551"/>
            <a:ext cx="3314700" cy="274320"/>
          </a:xfrm>
        </p:spPr>
        <p:txBody>
          <a:bodyPr/>
          <a:lstStyle/>
          <a:p>
            <a:endParaRPr lang="en-US"/>
          </a:p>
        </p:txBody>
      </p:sp>
      <p:sp>
        <p:nvSpPr>
          <p:cNvPr id="5" name="Slide Number Placeholder 4" hidden="1">
            <a:extLst>
              <a:ext uri="{FF2B5EF4-FFF2-40B4-BE49-F238E27FC236}">
                <a16:creationId xmlns:a16="http://schemas.microsoft.com/office/drawing/2014/main" id="{B468346D-441F-021C-B5D9-C8288D1753C2}"/>
              </a:ext>
            </a:extLst>
          </p:cNvPr>
          <p:cNvSpPr>
            <a:spLocks noGrp="1"/>
          </p:cNvSpPr>
          <p:nvPr>
            <p:ph type="sldNum" sz="quarter" idx="4294967295"/>
          </p:nvPr>
        </p:nvSpPr>
        <p:spPr>
          <a:xfrm>
            <a:off x="9124950" y="6432551"/>
            <a:ext cx="2743200" cy="274320"/>
          </a:xfrm>
        </p:spPr>
        <p:txBody>
          <a:bodyPr/>
          <a:lstStyle/>
          <a:p>
            <a:pPr>
              <a:spcAft>
                <a:spcPts val="600"/>
              </a:spcAft>
            </a:pPr>
            <a:fld id="{3E654F6E-038B-482B-9D7F-8B6B51C6EA5F}" type="slidenum">
              <a:rPr lang="en-US" smtClean="0"/>
              <a:pPr>
                <a:spcAft>
                  <a:spcPts val="600"/>
                </a:spcAft>
              </a:pPr>
              <a:t>85</a:t>
            </a:fld>
            <a:endParaRPr lang="en-US"/>
          </a:p>
        </p:txBody>
      </p:sp>
    </p:spTree>
    <p:extLst>
      <p:ext uri="{BB962C8B-B14F-4D97-AF65-F5344CB8AC3E}">
        <p14:creationId xmlns:p14="http://schemas.microsoft.com/office/powerpoint/2010/main" val="3839286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5F37-8573-F257-13A2-36A36B6A3920}"/>
              </a:ext>
            </a:extLst>
          </p:cNvPr>
          <p:cNvSpPr>
            <a:spLocks noGrp="1"/>
          </p:cNvSpPr>
          <p:nvPr>
            <p:ph type="title"/>
          </p:nvPr>
        </p:nvSpPr>
        <p:spPr/>
        <p:txBody>
          <a:bodyPr anchor="ctr">
            <a:normAutofit/>
          </a:bodyPr>
          <a:lstStyle/>
          <a:p>
            <a:r>
              <a:rPr lang="en-US" dirty="0"/>
              <a:t>What Did We Learn Today?</a:t>
            </a:r>
          </a:p>
        </p:txBody>
      </p:sp>
      <p:graphicFrame>
        <p:nvGraphicFramePr>
          <p:cNvPr id="7" name="Content Placeholder 2">
            <a:extLst>
              <a:ext uri="{FF2B5EF4-FFF2-40B4-BE49-F238E27FC236}">
                <a16:creationId xmlns:a16="http://schemas.microsoft.com/office/drawing/2014/main" id="{9FEA3642-ACB4-3120-88FA-A8DCA0448F3B}"/>
              </a:ext>
            </a:extLst>
          </p:cNvPr>
          <p:cNvGraphicFramePr>
            <a:graphicFrameLocks noGrp="1"/>
          </p:cNvGraphicFramePr>
          <p:nvPr>
            <p:ph idx="1"/>
            <p:extLst>
              <p:ext uri="{D42A27DB-BD31-4B8C-83A1-F6EECF244321}">
                <p14:modId xmlns:p14="http://schemas.microsoft.com/office/powerpoint/2010/main" val="2562826834"/>
              </p:ext>
            </p:extLst>
          </p:nvPr>
        </p:nvGraphicFramePr>
        <p:xfrm>
          <a:off x="431800" y="1016000"/>
          <a:ext cx="11436350"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8A32A0F-D0E8-F83D-A25B-C80C5208D2F5}"/>
              </a:ext>
            </a:extLst>
          </p:cNvPr>
          <p:cNvSpPr>
            <a:spLocks noGrp="1"/>
          </p:cNvSpPr>
          <p:nvPr>
            <p:ph type="sldNum" sz="quarter" idx="4"/>
          </p:nvPr>
        </p:nvSpPr>
        <p:spPr/>
        <p:txBody>
          <a:bodyPr anchor="ctr">
            <a:normAutofit/>
          </a:bodyPr>
          <a:lstStyle/>
          <a:p>
            <a:pPr>
              <a:spcAft>
                <a:spcPts val="600"/>
              </a:spcAft>
            </a:pPr>
            <a:fld id="{3E654F6E-038B-482B-9D7F-8B6B51C6EA5F}" type="slidenum">
              <a:rPr lang="en-US" smtClean="0"/>
              <a:pPr>
                <a:spcAft>
                  <a:spcPts val="600"/>
                </a:spcAft>
              </a:pPr>
              <a:t>86</a:t>
            </a:fld>
            <a:endParaRPr lang="en-US"/>
          </a:p>
        </p:txBody>
      </p:sp>
    </p:spTree>
    <p:extLst>
      <p:ext uri="{BB962C8B-B14F-4D97-AF65-F5344CB8AC3E}">
        <p14:creationId xmlns:p14="http://schemas.microsoft.com/office/powerpoint/2010/main" val="117895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21920"/>
            <a:ext cx="2194560" cy="853440"/>
          </a:xfrm>
          <a:prstGeom prst="ellipse">
            <a:avLst/>
          </a:prstGeom>
          <a:solidFill>
            <a:srgbClr val="FFFFFF"/>
          </a:solidFill>
          <a:ln w="12700">
            <a:solidFill>
              <a:srgbClr val="FFFFFF"/>
            </a:solidFill>
            <a:prstDash val="solid"/>
          </a:ln>
        </p:spPr>
        <p:txBody>
          <a:bodyPr/>
          <a:lstStyle/>
          <a:p>
            <a:endParaRPr lang="en-US" sz="2400"/>
          </a:p>
        </p:txBody>
      </p:sp>
      <p:sp>
        <p:nvSpPr>
          <p:cNvPr id="3" name="Shape 1"/>
          <p:cNvSpPr/>
          <p:nvPr/>
        </p:nvSpPr>
        <p:spPr>
          <a:xfrm>
            <a:off x="365760" y="0"/>
            <a:ext cx="1706880" cy="670560"/>
          </a:xfrm>
          <a:prstGeom prst="ellipse">
            <a:avLst/>
          </a:prstGeom>
          <a:solidFill>
            <a:srgbClr val="FFFFFF"/>
          </a:solidFill>
          <a:ln w="12700">
            <a:solidFill>
              <a:srgbClr val="FFFFFF"/>
            </a:solidFill>
            <a:prstDash val="solid"/>
          </a:ln>
        </p:spPr>
        <p:txBody>
          <a:bodyPr/>
          <a:lstStyle/>
          <a:p>
            <a:endParaRPr lang="en-US" sz="2400"/>
          </a:p>
        </p:txBody>
      </p:sp>
      <p:sp>
        <p:nvSpPr>
          <p:cNvPr id="4" name="Shape 2"/>
          <p:cNvSpPr/>
          <p:nvPr/>
        </p:nvSpPr>
        <p:spPr>
          <a:xfrm>
            <a:off x="9509760" y="182880"/>
            <a:ext cx="2438400" cy="914400"/>
          </a:xfrm>
          <a:prstGeom prst="ellipse">
            <a:avLst/>
          </a:prstGeom>
          <a:solidFill>
            <a:srgbClr val="FFFFFF"/>
          </a:solidFill>
          <a:ln w="12700">
            <a:solidFill>
              <a:srgbClr val="FFFFFF"/>
            </a:solidFill>
            <a:prstDash val="solid"/>
          </a:ln>
        </p:spPr>
        <p:txBody>
          <a:bodyPr/>
          <a:lstStyle/>
          <a:p>
            <a:endParaRPr lang="en-US" sz="2400"/>
          </a:p>
        </p:txBody>
      </p:sp>
      <p:sp>
        <p:nvSpPr>
          <p:cNvPr id="5" name="Shape 3"/>
          <p:cNvSpPr/>
          <p:nvPr/>
        </p:nvSpPr>
        <p:spPr>
          <a:xfrm>
            <a:off x="9997440" y="0"/>
            <a:ext cx="1828800" cy="731520"/>
          </a:xfrm>
          <a:prstGeom prst="ellipse">
            <a:avLst/>
          </a:prstGeom>
          <a:solidFill>
            <a:srgbClr val="FFFFFF"/>
          </a:solidFill>
          <a:ln w="12700">
            <a:solidFill>
              <a:srgbClr val="FFFFFF"/>
            </a:solidFill>
            <a:prstDash val="solid"/>
          </a:ln>
        </p:spPr>
        <p:txBody>
          <a:bodyPr/>
          <a:lstStyle/>
          <a:p>
            <a:endParaRPr lang="en-US" sz="2400"/>
          </a:p>
        </p:txBody>
      </p:sp>
      <p:sp>
        <p:nvSpPr>
          <p:cNvPr id="6" name="Shape 4"/>
          <p:cNvSpPr/>
          <p:nvPr/>
        </p:nvSpPr>
        <p:spPr>
          <a:xfrm>
            <a:off x="5120640" y="60960"/>
            <a:ext cx="1950720" cy="670560"/>
          </a:xfrm>
          <a:prstGeom prst="ellipse">
            <a:avLst/>
          </a:prstGeom>
          <a:solidFill>
            <a:srgbClr val="FFFFFF"/>
          </a:solidFill>
          <a:ln w="12700">
            <a:solidFill>
              <a:srgbClr val="FFFFFF"/>
            </a:solidFill>
            <a:prstDash val="solid"/>
          </a:ln>
        </p:spPr>
        <p:txBody>
          <a:bodyPr/>
          <a:lstStyle/>
          <a:p>
            <a:endParaRPr lang="en-US" sz="2400"/>
          </a:p>
        </p:txBody>
      </p:sp>
      <p:sp>
        <p:nvSpPr>
          <p:cNvPr id="7" name="Shape 5"/>
          <p:cNvSpPr/>
          <p:nvPr/>
        </p:nvSpPr>
        <p:spPr>
          <a:xfrm>
            <a:off x="1828800" y="975360"/>
            <a:ext cx="1706880" cy="548640"/>
          </a:xfrm>
          <a:prstGeom prst="ellipse">
            <a:avLst/>
          </a:prstGeom>
          <a:solidFill>
            <a:srgbClr val="FFFFFF"/>
          </a:solidFill>
          <a:ln w="12700">
            <a:solidFill>
              <a:srgbClr val="FFFFFF"/>
            </a:solidFill>
            <a:prstDash val="solid"/>
          </a:ln>
        </p:spPr>
        <p:txBody>
          <a:bodyPr/>
          <a:lstStyle/>
          <a:p>
            <a:endParaRPr lang="en-US" sz="2400"/>
          </a:p>
        </p:txBody>
      </p:sp>
      <p:sp>
        <p:nvSpPr>
          <p:cNvPr id="8" name="Shape 6"/>
          <p:cNvSpPr/>
          <p:nvPr/>
        </p:nvSpPr>
        <p:spPr>
          <a:xfrm>
            <a:off x="8290560" y="1036320"/>
            <a:ext cx="1828800" cy="585216"/>
          </a:xfrm>
          <a:prstGeom prst="ellipse">
            <a:avLst/>
          </a:prstGeom>
          <a:solidFill>
            <a:srgbClr val="FFFFFF"/>
          </a:solidFill>
          <a:ln w="12700">
            <a:solidFill>
              <a:srgbClr val="FFFFFF"/>
            </a:solidFill>
            <a:prstDash val="solid"/>
          </a:ln>
        </p:spPr>
        <p:txBody>
          <a:bodyPr/>
          <a:lstStyle/>
          <a:p>
            <a:endParaRPr lang="en-US" sz="2400"/>
          </a:p>
        </p:txBody>
      </p:sp>
      <p:sp>
        <p:nvSpPr>
          <p:cNvPr id="9" name="Shape 7"/>
          <p:cNvSpPr/>
          <p:nvPr/>
        </p:nvSpPr>
        <p:spPr>
          <a:xfrm>
            <a:off x="0" y="5852160"/>
            <a:ext cx="12192000" cy="1005840"/>
          </a:xfrm>
          <a:prstGeom prst="rect">
            <a:avLst/>
          </a:prstGeom>
          <a:solidFill>
            <a:srgbClr val="4A7C59"/>
          </a:solidFill>
          <a:ln w="12700">
            <a:solidFill>
              <a:srgbClr val="4A7C59"/>
            </a:solidFill>
            <a:prstDash val="solid"/>
          </a:ln>
        </p:spPr>
        <p:txBody>
          <a:bodyPr/>
          <a:lstStyle/>
          <a:p>
            <a:endParaRPr lang="en-US" sz="2400"/>
          </a:p>
        </p:txBody>
      </p:sp>
      <p:sp>
        <p:nvSpPr>
          <p:cNvPr id="10" name="Shape 8"/>
          <p:cNvSpPr/>
          <p:nvPr/>
        </p:nvSpPr>
        <p:spPr>
          <a:xfrm>
            <a:off x="4267200" y="4511040"/>
            <a:ext cx="219456" cy="1828800"/>
          </a:xfrm>
          <a:prstGeom prst="rect">
            <a:avLst/>
          </a:prstGeom>
          <a:solidFill>
            <a:srgbClr val="8A9BB0"/>
          </a:solidFill>
          <a:ln w="12700">
            <a:solidFill>
              <a:srgbClr val="8A9BB0"/>
            </a:solidFill>
            <a:prstDash val="solid"/>
          </a:ln>
        </p:spPr>
        <p:txBody>
          <a:bodyPr/>
          <a:lstStyle/>
          <a:p>
            <a:endParaRPr lang="en-US" sz="2400"/>
          </a:p>
        </p:txBody>
      </p:sp>
      <p:sp>
        <p:nvSpPr>
          <p:cNvPr id="11" name="Shape 9"/>
          <p:cNvSpPr/>
          <p:nvPr/>
        </p:nvSpPr>
        <p:spPr>
          <a:xfrm>
            <a:off x="7705344" y="4511040"/>
            <a:ext cx="219456" cy="1828800"/>
          </a:xfrm>
          <a:prstGeom prst="rect">
            <a:avLst/>
          </a:prstGeom>
          <a:solidFill>
            <a:srgbClr val="8A9BB0"/>
          </a:solidFill>
          <a:ln w="12700">
            <a:solidFill>
              <a:srgbClr val="8A9BB0"/>
            </a:solidFill>
            <a:prstDash val="solid"/>
          </a:ln>
        </p:spPr>
        <p:txBody>
          <a:bodyPr/>
          <a:lstStyle/>
          <a:p>
            <a:endParaRPr lang="en-US" sz="2400"/>
          </a:p>
        </p:txBody>
      </p:sp>
      <p:sp>
        <p:nvSpPr>
          <p:cNvPr id="12" name="Shape 10"/>
          <p:cNvSpPr/>
          <p:nvPr/>
        </p:nvSpPr>
        <p:spPr>
          <a:xfrm>
            <a:off x="4291584" y="4511040"/>
            <a:ext cx="48768" cy="1828800"/>
          </a:xfrm>
          <a:prstGeom prst="rect">
            <a:avLst/>
          </a:prstGeom>
          <a:solidFill>
            <a:srgbClr val="B0BFCC"/>
          </a:solidFill>
          <a:ln w="12700">
            <a:solidFill>
              <a:srgbClr val="B0BFCC"/>
            </a:solidFill>
            <a:prstDash val="solid"/>
          </a:ln>
        </p:spPr>
        <p:txBody>
          <a:bodyPr/>
          <a:lstStyle/>
          <a:p>
            <a:endParaRPr lang="en-US" sz="2400"/>
          </a:p>
        </p:txBody>
      </p:sp>
      <p:sp>
        <p:nvSpPr>
          <p:cNvPr id="13" name="Shape 11"/>
          <p:cNvSpPr/>
          <p:nvPr/>
        </p:nvSpPr>
        <p:spPr>
          <a:xfrm>
            <a:off x="7729728" y="4511040"/>
            <a:ext cx="48768" cy="1828800"/>
          </a:xfrm>
          <a:prstGeom prst="rect">
            <a:avLst/>
          </a:prstGeom>
          <a:solidFill>
            <a:srgbClr val="B0BFCC"/>
          </a:solidFill>
          <a:ln w="12700">
            <a:solidFill>
              <a:srgbClr val="B0BFCC"/>
            </a:solidFill>
            <a:prstDash val="solid"/>
          </a:ln>
        </p:spPr>
        <p:txBody>
          <a:bodyPr/>
          <a:lstStyle/>
          <a:p>
            <a:endParaRPr lang="en-US" sz="2400"/>
          </a:p>
        </p:txBody>
      </p:sp>
      <p:sp>
        <p:nvSpPr>
          <p:cNvPr id="14" name="Shape 12"/>
          <p:cNvSpPr/>
          <p:nvPr/>
        </p:nvSpPr>
        <p:spPr>
          <a:xfrm>
            <a:off x="1975104" y="877824"/>
            <a:ext cx="8290560" cy="3901440"/>
          </a:xfrm>
          <a:prstGeom prst="roundRect">
            <a:avLst>
              <a:gd name="adj" fmla="val 3750"/>
            </a:avLst>
          </a:prstGeom>
          <a:solidFill>
            <a:srgbClr val="0D1F3C"/>
          </a:solidFill>
          <a:ln w="12700">
            <a:solidFill>
              <a:srgbClr val="0D1F3C"/>
            </a:solidFill>
            <a:prstDash val="solid"/>
          </a:ln>
          <a:effectLst>
            <a:outerShdw blurRad="127000" dist="76200" dir="8100000" algn="bl" rotWithShape="0">
              <a:srgbClr val="000000">
                <a:alpha val="20000"/>
              </a:srgbClr>
            </a:outerShdw>
          </a:effectLst>
        </p:spPr>
        <p:txBody>
          <a:bodyPr/>
          <a:lstStyle/>
          <a:p>
            <a:endParaRPr lang="en-US" sz="2400"/>
          </a:p>
        </p:txBody>
      </p:sp>
      <p:sp>
        <p:nvSpPr>
          <p:cNvPr id="15" name="Shape 13"/>
          <p:cNvSpPr/>
          <p:nvPr/>
        </p:nvSpPr>
        <p:spPr>
          <a:xfrm>
            <a:off x="1828800" y="731520"/>
            <a:ext cx="8290560" cy="3901440"/>
          </a:xfrm>
          <a:prstGeom prst="roundRect">
            <a:avLst>
              <a:gd name="adj" fmla="val 3750"/>
            </a:avLst>
          </a:prstGeom>
          <a:solidFill>
            <a:srgbClr val="0D1F3C"/>
          </a:solidFill>
          <a:ln w="38100">
            <a:solidFill>
              <a:srgbClr val="0E8C8C"/>
            </a:solidFill>
            <a:prstDash val="solid"/>
          </a:ln>
        </p:spPr>
        <p:txBody>
          <a:bodyPr/>
          <a:lstStyle/>
          <a:p>
            <a:endParaRPr lang="en-US" sz="2400"/>
          </a:p>
        </p:txBody>
      </p:sp>
      <p:sp>
        <p:nvSpPr>
          <p:cNvPr id="16" name="Shape 14"/>
          <p:cNvSpPr/>
          <p:nvPr/>
        </p:nvSpPr>
        <p:spPr>
          <a:xfrm>
            <a:off x="2048256" y="950976"/>
            <a:ext cx="7851648" cy="3462528"/>
          </a:xfrm>
          <a:prstGeom prst="roundRect">
            <a:avLst>
              <a:gd name="adj" fmla="val 2817"/>
            </a:avLst>
          </a:prstGeom>
          <a:ln w="19050">
            <a:solidFill>
              <a:srgbClr val="0E8C8C"/>
            </a:solidFill>
            <a:prstDash val="solid"/>
          </a:ln>
        </p:spPr>
        <p:txBody>
          <a:bodyPr/>
          <a:lstStyle/>
          <a:p>
            <a:endParaRPr lang="en-US" sz="2400"/>
          </a:p>
        </p:txBody>
      </p:sp>
      <p:sp>
        <p:nvSpPr>
          <p:cNvPr id="17" name="Shape 15"/>
          <p:cNvSpPr/>
          <p:nvPr/>
        </p:nvSpPr>
        <p:spPr>
          <a:xfrm>
            <a:off x="2048256" y="987552"/>
            <a:ext cx="170688" cy="170688"/>
          </a:xfrm>
          <a:prstGeom prst="ellipse">
            <a:avLst/>
          </a:prstGeom>
          <a:solidFill>
            <a:srgbClr val="8A9BB0"/>
          </a:solidFill>
          <a:ln w="12700">
            <a:solidFill>
              <a:srgbClr val="5A6A7A"/>
            </a:solidFill>
            <a:prstDash val="solid"/>
          </a:ln>
        </p:spPr>
        <p:txBody>
          <a:bodyPr/>
          <a:lstStyle/>
          <a:p>
            <a:endParaRPr lang="en-US" sz="2400"/>
          </a:p>
        </p:txBody>
      </p:sp>
      <p:sp>
        <p:nvSpPr>
          <p:cNvPr id="18" name="Shape 16"/>
          <p:cNvSpPr/>
          <p:nvPr/>
        </p:nvSpPr>
        <p:spPr>
          <a:xfrm>
            <a:off x="9753600" y="987552"/>
            <a:ext cx="170688" cy="170688"/>
          </a:xfrm>
          <a:prstGeom prst="ellipse">
            <a:avLst/>
          </a:prstGeom>
          <a:solidFill>
            <a:srgbClr val="8A9BB0"/>
          </a:solidFill>
          <a:ln w="12700">
            <a:solidFill>
              <a:srgbClr val="5A6A7A"/>
            </a:solidFill>
            <a:prstDash val="solid"/>
          </a:ln>
        </p:spPr>
        <p:txBody>
          <a:bodyPr/>
          <a:lstStyle/>
          <a:p>
            <a:endParaRPr lang="en-US" sz="2400"/>
          </a:p>
        </p:txBody>
      </p:sp>
      <p:sp>
        <p:nvSpPr>
          <p:cNvPr id="19" name="Shape 17"/>
          <p:cNvSpPr/>
          <p:nvPr/>
        </p:nvSpPr>
        <p:spPr>
          <a:xfrm>
            <a:off x="2048256" y="4108704"/>
            <a:ext cx="170688" cy="170688"/>
          </a:xfrm>
          <a:prstGeom prst="ellipse">
            <a:avLst/>
          </a:prstGeom>
          <a:solidFill>
            <a:srgbClr val="8A9BB0"/>
          </a:solidFill>
          <a:ln w="12700">
            <a:solidFill>
              <a:srgbClr val="5A6A7A"/>
            </a:solidFill>
            <a:prstDash val="solid"/>
          </a:ln>
        </p:spPr>
        <p:txBody>
          <a:bodyPr/>
          <a:lstStyle/>
          <a:p>
            <a:endParaRPr lang="en-US" sz="2400"/>
          </a:p>
        </p:txBody>
      </p:sp>
      <p:sp>
        <p:nvSpPr>
          <p:cNvPr id="20" name="Shape 18"/>
          <p:cNvSpPr/>
          <p:nvPr/>
        </p:nvSpPr>
        <p:spPr>
          <a:xfrm>
            <a:off x="9753600" y="4108704"/>
            <a:ext cx="170688" cy="170688"/>
          </a:xfrm>
          <a:prstGeom prst="ellipse">
            <a:avLst/>
          </a:prstGeom>
          <a:solidFill>
            <a:srgbClr val="8A9BB0"/>
          </a:solidFill>
          <a:ln w="12700">
            <a:solidFill>
              <a:srgbClr val="5A6A7A"/>
            </a:solidFill>
            <a:prstDash val="solid"/>
          </a:ln>
        </p:spPr>
        <p:txBody>
          <a:bodyPr/>
          <a:lstStyle/>
          <a:p>
            <a:endParaRPr lang="en-US" sz="2400"/>
          </a:p>
        </p:txBody>
      </p:sp>
      <p:sp>
        <p:nvSpPr>
          <p:cNvPr id="21" name="Text 19"/>
          <p:cNvSpPr/>
          <p:nvPr/>
        </p:nvSpPr>
        <p:spPr>
          <a:xfrm>
            <a:off x="1950720" y="1036320"/>
            <a:ext cx="8046720" cy="1584960"/>
          </a:xfrm>
          <a:prstGeom prst="rect">
            <a:avLst/>
          </a:prstGeom>
          <a:noFill/>
          <a:ln/>
        </p:spPr>
        <p:txBody>
          <a:bodyPr wrap="square" rtlCol="0" anchor="ctr"/>
          <a:lstStyle/>
          <a:p>
            <a:pPr algn="ctr"/>
            <a:r>
              <a:rPr lang="en-US" sz="7200" b="1" kern="0" spc="133" dirty="0">
                <a:solidFill>
                  <a:srgbClr val="FFFFFF"/>
                </a:solidFill>
                <a:latin typeface="Arial Black" pitchFamily="34" charset="0"/>
                <a:ea typeface="Arial Black" pitchFamily="34" charset="-122"/>
                <a:cs typeface="Arial Black" pitchFamily="34" charset="-120"/>
              </a:rPr>
              <a:t>WHAT'S YOUR</a:t>
            </a:r>
            <a:endParaRPr lang="en-US" sz="7200" dirty="0"/>
          </a:p>
        </p:txBody>
      </p:sp>
      <p:sp>
        <p:nvSpPr>
          <p:cNvPr id="22" name="Text 20"/>
          <p:cNvSpPr/>
          <p:nvPr/>
        </p:nvSpPr>
        <p:spPr>
          <a:xfrm>
            <a:off x="1950720" y="2560320"/>
            <a:ext cx="8046720" cy="1706880"/>
          </a:xfrm>
          <a:prstGeom prst="rect">
            <a:avLst/>
          </a:prstGeom>
          <a:noFill/>
          <a:ln/>
        </p:spPr>
        <p:txBody>
          <a:bodyPr wrap="square" rtlCol="0" anchor="ctr"/>
          <a:lstStyle/>
          <a:p>
            <a:pPr algn="ctr"/>
            <a:r>
              <a:rPr lang="en-US" sz="8533" b="1" kern="0" spc="533" dirty="0">
                <a:solidFill>
                  <a:srgbClr val="C9A84C"/>
                </a:solidFill>
                <a:latin typeface="Arial Black" pitchFamily="34" charset="0"/>
                <a:ea typeface="Arial Black" pitchFamily="34" charset="-122"/>
                <a:cs typeface="Arial Black" pitchFamily="34" charset="-120"/>
              </a:rPr>
              <a:t>PLAN?</a:t>
            </a:r>
            <a:endParaRPr lang="en-US" sz="8533"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3034c53b-f4ad-4375-a531-a0bb57451ad2"/>
  <p:tag name="SLIDO_EVENT_UUID" val="c6c81817-72b6-4647-b80d-add4d148c34c"/>
  <p:tag name="SLIDO_EVENT_SECTION_UUID" val="5faf72e4-dec9-46a2-a5e3-5384833a3ed2"/>
</p:tagLst>
</file>

<file path=ppt/theme/theme1.xml><?xml version="1.0" encoding="utf-8"?>
<a:theme xmlns:a="http://schemas.openxmlformats.org/drawingml/2006/main" name="1_Office Theme">
  <a:themeElements>
    <a:clrScheme name="CC #10">
      <a:dk1>
        <a:sysClr val="windowText" lastClr="000000"/>
      </a:dk1>
      <a:lt1>
        <a:sysClr val="window" lastClr="FFFFFF"/>
      </a:lt1>
      <a:dk2>
        <a:srgbClr val="17406D"/>
      </a:dk2>
      <a:lt2>
        <a:srgbClr val="DBEFF9"/>
      </a:lt2>
      <a:accent1>
        <a:srgbClr val="00A09E"/>
      </a:accent1>
      <a:accent2>
        <a:srgbClr val="074E67"/>
      </a:accent2>
      <a:accent3>
        <a:srgbClr val="5A175D"/>
      </a:accent3>
      <a:accent4>
        <a:srgbClr val="67074A"/>
      </a:accent4>
      <a:accent5>
        <a:srgbClr val="DD9933"/>
      </a:accent5>
      <a:accent6>
        <a:srgbClr val="A5C249"/>
      </a:accent6>
      <a:hlink>
        <a:srgbClr val="F49100"/>
      </a:hlink>
      <a:folHlink>
        <a:srgbClr val="85DFD0"/>
      </a:folHlink>
    </a:clrScheme>
    <a:fontScheme name="Clinical Concepts">
      <a:majorFont>
        <a:latin typeface="Arquitecta Medium"/>
        <a:ea typeface=""/>
        <a:cs typeface=""/>
      </a:majorFont>
      <a:minorFont>
        <a:latin typeface="Arquitect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diac_Intrapartum_2023[90]  -  Read-Only" id="{88031625-A034-6548-BF72-B27532C49490}" vid="{0E2E7725-BB80-2E4F-97C7-4174B22DA529}"/>
    </a:ext>
  </a:extLst>
</a:theme>
</file>

<file path=ppt/theme/theme2.xml><?xml version="1.0" encoding="utf-8"?>
<a:theme xmlns:a="http://schemas.openxmlformats.org/drawingml/2006/main" name="CCOB">
  <a:themeElements>
    <a:clrScheme name="CC #10">
      <a:dk1>
        <a:sysClr val="windowText" lastClr="000000"/>
      </a:dk1>
      <a:lt1>
        <a:sysClr val="window" lastClr="FFFFFF"/>
      </a:lt1>
      <a:dk2>
        <a:srgbClr val="17406D"/>
      </a:dk2>
      <a:lt2>
        <a:srgbClr val="DBEFF9"/>
      </a:lt2>
      <a:accent1>
        <a:srgbClr val="00A09E"/>
      </a:accent1>
      <a:accent2>
        <a:srgbClr val="074E67"/>
      </a:accent2>
      <a:accent3>
        <a:srgbClr val="5A175D"/>
      </a:accent3>
      <a:accent4>
        <a:srgbClr val="67074A"/>
      </a:accent4>
      <a:accent5>
        <a:srgbClr val="DD9933"/>
      </a:accent5>
      <a:accent6>
        <a:srgbClr val="A5C249"/>
      </a:accent6>
      <a:hlink>
        <a:srgbClr val="F49100"/>
      </a:hlink>
      <a:folHlink>
        <a:srgbClr val="85DFD0"/>
      </a:folHlink>
    </a:clrScheme>
    <a:fontScheme name="Clinical Concepts">
      <a:majorFont>
        <a:latin typeface="Arquitecta Medium"/>
        <a:ea typeface=""/>
        <a:cs typeface=""/>
      </a:majorFont>
      <a:minorFont>
        <a:latin typeface="Arquitect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OB" id="{F76E7F10-3646-1A45-8B41-C7FDD7A72570}" vid="{07B7B168-E552-EF4B-99BB-FC78596F09CE}"/>
    </a:ext>
  </a:extLst>
</a:theme>
</file>

<file path=ppt/theme/theme3.xml><?xml version="1.0" encoding="utf-8"?>
<a:theme xmlns:a="http://schemas.openxmlformats.org/drawingml/2006/main" name="Office Theme">
  <a:themeElements>
    <a:clrScheme name="CC #10">
      <a:dk1>
        <a:sysClr val="windowText" lastClr="000000"/>
      </a:dk1>
      <a:lt1>
        <a:sysClr val="window" lastClr="FFFFFF"/>
      </a:lt1>
      <a:dk2>
        <a:srgbClr val="17406D"/>
      </a:dk2>
      <a:lt2>
        <a:srgbClr val="DBEFF9"/>
      </a:lt2>
      <a:accent1>
        <a:srgbClr val="00A09E"/>
      </a:accent1>
      <a:accent2>
        <a:srgbClr val="074E67"/>
      </a:accent2>
      <a:accent3>
        <a:srgbClr val="5A175D"/>
      </a:accent3>
      <a:accent4>
        <a:srgbClr val="67074A"/>
      </a:accent4>
      <a:accent5>
        <a:srgbClr val="DD9933"/>
      </a:accent5>
      <a:accent6>
        <a:srgbClr val="A5C249"/>
      </a:accent6>
      <a:hlink>
        <a:srgbClr val="F49100"/>
      </a:hlink>
      <a:folHlink>
        <a:srgbClr val="85DFD0"/>
      </a:folHlink>
    </a:clrScheme>
    <a:fontScheme name="Clinical Concepts">
      <a:majorFont>
        <a:latin typeface="Arquitecta Medium"/>
        <a:ea typeface=""/>
        <a:cs typeface=""/>
      </a:majorFont>
      <a:minorFont>
        <a:latin typeface="Arquitect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36209</TotalTime>
  <Words>2682</Words>
  <Application>Microsoft Macintosh PowerPoint</Application>
  <PresentationFormat>Widescreen</PresentationFormat>
  <Paragraphs>488</Paragraphs>
  <Slides>86</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86</vt:i4>
      </vt:variant>
    </vt:vector>
  </HeadingPairs>
  <TitlesOfParts>
    <vt:vector size="101" baseType="lpstr">
      <vt:lpstr>-apple-system</vt:lpstr>
      <vt:lpstr>Arial</vt:lpstr>
      <vt:lpstr>Arial Black</vt:lpstr>
      <vt:lpstr>Arquitecta</vt:lpstr>
      <vt:lpstr>Arquitecta Medium</vt:lpstr>
      <vt:lpstr>Avenir Next</vt:lpstr>
      <vt:lpstr>Calibri</vt:lpstr>
      <vt:lpstr>Lub Dub Heavy</vt:lpstr>
      <vt:lpstr>Lub Dub Medium</vt:lpstr>
      <vt:lpstr>Montserrat SemiBold</vt:lpstr>
      <vt:lpstr>Tahoma</vt:lpstr>
      <vt:lpstr>Wingdings</vt:lpstr>
      <vt:lpstr>1_Office Theme</vt:lpstr>
      <vt:lpstr>CCOB</vt:lpstr>
      <vt:lpstr>Office Theme</vt:lpstr>
      <vt:lpstr>PowerPoint Presentation</vt:lpstr>
      <vt:lpstr>Objectives</vt:lpstr>
      <vt:lpstr>Case Study</vt:lpstr>
      <vt:lpstr>Case Study: OB Triage</vt:lpstr>
      <vt:lpstr>Case Study: Delivery</vt:lpstr>
      <vt:lpstr>Case Study: Update</vt:lpstr>
      <vt:lpstr>Case Study: Update</vt:lpstr>
      <vt:lpstr>Case Study: Update</vt:lpstr>
      <vt:lpstr>PowerPoint Presentation</vt:lpstr>
      <vt:lpstr>PowerPoint Presentation</vt:lpstr>
      <vt:lpstr>PowerPoint Presentation</vt:lpstr>
      <vt:lpstr>PowerPoint Presentation</vt:lpstr>
      <vt:lpstr>PowerPoint Presentation</vt:lpstr>
      <vt:lpstr>Maternal Mortality</vt:lpstr>
      <vt:lpstr>PowerPoint Presentation</vt:lpstr>
      <vt:lpstr>Wisconsin Pregnancy-Related Deaths: Causes</vt:lpstr>
      <vt:lpstr>PowerPoint Presentation</vt:lpstr>
      <vt:lpstr>PowerPoint Presentation</vt:lpstr>
      <vt:lpstr>PowerPoint Presentation</vt:lpstr>
      <vt:lpstr>Maternal Care Deserts: Key Facts </vt:lpstr>
      <vt:lpstr>Rural Obstetric Services: Other Factors</vt:lpstr>
      <vt:lpstr>Rural OB: Wisconsin</vt:lpstr>
      <vt:lpstr>PowerPoint Presentation</vt:lpstr>
      <vt:lpstr>PowerPoint Presentation</vt:lpstr>
      <vt:lpstr>PowerPoint Presentation</vt:lpstr>
      <vt:lpstr>Rural Response</vt:lpstr>
      <vt:lpstr>PowerPoint Presentation</vt:lpstr>
      <vt:lpstr>PowerPoint Presentation</vt:lpstr>
      <vt:lpstr>OB Patients in ED</vt:lpstr>
      <vt:lpstr>Emergency Birth in Rural Hospitals Without OB Services</vt:lpstr>
      <vt:lpstr>PowerPoint Presentation</vt:lpstr>
      <vt:lpstr>OB Patients in ED</vt:lpstr>
      <vt:lpstr>OB Patients in ED</vt:lpstr>
      <vt:lpstr>PowerPoint Presentation</vt:lpstr>
      <vt:lpstr>OB Patients in ED</vt:lpstr>
      <vt:lpstr>CMS New Obstetrical Services Conditions of Participation</vt:lpstr>
      <vt:lpstr>PowerPoint Presentation</vt:lpstr>
      <vt:lpstr>Screening Examples</vt:lpstr>
      <vt:lpstr>PowerPoint Presentation</vt:lpstr>
      <vt:lpstr>PowerPoint Presentation</vt:lpstr>
      <vt:lpstr>What Are Early Warning Criteria?</vt:lpstr>
      <vt:lpstr>Maternal Early Warning Criteria</vt:lpstr>
      <vt:lpstr>National Partnership for Maternal Safety Criteria:  Maternal Early Warning Signs (MEWS)</vt:lpstr>
      <vt:lpstr>PowerPoint Presentation</vt:lpstr>
      <vt:lpstr>PowerPoint Presentation</vt:lpstr>
      <vt:lpstr>PowerPoint Presentation</vt:lpstr>
      <vt:lpstr>Maternal Early Warning Trigger (MEWT) Algorithm</vt:lpstr>
      <vt:lpstr>Maternal Early Warning Trigger (MEWT) Algorithm</vt:lpstr>
      <vt:lpstr>Maternal Early Warning Tool</vt:lpstr>
      <vt:lpstr>PowerPoint Presentation</vt:lpstr>
      <vt:lpstr>PowerPoint Presentation</vt:lpstr>
      <vt:lpstr>Proactive: Defined Scope of Service</vt:lpstr>
      <vt:lpstr>Example: Scope of Services Service</vt:lpstr>
      <vt:lpstr>PowerPoint Presentation</vt:lpstr>
      <vt:lpstr>Levels of Maternal Care (2019</vt:lpstr>
      <vt:lpstr>Levels of Maternal Care: Objectives</vt:lpstr>
      <vt:lpstr>“Your level of care is not determined by how sick your patients are.  It is determined by how prepared you are for those sick patients.”</vt:lpstr>
      <vt:lpstr>Levels of Maternal Care</vt:lpstr>
      <vt:lpstr>Wisconsin Maternity Hospitals</vt:lpstr>
      <vt:lpstr>Levels of Maternal Care</vt:lpstr>
      <vt:lpstr>PowerPoint Presentation</vt:lpstr>
      <vt:lpstr>Levels of Maternal Care </vt:lpstr>
      <vt:lpstr>Levels of Maternal Care</vt:lpstr>
      <vt:lpstr>PowerPoint Presentation</vt:lpstr>
      <vt:lpstr>PowerPoint Presentation</vt:lpstr>
      <vt:lpstr>PowerPoint Presentation</vt:lpstr>
      <vt:lpstr>Regionalized Perinatal Care System: Goals</vt:lpstr>
      <vt:lpstr>Regional Partnerships</vt:lpstr>
      <vt:lpstr>Maternal Medical/Surgical Indications for Transport</vt:lpstr>
      <vt:lpstr>Maternal Transport</vt:lpstr>
      <vt:lpstr>Maternal Transport</vt:lpstr>
      <vt:lpstr>Maternal Transport: Determining Stability</vt:lpstr>
      <vt:lpstr>PowerPoint Presentation</vt:lpstr>
      <vt:lpstr>PowerPoint Presentation</vt:lpstr>
      <vt:lpstr>PowerPoint Presentation</vt:lpstr>
      <vt:lpstr>Standardized Treatment Protocols</vt:lpstr>
      <vt:lpstr>Example: Maternal Sepsis in Low Resourced Settings</vt:lpstr>
      <vt:lpstr>PowerPoint Presentation</vt:lpstr>
      <vt:lpstr>PowerPoint Presentation</vt:lpstr>
      <vt:lpstr>Simulation: Rural Settings</vt:lpstr>
      <vt:lpstr>PowerPoint Presentation</vt:lpstr>
      <vt:lpstr>Remote Consultation and Telehealth</vt:lpstr>
      <vt:lpstr>Mobile Care</vt:lpstr>
      <vt:lpstr>PowerPoint Presentation</vt:lpstr>
      <vt:lpstr>PowerPoint Presentation</vt:lpstr>
      <vt:lpstr>What Did We Learn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Crips</dc:creator>
  <cp:lastModifiedBy>Suzanne Baird</cp:lastModifiedBy>
  <cp:revision>348</cp:revision>
  <dcterms:created xsi:type="dcterms:W3CDTF">2020-10-22T09:20:56Z</dcterms:created>
  <dcterms:modified xsi:type="dcterms:W3CDTF">2026-05-04T03:50:50Z</dcterms:modified>
</cp:coreProperties>
</file>