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1.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62" r:id="rId2"/>
    <p:sldMasterId id="2147483852" r:id="rId3"/>
    <p:sldMasterId id="2147483891" r:id="rId4"/>
  </p:sldMasterIdLst>
  <p:notesMasterIdLst>
    <p:notesMasterId r:id="rId213"/>
  </p:notesMasterIdLst>
  <p:sldIdLst>
    <p:sldId id="428" r:id="rId5"/>
    <p:sldId id="429" r:id="rId6"/>
    <p:sldId id="1503" r:id="rId7"/>
    <p:sldId id="1437" r:id="rId8"/>
    <p:sldId id="1282" r:id="rId9"/>
    <p:sldId id="1301" r:id="rId10"/>
    <p:sldId id="1507" r:id="rId11"/>
    <p:sldId id="1263" r:id="rId12"/>
    <p:sldId id="1508" r:id="rId13"/>
    <p:sldId id="1266" r:id="rId14"/>
    <p:sldId id="1269" r:id="rId15"/>
    <p:sldId id="1272" r:id="rId16"/>
    <p:sldId id="1273" r:id="rId17"/>
    <p:sldId id="1274" r:id="rId18"/>
    <p:sldId id="1275" r:id="rId19"/>
    <p:sldId id="356" r:id="rId20"/>
    <p:sldId id="1285" r:id="rId21"/>
    <p:sldId id="1287" r:id="rId22"/>
    <p:sldId id="1289" r:id="rId23"/>
    <p:sldId id="399" r:id="rId24"/>
    <p:sldId id="375" r:id="rId25"/>
    <p:sldId id="896" r:id="rId26"/>
    <p:sldId id="1304" r:id="rId27"/>
    <p:sldId id="1438" r:id="rId28"/>
    <p:sldId id="1376" r:id="rId29"/>
    <p:sldId id="305" r:id="rId30"/>
    <p:sldId id="310" r:id="rId31"/>
    <p:sldId id="1446" r:id="rId32"/>
    <p:sldId id="1447" r:id="rId33"/>
    <p:sldId id="1448" r:id="rId34"/>
    <p:sldId id="1339" r:id="rId35"/>
    <p:sldId id="1439" r:id="rId36"/>
    <p:sldId id="385" r:id="rId37"/>
    <p:sldId id="387" r:id="rId38"/>
    <p:sldId id="1305" r:id="rId39"/>
    <p:sldId id="388" r:id="rId40"/>
    <p:sldId id="390" r:id="rId41"/>
    <p:sldId id="389" r:id="rId42"/>
    <p:sldId id="1306" r:id="rId43"/>
    <p:sldId id="1307" r:id="rId44"/>
    <p:sldId id="1308" r:id="rId45"/>
    <p:sldId id="1310" r:id="rId46"/>
    <p:sldId id="1311" r:id="rId47"/>
    <p:sldId id="1312" r:id="rId48"/>
    <p:sldId id="281" r:id="rId49"/>
    <p:sldId id="1419" r:id="rId50"/>
    <p:sldId id="1326" r:id="rId51"/>
    <p:sldId id="1327" r:id="rId52"/>
    <p:sldId id="1329" r:id="rId53"/>
    <p:sldId id="1330" r:id="rId54"/>
    <p:sldId id="1332" r:id="rId55"/>
    <p:sldId id="1336" r:id="rId56"/>
    <p:sldId id="1298" r:id="rId57"/>
    <p:sldId id="377" r:id="rId58"/>
    <p:sldId id="897" r:id="rId59"/>
    <p:sldId id="914" r:id="rId60"/>
    <p:sldId id="401" r:id="rId61"/>
    <p:sldId id="915" r:id="rId62"/>
    <p:sldId id="402" r:id="rId63"/>
    <p:sldId id="1440" r:id="rId64"/>
    <p:sldId id="918" r:id="rId65"/>
    <p:sldId id="675" r:id="rId66"/>
    <p:sldId id="678" r:id="rId67"/>
    <p:sldId id="406" r:id="rId68"/>
    <p:sldId id="1029" r:id="rId69"/>
    <p:sldId id="920" r:id="rId70"/>
    <p:sldId id="673" r:id="rId71"/>
    <p:sldId id="681" r:id="rId72"/>
    <p:sldId id="923" r:id="rId73"/>
    <p:sldId id="415" r:id="rId74"/>
    <p:sldId id="416" r:id="rId75"/>
    <p:sldId id="418" r:id="rId76"/>
    <p:sldId id="926" r:id="rId77"/>
    <p:sldId id="1367" r:id="rId78"/>
    <p:sldId id="928" r:id="rId79"/>
    <p:sldId id="929" r:id="rId80"/>
    <p:sldId id="1383" r:id="rId81"/>
    <p:sldId id="931" r:id="rId82"/>
    <p:sldId id="955" r:id="rId83"/>
    <p:sldId id="932" r:id="rId84"/>
    <p:sldId id="431" r:id="rId85"/>
    <p:sldId id="432" r:id="rId86"/>
    <p:sldId id="433" r:id="rId87"/>
    <p:sldId id="440" r:id="rId88"/>
    <p:sldId id="1384" r:id="rId89"/>
    <p:sldId id="1012" r:id="rId90"/>
    <p:sldId id="686" r:id="rId91"/>
    <p:sldId id="995" r:id="rId92"/>
    <p:sldId id="1014" r:id="rId93"/>
    <p:sldId id="1385" r:id="rId94"/>
    <p:sldId id="900" r:id="rId95"/>
    <p:sldId id="1441" r:id="rId96"/>
    <p:sldId id="277" r:id="rId97"/>
    <p:sldId id="1243" r:id="rId98"/>
    <p:sldId id="1242" r:id="rId99"/>
    <p:sldId id="1008" r:id="rId100"/>
    <p:sldId id="408" r:id="rId101"/>
    <p:sldId id="1399" r:id="rId102"/>
    <p:sldId id="442" r:id="rId103"/>
    <p:sldId id="911" r:id="rId104"/>
    <p:sldId id="912" r:id="rId105"/>
    <p:sldId id="275" r:id="rId106"/>
    <p:sldId id="1264" r:id="rId107"/>
    <p:sldId id="1265" r:id="rId108"/>
    <p:sldId id="1267" r:id="rId109"/>
    <p:sldId id="392" r:id="rId110"/>
    <p:sldId id="1445" r:id="rId111"/>
    <p:sldId id="1400" r:id="rId112"/>
    <p:sldId id="1424" r:id="rId113"/>
    <p:sldId id="1011" r:id="rId114"/>
    <p:sldId id="1504" r:id="rId115"/>
    <p:sldId id="1442" r:id="rId116"/>
    <p:sldId id="1409" r:id="rId117"/>
    <p:sldId id="1410" r:id="rId118"/>
    <p:sldId id="365" r:id="rId119"/>
    <p:sldId id="1412" r:id="rId120"/>
    <p:sldId id="311" r:id="rId121"/>
    <p:sldId id="1413" r:id="rId122"/>
    <p:sldId id="417" r:id="rId123"/>
    <p:sldId id="1444" r:id="rId124"/>
    <p:sldId id="1414" r:id="rId125"/>
    <p:sldId id="1506" r:id="rId126"/>
    <p:sldId id="1416" r:id="rId127"/>
    <p:sldId id="904" r:id="rId128"/>
    <p:sldId id="1505" r:id="rId129"/>
    <p:sldId id="404" r:id="rId130"/>
    <p:sldId id="1262" r:id="rId131"/>
    <p:sldId id="1502" r:id="rId132"/>
    <p:sldId id="935" r:id="rId133"/>
    <p:sldId id="936" r:id="rId134"/>
    <p:sldId id="409" r:id="rId135"/>
    <p:sldId id="1475" r:id="rId136"/>
    <p:sldId id="939" r:id="rId137"/>
    <p:sldId id="1477" r:id="rId138"/>
    <p:sldId id="369" r:id="rId139"/>
    <p:sldId id="270" r:id="rId140"/>
    <p:sldId id="1485" r:id="rId141"/>
    <p:sldId id="1486" r:id="rId142"/>
    <p:sldId id="1487" r:id="rId143"/>
    <p:sldId id="1488" r:id="rId144"/>
    <p:sldId id="1509" r:id="rId145"/>
    <p:sldId id="1490" r:id="rId146"/>
    <p:sldId id="449" r:id="rId147"/>
    <p:sldId id="453" r:id="rId148"/>
    <p:sldId id="456" r:id="rId149"/>
    <p:sldId id="465" r:id="rId150"/>
    <p:sldId id="458" r:id="rId151"/>
    <p:sldId id="1478" r:id="rId152"/>
    <p:sldId id="361" r:id="rId153"/>
    <p:sldId id="1489" r:id="rId154"/>
    <p:sldId id="269" r:id="rId155"/>
    <p:sldId id="1491" r:id="rId156"/>
    <p:sldId id="1494" r:id="rId157"/>
    <p:sldId id="1493" r:id="rId158"/>
    <p:sldId id="743" r:id="rId159"/>
    <p:sldId id="731" r:id="rId160"/>
    <p:sldId id="1497" r:id="rId161"/>
    <p:sldId id="374" r:id="rId162"/>
    <p:sldId id="720" r:id="rId163"/>
    <p:sldId id="901" r:id="rId164"/>
    <p:sldId id="1420" r:id="rId165"/>
    <p:sldId id="1341" r:id="rId166"/>
    <p:sldId id="1342" r:id="rId167"/>
    <p:sldId id="1343" r:id="rId168"/>
    <p:sldId id="1344" r:id="rId169"/>
    <p:sldId id="1345" r:id="rId170"/>
    <p:sldId id="1346" r:id="rId171"/>
    <p:sldId id="1347" r:id="rId172"/>
    <p:sldId id="1349" r:id="rId173"/>
    <p:sldId id="1350" r:id="rId174"/>
    <p:sldId id="1421" r:id="rId175"/>
    <p:sldId id="1000" r:id="rId176"/>
    <p:sldId id="1002" r:id="rId177"/>
    <p:sldId id="1003" r:id="rId178"/>
    <p:sldId id="1004" r:id="rId179"/>
    <p:sldId id="1352" r:id="rId180"/>
    <p:sldId id="1006" r:id="rId181"/>
    <p:sldId id="1353" r:id="rId182"/>
    <p:sldId id="1378" r:id="rId183"/>
    <p:sldId id="383" r:id="rId184"/>
    <p:sldId id="977" r:id="rId185"/>
    <p:sldId id="386" r:id="rId186"/>
    <p:sldId id="1355" r:id="rId187"/>
    <p:sldId id="996" r:id="rId188"/>
    <p:sldId id="898" r:id="rId189"/>
    <p:sldId id="1379" r:id="rId190"/>
    <p:sldId id="1380" r:id="rId191"/>
    <p:sldId id="1381" r:id="rId192"/>
    <p:sldId id="1017" r:id="rId193"/>
    <p:sldId id="1018" r:id="rId194"/>
    <p:sldId id="1015" r:id="rId195"/>
    <p:sldId id="999" r:id="rId196"/>
    <p:sldId id="332" r:id="rId197"/>
    <p:sldId id="1096" r:id="rId198"/>
    <p:sldId id="981" r:id="rId199"/>
    <p:sldId id="1101" r:id="rId200"/>
    <p:sldId id="992" r:id="rId201"/>
    <p:sldId id="994" r:id="rId202"/>
    <p:sldId id="378" r:id="rId203"/>
    <p:sldId id="1099" r:id="rId204"/>
    <p:sldId id="983" r:id="rId205"/>
    <p:sldId id="998" r:id="rId206"/>
    <p:sldId id="1359" r:id="rId207"/>
    <p:sldId id="1360" r:id="rId208"/>
    <p:sldId id="1361" r:id="rId209"/>
    <p:sldId id="1363" r:id="rId210"/>
    <p:sldId id="1365" r:id="rId211"/>
    <p:sldId id="1366" r:id="rId2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spiratory" id="{32FFC1DB-97E4-F948-9956-9787363F01C2}">
          <p14:sldIdLst>
            <p14:sldId id="428"/>
            <p14:sldId id="429"/>
            <p14:sldId id="1503"/>
            <p14:sldId id="1437"/>
            <p14:sldId id="1282"/>
            <p14:sldId id="1301"/>
            <p14:sldId id="1507"/>
            <p14:sldId id="1263"/>
            <p14:sldId id="1508"/>
            <p14:sldId id="1266"/>
            <p14:sldId id="1269"/>
            <p14:sldId id="1272"/>
            <p14:sldId id="1273"/>
            <p14:sldId id="1274"/>
            <p14:sldId id="1275"/>
            <p14:sldId id="356"/>
            <p14:sldId id="1285"/>
            <p14:sldId id="1287"/>
            <p14:sldId id="1289"/>
            <p14:sldId id="399"/>
            <p14:sldId id="375"/>
            <p14:sldId id="896"/>
            <p14:sldId id="1304"/>
            <p14:sldId id="1438"/>
            <p14:sldId id="1376"/>
            <p14:sldId id="305"/>
            <p14:sldId id="310"/>
            <p14:sldId id="1446"/>
            <p14:sldId id="1447"/>
            <p14:sldId id="1448"/>
            <p14:sldId id="1339"/>
            <p14:sldId id="1439"/>
            <p14:sldId id="385"/>
            <p14:sldId id="387"/>
            <p14:sldId id="1305"/>
            <p14:sldId id="388"/>
            <p14:sldId id="390"/>
            <p14:sldId id="389"/>
            <p14:sldId id="1306"/>
            <p14:sldId id="1307"/>
            <p14:sldId id="1308"/>
            <p14:sldId id="1310"/>
            <p14:sldId id="1311"/>
            <p14:sldId id="1312"/>
            <p14:sldId id="281"/>
            <p14:sldId id="1419"/>
            <p14:sldId id="1326"/>
            <p14:sldId id="1327"/>
            <p14:sldId id="1329"/>
            <p14:sldId id="1330"/>
            <p14:sldId id="1332"/>
            <p14:sldId id="1336"/>
            <p14:sldId id="1298"/>
            <p14:sldId id="377"/>
          </p14:sldIdLst>
        </p14:section>
        <p14:section name="Preeclampsia" id="{FC94AF91-46E7-B144-A80F-C4FA4CA83F96}">
          <p14:sldIdLst>
            <p14:sldId id="897"/>
            <p14:sldId id="914"/>
            <p14:sldId id="401"/>
            <p14:sldId id="915"/>
            <p14:sldId id="402"/>
            <p14:sldId id="1440"/>
            <p14:sldId id="918"/>
            <p14:sldId id="675"/>
            <p14:sldId id="678"/>
            <p14:sldId id="406"/>
            <p14:sldId id="1029"/>
            <p14:sldId id="920"/>
            <p14:sldId id="673"/>
            <p14:sldId id="681"/>
            <p14:sldId id="923"/>
            <p14:sldId id="415"/>
            <p14:sldId id="416"/>
            <p14:sldId id="418"/>
            <p14:sldId id="926"/>
            <p14:sldId id="1367"/>
            <p14:sldId id="928"/>
            <p14:sldId id="929"/>
            <p14:sldId id="1383"/>
            <p14:sldId id="931"/>
            <p14:sldId id="955"/>
            <p14:sldId id="932"/>
            <p14:sldId id="431"/>
            <p14:sldId id="432"/>
            <p14:sldId id="433"/>
            <p14:sldId id="440"/>
            <p14:sldId id="1384"/>
            <p14:sldId id="1012"/>
            <p14:sldId id="686"/>
            <p14:sldId id="995"/>
            <p14:sldId id="1014"/>
            <p14:sldId id="1385"/>
          </p14:sldIdLst>
        </p14:section>
        <p14:section name="Sepsis and Septic Shock" id="{A8473E1E-F5EE-874E-ADE3-254CD9A74DAE}">
          <p14:sldIdLst>
            <p14:sldId id="900"/>
            <p14:sldId id="1441"/>
            <p14:sldId id="277"/>
            <p14:sldId id="1243"/>
            <p14:sldId id="1242"/>
            <p14:sldId id="1008"/>
            <p14:sldId id="408"/>
            <p14:sldId id="1399"/>
            <p14:sldId id="442"/>
            <p14:sldId id="911"/>
            <p14:sldId id="912"/>
            <p14:sldId id="275"/>
            <p14:sldId id="1264"/>
            <p14:sldId id="1265"/>
            <p14:sldId id="1267"/>
            <p14:sldId id="392"/>
            <p14:sldId id="1445"/>
            <p14:sldId id="1400"/>
            <p14:sldId id="1424"/>
            <p14:sldId id="1011"/>
            <p14:sldId id="1504"/>
            <p14:sldId id="1442"/>
            <p14:sldId id="1409"/>
            <p14:sldId id="1410"/>
            <p14:sldId id="365"/>
            <p14:sldId id="1412"/>
            <p14:sldId id="311"/>
            <p14:sldId id="1413"/>
            <p14:sldId id="417"/>
            <p14:sldId id="1444"/>
            <p14:sldId id="1414"/>
            <p14:sldId id="1506"/>
            <p14:sldId id="1416"/>
            <p14:sldId id="904"/>
            <p14:sldId id="1505"/>
            <p14:sldId id="404"/>
            <p14:sldId id="1262"/>
          </p14:sldIdLst>
        </p14:section>
        <p14:section name="Hemorrhage" id="{987A666A-CFAF-D846-9D5B-6C44E5CD5DF1}">
          <p14:sldIdLst>
            <p14:sldId id="1502"/>
            <p14:sldId id="935"/>
            <p14:sldId id="936"/>
            <p14:sldId id="409"/>
            <p14:sldId id="1475"/>
            <p14:sldId id="939"/>
            <p14:sldId id="1477"/>
            <p14:sldId id="369"/>
            <p14:sldId id="270"/>
            <p14:sldId id="1485"/>
            <p14:sldId id="1486"/>
            <p14:sldId id="1487"/>
            <p14:sldId id="1488"/>
            <p14:sldId id="1509"/>
            <p14:sldId id="1490"/>
            <p14:sldId id="449"/>
            <p14:sldId id="453"/>
            <p14:sldId id="456"/>
            <p14:sldId id="465"/>
            <p14:sldId id="458"/>
            <p14:sldId id="1478"/>
            <p14:sldId id="361"/>
            <p14:sldId id="1489"/>
            <p14:sldId id="269"/>
            <p14:sldId id="1491"/>
            <p14:sldId id="1494"/>
            <p14:sldId id="1493"/>
            <p14:sldId id="743"/>
            <p14:sldId id="731"/>
            <p14:sldId id="1497"/>
            <p14:sldId id="374"/>
            <p14:sldId id="720"/>
          </p14:sldIdLst>
        </p14:section>
        <p14:section name="Cardiac" id="{17680697-56F7-A444-A996-ABB878035AD4}">
          <p14:sldIdLst>
            <p14:sldId id="901"/>
            <p14:sldId id="1420"/>
            <p14:sldId id="1341"/>
            <p14:sldId id="1342"/>
            <p14:sldId id="1343"/>
            <p14:sldId id="1344"/>
            <p14:sldId id="1345"/>
            <p14:sldId id="1346"/>
            <p14:sldId id="1347"/>
            <p14:sldId id="1349"/>
            <p14:sldId id="1350"/>
            <p14:sldId id="1421"/>
            <p14:sldId id="1000"/>
            <p14:sldId id="1002"/>
            <p14:sldId id="1003"/>
            <p14:sldId id="1004"/>
            <p14:sldId id="1352"/>
            <p14:sldId id="1006"/>
            <p14:sldId id="1353"/>
            <p14:sldId id="1378"/>
            <p14:sldId id="383"/>
            <p14:sldId id="977"/>
            <p14:sldId id="386"/>
            <p14:sldId id="1355"/>
            <p14:sldId id="996"/>
            <p14:sldId id="898"/>
            <p14:sldId id="1379"/>
            <p14:sldId id="1380"/>
            <p14:sldId id="1381"/>
            <p14:sldId id="1017"/>
            <p14:sldId id="1018"/>
            <p14:sldId id="1015"/>
            <p14:sldId id="999"/>
            <p14:sldId id="332"/>
            <p14:sldId id="1096"/>
            <p14:sldId id="981"/>
            <p14:sldId id="1101"/>
            <p14:sldId id="992"/>
            <p14:sldId id="994"/>
            <p14:sldId id="378"/>
            <p14:sldId id="1099"/>
            <p14:sldId id="983"/>
            <p14:sldId id="998"/>
            <p14:sldId id="1359"/>
            <p14:sldId id="1360"/>
            <p14:sldId id="1361"/>
            <p14:sldId id="1363"/>
            <p14:sldId id="1365"/>
            <p14:sldId id="1366"/>
          </p14:sldIdLst>
        </p14:section>
        <p14:section name="AFE" id="{5E1712CF-6311-1F46-AC40-ABA210131A87}">
          <p14:sldIdLst/>
        </p14:section>
        <p14:section name="Untitled Section" id="{BBFA3FDA-DE63-B841-B403-F676C132EBC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CDE"/>
    <a:srgbClr val="C10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4644"/>
    <p:restoredTop sz="95853"/>
  </p:normalViewPr>
  <p:slideViewPr>
    <p:cSldViewPr snapToGrid="0">
      <p:cViewPr varScale="1">
        <p:scale>
          <a:sx n="89" d="100"/>
          <a:sy n="89" d="100"/>
        </p:scale>
        <p:origin x="200" y="10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tableStyles" Target="tableStyle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viewProps" Target="view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Oxygen in Blood</c:v>
                </c:pt>
              </c:strCache>
            </c:strRef>
          </c:tx>
          <c:spPr>
            <a:ln w="28575">
              <a:solidFill>
                <a:schemeClr val="bg1"/>
              </a:solidFill>
            </a:ln>
            <a:effectLst/>
          </c:spPr>
          <c:dPt>
            <c:idx val="0"/>
            <c:bubble3D val="0"/>
            <c:spPr>
              <a:solidFill>
                <a:schemeClr val="accent1"/>
              </a:solidFill>
              <a:ln w="28575">
                <a:solidFill>
                  <a:schemeClr val="bg1"/>
                </a:solidFill>
              </a:ln>
              <a:effectLst/>
            </c:spPr>
            <c:extLst>
              <c:ext xmlns:c16="http://schemas.microsoft.com/office/drawing/2014/chart" uri="{C3380CC4-5D6E-409C-BE32-E72D297353CC}">
                <c16:uniqueId val="{00000001-20A5-4E9F-B93A-7B4922558441}"/>
              </c:ext>
            </c:extLst>
          </c:dPt>
          <c:dPt>
            <c:idx val="1"/>
            <c:bubble3D val="0"/>
            <c:spPr>
              <a:solidFill>
                <a:schemeClr val="accent5"/>
              </a:solidFill>
              <a:ln w="28575">
                <a:solidFill>
                  <a:schemeClr val="bg1"/>
                </a:solidFill>
              </a:ln>
              <a:effectLst/>
            </c:spPr>
            <c:extLst>
              <c:ext xmlns:c16="http://schemas.microsoft.com/office/drawing/2014/chart" uri="{C3380CC4-5D6E-409C-BE32-E72D297353CC}">
                <c16:uniqueId val="{00000003-20A5-4E9F-B93A-7B4922558441}"/>
              </c:ext>
            </c:extLst>
          </c:dPt>
          <c:dPt>
            <c:idx val="2"/>
            <c:bubble3D val="0"/>
            <c:spPr>
              <a:solidFill>
                <a:schemeClr val="accent3"/>
              </a:solidFill>
              <a:ln w="28575">
                <a:solidFill>
                  <a:schemeClr val="bg1"/>
                </a:solidFill>
              </a:ln>
              <a:effectLst/>
            </c:spPr>
            <c:extLst>
              <c:ext xmlns:c16="http://schemas.microsoft.com/office/drawing/2014/chart" uri="{C3380CC4-5D6E-409C-BE32-E72D297353CC}">
                <c16:uniqueId val="{00000005-20A5-4E9F-B93A-7B4922558441}"/>
              </c:ext>
            </c:extLst>
          </c:dPt>
          <c:dPt>
            <c:idx val="3"/>
            <c:bubble3D val="0"/>
            <c:spPr>
              <a:solidFill>
                <a:schemeClr val="accent4"/>
              </a:solidFill>
              <a:ln w="28575">
                <a:solidFill>
                  <a:schemeClr val="bg1"/>
                </a:solidFill>
              </a:ln>
              <a:effectLst/>
            </c:spPr>
            <c:extLst>
              <c:ext xmlns:c16="http://schemas.microsoft.com/office/drawing/2014/chart" uri="{C3380CC4-5D6E-409C-BE32-E72D297353CC}">
                <c16:uniqueId val="{00000007-20A5-4E9F-B93A-7B4922558441}"/>
              </c:ext>
            </c:extLst>
          </c:dPt>
          <c:dLbls>
            <c:dLbl>
              <c:idx val="0"/>
              <c:layout>
                <c:manualLayout>
                  <c:x val="-0.17731530444941185"/>
                  <c:y val="-0.18685111326419951"/>
                </c:manualLayout>
              </c:layout>
              <c:tx>
                <c:rich>
                  <a:bodyPr rot="0" spcFirstLastPara="1" vertOverflow="ellipsis" vert="horz" wrap="square" anchor="ctr" anchorCtr="1"/>
                  <a:lstStyle/>
                  <a:p>
                    <a:pPr>
                      <a:defRPr sz="2000" b="1" i="0" u="none" strike="noStrike" kern="1200" baseline="0">
                        <a:solidFill>
                          <a:schemeClr val="lt1"/>
                        </a:solidFill>
                        <a:latin typeface="+mn-lt"/>
                        <a:ea typeface="+mn-ea"/>
                        <a:cs typeface="+mn-cs"/>
                      </a:defRPr>
                    </a:pPr>
                    <a:fld id="{E2CC774C-31F4-2841-AF48-9A9D13052EC8}" type="CATEGORYNAME">
                      <a:rPr lang="en-US" sz="2000"/>
                      <a:pPr>
                        <a:defRPr sz="2000"/>
                      </a:pPr>
                      <a:t>[CATEGORY NAME]</a:t>
                    </a:fld>
                    <a:r>
                      <a:rPr lang="en-US" sz="2000" dirty="0"/>
                      <a:t>
</a:t>
                    </a:r>
                    <a:fld id="{2CF527F9-25F6-AD46-9D75-A78F070A0BDA}" type="PERCENTAGE">
                      <a:rPr lang="en-US" sz="2000"/>
                      <a:pPr>
                        <a:defRPr sz="2000"/>
                      </a:pPr>
                      <a:t>[PERCENTAGE]</a:t>
                    </a:fld>
                    <a:endParaRPr lang="en-US" sz="2000" dirty="0"/>
                  </a:p>
                </c:rich>
              </c:tx>
              <c:spPr>
                <a:solidFill>
                  <a:schemeClr val="accent1"/>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20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3356835793989309"/>
                      <c:h val="0.24580953277505024"/>
                    </c:manualLayout>
                  </c15:layout>
                  <c15:dlblFieldTable/>
                  <c15:showDataLabelsRange val="0"/>
                </c:ext>
                <c:ext xmlns:c16="http://schemas.microsoft.com/office/drawing/2014/chart" uri="{C3380CC4-5D6E-409C-BE32-E72D297353CC}">
                  <c16:uniqueId val="{00000001-20A5-4E9F-B93A-7B4922558441}"/>
                </c:ext>
              </c:extLst>
            </c:dLbl>
            <c:dLbl>
              <c:idx val="1"/>
              <c:layout>
                <c:manualLayout>
                  <c:x val="0.20773427526833763"/>
                  <c:y val="3.9264138433881414E-2"/>
                </c:manualLayout>
              </c:layout>
              <c:tx>
                <c:rich>
                  <a:bodyPr rot="0" spcFirstLastPara="1" vertOverflow="ellipsis" vert="horz" wrap="square" anchor="ctr" anchorCtr="1"/>
                  <a:lstStyle/>
                  <a:p>
                    <a:pPr>
                      <a:defRPr sz="2000" b="1" i="0" u="none" strike="noStrike" kern="1200" baseline="0">
                        <a:solidFill>
                          <a:schemeClr val="lt1"/>
                        </a:solidFill>
                        <a:latin typeface="+mn-lt"/>
                        <a:ea typeface="+mn-ea"/>
                        <a:cs typeface="+mn-cs"/>
                      </a:defRPr>
                    </a:pPr>
                    <a:fld id="{98254400-F77A-6D4B-85A8-5241DA14BC64}" type="CATEGORYNAME">
                      <a:rPr lang="en-US" sz="2000"/>
                      <a:pPr>
                        <a:defRPr sz="2000"/>
                      </a:pPr>
                      <a:t>[CATEGORY NAME]</a:t>
                    </a:fld>
                    <a:r>
                      <a:rPr lang="en-US" sz="2000" dirty="0"/>
                      <a:t>  </a:t>
                    </a:r>
                    <a:fld id="{BAB5B188-3491-E44C-86C3-00F6F3D32E1A}" type="PERCENTAGE">
                      <a:rPr lang="en-US" sz="2000"/>
                      <a:pPr>
                        <a:defRPr sz="2000"/>
                      </a:pPr>
                      <a:t>[PERCENTAGE]</a:t>
                    </a:fld>
                    <a:endParaRPr lang="en-US" sz="2000" dirty="0"/>
                  </a:p>
                </c:rich>
              </c:tx>
              <c:spPr>
                <a:solidFill>
                  <a:schemeClr val="accent5"/>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20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343572830294581"/>
                      <c:h val="0.19699379168541645"/>
                    </c:manualLayout>
                  </c15:layout>
                  <c15:dlblFieldTable/>
                  <c15:showDataLabelsRange val="0"/>
                </c:ext>
                <c:ext xmlns:c16="http://schemas.microsoft.com/office/drawing/2014/chart" uri="{C3380CC4-5D6E-409C-BE32-E72D297353CC}">
                  <c16:uniqueId val="{00000003-20A5-4E9F-B93A-7B4922558441}"/>
                </c:ext>
              </c:extLst>
            </c:dLbl>
            <c:spPr>
              <a:solidFill>
                <a:schemeClr val="accent5"/>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2"/>
                <c:pt idx="0">
                  <c:v>Bound to hemoglobin</c:v>
                </c:pt>
                <c:pt idx="1">
                  <c:v>Dissolved in Plasma</c:v>
                </c:pt>
              </c:strCache>
            </c:strRef>
          </c:cat>
          <c:val>
            <c:numRef>
              <c:f>Sheet1!$B$2:$B$5</c:f>
              <c:numCache>
                <c:formatCode>0%</c:formatCode>
                <c:ptCount val="4"/>
                <c:pt idx="0">
                  <c:v>0.98</c:v>
                </c:pt>
                <c:pt idx="1">
                  <c:v>0.02</c:v>
                </c:pt>
              </c:numCache>
            </c:numRef>
          </c:val>
          <c:extLst>
            <c:ext xmlns:c16="http://schemas.microsoft.com/office/drawing/2014/chart" uri="{C3380CC4-5D6E-409C-BE32-E72D297353CC}">
              <c16:uniqueId val="{00000008-20A5-4E9F-B93A-7B4922558441}"/>
            </c:ext>
          </c:extLst>
        </c:ser>
        <c:dLbls>
          <c:dLblPos val="ctr"/>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solidFill>
        <a:schemeClr val="bg1">
          <a:lumMod val="95000"/>
        </a:schemeClr>
      </a:solidFill>
      <a:round/>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085906334176413E-2"/>
          <c:y val="9.1826072232351494E-2"/>
          <c:w val="0.94414025020195602"/>
          <c:h val="0.78250923204784384"/>
        </c:manualLayout>
      </c:layout>
      <c:lineChart>
        <c:grouping val="standard"/>
        <c:varyColors val="0"/>
        <c:ser>
          <c:idx val="0"/>
          <c:order val="0"/>
          <c:tx>
            <c:strRef>
              <c:f>Sheet1!$B$1</c:f>
              <c:strCache>
                <c:ptCount val="1"/>
                <c:pt idx="0">
                  <c:v>Cardiac output</c:v>
                </c:pt>
              </c:strCache>
            </c:strRef>
          </c:tx>
          <c:spPr>
            <a:ln w="44450" cap="rnd">
              <a:solidFill>
                <a:schemeClr val="accent1"/>
              </a:solidFill>
              <a:round/>
            </a:ln>
            <a:effectLst/>
          </c:spPr>
          <c:marker>
            <c:symbol val="none"/>
          </c:marker>
          <c:cat>
            <c:strRef>
              <c:f>Sheet1!$A$2:$A$8</c:f>
              <c:strCache>
                <c:ptCount val="7"/>
                <c:pt idx="0">
                  <c:v>Pregestation</c:v>
                </c:pt>
                <c:pt idx="1">
                  <c:v>1st trimester</c:v>
                </c:pt>
                <c:pt idx="2">
                  <c:v>2nd trimester</c:v>
                </c:pt>
                <c:pt idx="3">
                  <c:v>3rd trimester</c:v>
                </c:pt>
                <c:pt idx="4">
                  <c:v>Delivery</c:v>
                </c:pt>
                <c:pt idx="5">
                  <c:v>Early postpartum</c:v>
                </c:pt>
                <c:pt idx="6">
                  <c:v>Late postpartum</c:v>
                </c:pt>
              </c:strCache>
            </c:strRef>
          </c:cat>
          <c:val>
            <c:numRef>
              <c:f>Sheet1!$B$2:$B$8</c:f>
              <c:numCache>
                <c:formatCode>General</c:formatCode>
                <c:ptCount val="7"/>
                <c:pt idx="0">
                  <c:v>0</c:v>
                </c:pt>
                <c:pt idx="1">
                  <c:v>5</c:v>
                </c:pt>
                <c:pt idx="2">
                  <c:v>45</c:v>
                </c:pt>
                <c:pt idx="3">
                  <c:v>45</c:v>
                </c:pt>
                <c:pt idx="4">
                  <c:v>50</c:v>
                </c:pt>
                <c:pt idx="5">
                  <c:v>0</c:v>
                </c:pt>
                <c:pt idx="6">
                  <c:v>0</c:v>
                </c:pt>
              </c:numCache>
            </c:numRef>
          </c:val>
          <c:smooth val="1"/>
          <c:extLst>
            <c:ext xmlns:c16="http://schemas.microsoft.com/office/drawing/2014/chart" uri="{C3380CC4-5D6E-409C-BE32-E72D297353CC}">
              <c16:uniqueId val="{00000000-54C8-4512-883B-FEEFCFE3B2B7}"/>
            </c:ext>
          </c:extLst>
        </c:ser>
        <c:ser>
          <c:idx val="1"/>
          <c:order val="1"/>
          <c:tx>
            <c:strRef>
              <c:f>Sheet1!$C$1</c:f>
              <c:strCache>
                <c:ptCount val="1"/>
                <c:pt idx="0">
                  <c:v>Blood Pressure</c:v>
                </c:pt>
              </c:strCache>
            </c:strRef>
          </c:tx>
          <c:spPr>
            <a:ln w="44450" cap="rnd">
              <a:solidFill>
                <a:schemeClr val="accent2"/>
              </a:solidFill>
              <a:round/>
            </a:ln>
            <a:effectLst/>
          </c:spPr>
          <c:marker>
            <c:symbol val="none"/>
          </c:marker>
          <c:cat>
            <c:strRef>
              <c:f>Sheet1!$A$2:$A$8</c:f>
              <c:strCache>
                <c:ptCount val="7"/>
                <c:pt idx="0">
                  <c:v>Pregestation</c:v>
                </c:pt>
                <c:pt idx="1">
                  <c:v>1st trimester</c:v>
                </c:pt>
                <c:pt idx="2">
                  <c:v>2nd trimester</c:v>
                </c:pt>
                <c:pt idx="3">
                  <c:v>3rd trimester</c:v>
                </c:pt>
                <c:pt idx="4">
                  <c:v>Delivery</c:v>
                </c:pt>
                <c:pt idx="5">
                  <c:v>Early postpartum</c:v>
                </c:pt>
                <c:pt idx="6">
                  <c:v>Late postpartum</c:v>
                </c:pt>
              </c:strCache>
            </c:strRef>
          </c:cat>
          <c:val>
            <c:numRef>
              <c:f>Sheet1!$C$2:$C$8</c:f>
              <c:numCache>
                <c:formatCode>General</c:formatCode>
                <c:ptCount val="7"/>
                <c:pt idx="0">
                  <c:v>0</c:v>
                </c:pt>
                <c:pt idx="1">
                  <c:v>-10</c:v>
                </c:pt>
                <c:pt idx="2">
                  <c:v>0</c:v>
                </c:pt>
                <c:pt idx="3">
                  <c:v>5</c:v>
                </c:pt>
                <c:pt idx="4">
                  <c:v>10</c:v>
                </c:pt>
                <c:pt idx="5">
                  <c:v>-10</c:v>
                </c:pt>
                <c:pt idx="6">
                  <c:v>0</c:v>
                </c:pt>
              </c:numCache>
            </c:numRef>
          </c:val>
          <c:smooth val="1"/>
          <c:extLst>
            <c:ext xmlns:c16="http://schemas.microsoft.com/office/drawing/2014/chart" uri="{C3380CC4-5D6E-409C-BE32-E72D297353CC}">
              <c16:uniqueId val="{00000001-54C8-4512-883B-FEEFCFE3B2B7}"/>
            </c:ext>
          </c:extLst>
        </c:ser>
        <c:ser>
          <c:idx val="2"/>
          <c:order val="2"/>
          <c:tx>
            <c:strRef>
              <c:f>Sheet1!$D$1</c:f>
              <c:strCache>
                <c:ptCount val="1"/>
                <c:pt idx="0">
                  <c:v>Heart Rate</c:v>
                </c:pt>
              </c:strCache>
            </c:strRef>
          </c:tx>
          <c:spPr>
            <a:ln w="44450" cap="rnd">
              <a:solidFill>
                <a:schemeClr val="accent3"/>
              </a:solidFill>
              <a:round/>
            </a:ln>
            <a:effectLst/>
          </c:spPr>
          <c:marker>
            <c:symbol val="none"/>
          </c:marker>
          <c:cat>
            <c:strRef>
              <c:f>Sheet1!$A$2:$A$8</c:f>
              <c:strCache>
                <c:ptCount val="7"/>
                <c:pt idx="0">
                  <c:v>Pregestation</c:v>
                </c:pt>
                <c:pt idx="1">
                  <c:v>1st trimester</c:v>
                </c:pt>
                <c:pt idx="2">
                  <c:v>2nd trimester</c:v>
                </c:pt>
                <c:pt idx="3">
                  <c:v>3rd trimester</c:v>
                </c:pt>
                <c:pt idx="4">
                  <c:v>Delivery</c:v>
                </c:pt>
                <c:pt idx="5">
                  <c:v>Early postpartum</c:v>
                </c:pt>
                <c:pt idx="6">
                  <c:v>Late postpartum</c:v>
                </c:pt>
              </c:strCache>
            </c:strRef>
          </c:cat>
          <c:val>
            <c:numRef>
              <c:f>Sheet1!$D$2:$D$8</c:f>
              <c:numCache>
                <c:formatCode>General</c:formatCode>
                <c:ptCount val="7"/>
                <c:pt idx="0">
                  <c:v>0</c:v>
                </c:pt>
                <c:pt idx="1">
                  <c:v>5</c:v>
                </c:pt>
                <c:pt idx="2">
                  <c:v>15</c:v>
                </c:pt>
                <c:pt idx="3">
                  <c:v>18</c:v>
                </c:pt>
                <c:pt idx="4">
                  <c:v>50</c:v>
                </c:pt>
                <c:pt idx="5">
                  <c:v>-5</c:v>
                </c:pt>
                <c:pt idx="6">
                  <c:v>0</c:v>
                </c:pt>
              </c:numCache>
            </c:numRef>
          </c:val>
          <c:smooth val="1"/>
          <c:extLst>
            <c:ext xmlns:c16="http://schemas.microsoft.com/office/drawing/2014/chart" uri="{C3380CC4-5D6E-409C-BE32-E72D297353CC}">
              <c16:uniqueId val="{00000002-54C8-4512-883B-FEEFCFE3B2B7}"/>
            </c:ext>
          </c:extLst>
        </c:ser>
        <c:ser>
          <c:idx val="3"/>
          <c:order val="3"/>
          <c:tx>
            <c:strRef>
              <c:f>Sheet1!$E$1</c:f>
              <c:strCache>
                <c:ptCount val="1"/>
                <c:pt idx="0">
                  <c:v>Systemic Vascular Resistance</c:v>
                </c:pt>
              </c:strCache>
            </c:strRef>
          </c:tx>
          <c:spPr>
            <a:ln w="44450" cap="rnd">
              <a:solidFill>
                <a:schemeClr val="accent5"/>
              </a:solidFill>
              <a:round/>
            </a:ln>
            <a:effectLst/>
          </c:spPr>
          <c:marker>
            <c:symbol val="none"/>
          </c:marker>
          <c:cat>
            <c:strRef>
              <c:f>Sheet1!$A$2:$A$8</c:f>
              <c:strCache>
                <c:ptCount val="7"/>
                <c:pt idx="0">
                  <c:v>Pregestation</c:v>
                </c:pt>
                <c:pt idx="1">
                  <c:v>1st trimester</c:v>
                </c:pt>
                <c:pt idx="2">
                  <c:v>2nd trimester</c:v>
                </c:pt>
                <c:pt idx="3">
                  <c:v>3rd trimester</c:v>
                </c:pt>
                <c:pt idx="4">
                  <c:v>Delivery</c:v>
                </c:pt>
                <c:pt idx="5">
                  <c:v>Early postpartum</c:v>
                </c:pt>
                <c:pt idx="6">
                  <c:v>Late postpartum</c:v>
                </c:pt>
              </c:strCache>
            </c:strRef>
          </c:cat>
          <c:val>
            <c:numRef>
              <c:f>Sheet1!$E$2:$E$8</c:f>
              <c:numCache>
                <c:formatCode>General</c:formatCode>
                <c:ptCount val="7"/>
                <c:pt idx="0">
                  <c:v>0</c:v>
                </c:pt>
                <c:pt idx="1">
                  <c:v>-20</c:v>
                </c:pt>
                <c:pt idx="2">
                  <c:v>-35</c:v>
                </c:pt>
                <c:pt idx="3">
                  <c:v>-30</c:v>
                </c:pt>
                <c:pt idx="4">
                  <c:v>-28</c:v>
                </c:pt>
                <c:pt idx="5">
                  <c:v>0</c:v>
                </c:pt>
                <c:pt idx="6">
                  <c:v>0</c:v>
                </c:pt>
              </c:numCache>
            </c:numRef>
          </c:val>
          <c:smooth val="1"/>
          <c:extLst>
            <c:ext xmlns:c16="http://schemas.microsoft.com/office/drawing/2014/chart" uri="{C3380CC4-5D6E-409C-BE32-E72D297353CC}">
              <c16:uniqueId val="{00000003-54C8-4512-883B-FEEFCFE3B2B7}"/>
            </c:ext>
          </c:extLst>
        </c:ser>
        <c:dLbls>
          <c:showLegendKey val="0"/>
          <c:showVal val="0"/>
          <c:showCatName val="0"/>
          <c:showSerName val="0"/>
          <c:showPercent val="0"/>
          <c:showBubbleSize val="0"/>
        </c:dLbls>
        <c:smooth val="0"/>
        <c:axId val="1811648527"/>
        <c:axId val="1811484287"/>
      </c:lineChart>
      <c:catAx>
        <c:axId val="1811648527"/>
        <c:scaling>
          <c:orientation val="minMax"/>
        </c:scaling>
        <c:delete val="0"/>
        <c:axPos val="b"/>
        <c:numFmt formatCode="General" sourceLinked="1"/>
        <c:majorTickMark val="none"/>
        <c:minorTickMark val="none"/>
        <c:tickLblPos val="low"/>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11484287"/>
        <c:crosses val="autoZero"/>
        <c:auto val="1"/>
        <c:lblAlgn val="ctr"/>
        <c:lblOffset val="100"/>
        <c:noMultiLvlLbl val="0"/>
      </c:catAx>
      <c:valAx>
        <c:axId val="1811484287"/>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11648527"/>
        <c:crosses val="autoZero"/>
        <c:crossBetween val="between"/>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2.5764895330112721E-2"/>
          <c:y val="4.282239099141958E-2"/>
          <c:w val="0.96457326892109496"/>
          <c:h val="0.83583452471743969"/>
        </c:manualLayout>
      </c:layout>
      <c:lineChart>
        <c:grouping val="standard"/>
        <c:varyColors val="0"/>
        <c:ser>
          <c:idx val="0"/>
          <c:order val="0"/>
          <c:tx>
            <c:strRef>
              <c:f>Sheet1!$B$1</c:f>
              <c:strCache>
                <c:ptCount val="1"/>
                <c:pt idx="0">
                  <c:v>Column1</c:v>
                </c:pt>
              </c:strCache>
            </c:strRef>
          </c:tx>
          <c:spPr>
            <a:ln w="19050" cap="rnd" cmpd="sng" algn="ctr">
              <a:solidFill>
                <a:schemeClr val="dk1">
                  <a:tint val="88000"/>
                  <a:shade val="95000"/>
                  <a:satMod val="105000"/>
                </a:schemeClr>
              </a:solidFill>
              <a:round/>
            </a:ln>
            <a:effectLst/>
          </c:spPr>
          <c:marker>
            <c:symbol val="circle"/>
            <c:size val="17"/>
            <c:spPr>
              <a:solidFill>
                <a:schemeClr val="lt1"/>
              </a:solidFill>
              <a:ln>
                <a:noFill/>
              </a:ln>
              <a:effectLst/>
            </c:spPr>
          </c:marker>
          <c:dLbls>
            <c:dLbl>
              <c:idx val="0"/>
              <c:layout>
                <c:manualLayout>
                  <c:x val="-7.1517745064475655E-2"/>
                  <c:y val="0"/>
                </c:manualLayout>
              </c:layout>
              <c:spPr>
                <a:solidFill>
                  <a:schemeClr val="accent1"/>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45-4B4A-9746-8CDA91D9DA25}"/>
                </c:ext>
              </c:extLst>
            </c:dLbl>
            <c:dLbl>
              <c:idx val="1"/>
              <c:layout>
                <c:manualLayout>
                  <c:x val="-4.8973461650627062E-2"/>
                  <c:y val="-2.3357667813501591E-2"/>
                </c:manualLayout>
              </c:layout>
              <c:spPr>
                <a:solidFill>
                  <a:schemeClr val="accent6"/>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45-4B4A-9746-8CDA91D9DA25}"/>
                </c:ext>
              </c:extLst>
            </c:dLbl>
            <c:dLbl>
              <c:idx val="2"/>
              <c:layout>
                <c:manualLayout>
                  <c:x val="-5.5414685483155188E-2"/>
                  <c:y val="-1.5571778542334394E-2"/>
                </c:manualLayout>
              </c:layout>
              <c:spPr>
                <a:solidFill>
                  <a:schemeClr val="accent5"/>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45-4B4A-9746-8CDA91D9DA25}"/>
                </c:ext>
              </c:extLst>
            </c:dLbl>
            <c:dLbl>
              <c:idx val="3"/>
              <c:layout>
                <c:manualLayout>
                  <c:x val="-4.2532237818098943E-2"/>
                  <c:y val="-2.72506124490851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45-4B4A-9746-8CDA91D9DA25}"/>
                </c:ext>
              </c:extLst>
            </c:dLbl>
            <c:spPr>
              <a:solidFill>
                <a:srgbClr val="C00000"/>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Sheet1!$A$2:$A$5</c:f>
              <c:strCache>
                <c:ptCount val="4"/>
                <c:pt idx="0">
                  <c:v>Early labor</c:v>
                </c:pt>
                <c:pt idx="1">
                  <c:v>Active Labor</c:v>
                </c:pt>
                <c:pt idx="2">
                  <c:v>Pushing</c:v>
                </c:pt>
                <c:pt idx="3">
                  <c:v>Immediate Postpartum</c:v>
                </c:pt>
              </c:strCache>
            </c:strRef>
          </c:cat>
          <c:val>
            <c:numRef>
              <c:f>Sheet1!$B$2:$B$5</c:f>
              <c:numCache>
                <c:formatCode>0%</c:formatCode>
                <c:ptCount val="4"/>
                <c:pt idx="0">
                  <c:v>0.15</c:v>
                </c:pt>
                <c:pt idx="1">
                  <c:v>0.25</c:v>
                </c:pt>
                <c:pt idx="2">
                  <c:v>0.5</c:v>
                </c:pt>
                <c:pt idx="3">
                  <c:v>0.8</c:v>
                </c:pt>
              </c:numCache>
            </c:numRef>
          </c:val>
          <c:smooth val="0"/>
          <c:extLst>
            <c:ext xmlns:c16="http://schemas.microsoft.com/office/drawing/2014/chart" uri="{C3380CC4-5D6E-409C-BE32-E72D297353CC}">
              <c16:uniqueId val="{00000004-9245-4B4A-9746-8CDA91D9DA25}"/>
            </c:ext>
          </c:extLst>
        </c:ser>
        <c:dLbls>
          <c:dLblPos val="ctr"/>
          <c:showLegendKey val="0"/>
          <c:showVal val="1"/>
          <c:showCatName val="0"/>
          <c:showSerName val="0"/>
          <c:showPercent val="0"/>
          <c:showBubbleSize val="0"/>
        </c:dLbls>
        <c:marker val="1"/>
        <c:smooth val="0"/>
        <c:axId val="1348172400"/>
        <c:axId val="91997951"/>
      </c:lineChart>
      <c:catAx>
        <c:axId val="134817240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dk1">
                    <a:lumMod val="65000"/>
                    <a:lumOff val="35000"/>
                  </a:schemeClr>
                </a:solidFill>
                <a:latin typeface="+mn-lt"/>
                <a:ea typeface="+mn-ea"/>
                <a:cs typeface="+mn-cs"/>
              </a:defRPr>
            </a:pPr>
            <a:endParaRPr lang="en-US"/>
          </a:p>
        </c:txPr>
        <c:crossAx val="91997951"/>
        <c:crosses val="autoZero"/>
        <c:auto val="1"/>
        <c:lblAlgn val="ctr"/>
        <c:lblOffset val="100"/>
        <c:noMultiLvlLbl val="0"/>
      </c:catAx>
      <c:valAx>
        <c:axId val="91997951"/>
        <c:scaling>
          <c:orientation val="minMax"/>
        </c:scaling>
        <c:delete val="1"/>
        <c:axPos val="l"/>
        <c:numFmt formatCode="0%" sourceLinked="1"/>
        <c:majorTickMark val="none"/>
        <c:minorTickMark val="none"/>
        <c:tickLblPos val="nextTo"/>
        <c:crossAx val="1348172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17.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svg"/></Relationships>
</file>

<file path=ppt/diagrams/_rels/data23.xml.rels><?xml version="1.0" encoding="UTF-8" standalone="yes"?>
<Relationships xmlns="http://schemas.openxmlformats.org/package/2006/relationships"><Relationship Id="rId2" Type="http://schemas.openxmlformats.org/officeDocument/2006/relationships/image" Target="../media/image61.svg"/><Relationship Id="rId1" Type="http://schemas.openxmlformats.org/officeDocument/2006/relationships/image" Target="../media/image60.svg"/></Relationships>
</file>

<file path=ppt/diagrams/_rels/data2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svg"/><Relationship Id="rId1" Type="http://schemas.openxmlformats.org/officeDocument/2006/relationships/image" Target="../media/image67.svg"/></Relationships>
</file>

<file path=ppt/diagrams/_rels/data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image" Target="../media/image9.svg"/><Relationship Id="rId4" Type="http://schemas.openxmlformats.org/officeDocument/2006/relationships/image" Target="../media/image12.svg"/></Relationships>
</file>

<file path=ppt/diagrams/_rels/drawing17.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svg"/></Relationships>
</file>

<file path=ppt/diagrams/_rels/drawing23.xml.rels><?xml version="1.0" encoding="UTF-8" standalone="yes"?>
<Relationships xmlns="http://schemas.openxmlformats.org/package/2006/relationships"><Relationship Id="rId2" Type="http://schemas.openxmlformats.org/officeDocument/2006/relationships/image" Target="../media/image61.svg"/><Relationship Id="rId1" Type="http://schemas.openxmlformats.org/officeDocument/2006/relationships/image" Target="../media/image60.svg"/></Relationships>
</file>

<file path=ppt/diagrams/_rels/drawing2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svg"/><Relationship Id="rId1" Type="http://schemas.openxmlformats.org/officeDocument/2006/relationships/image" Target="../media/image6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image" Target="../media/image9.sv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FD980-CA0F-4342-8A58-39B89FEA040B}"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E9FEBFE2-28AA-544C-A0D1-5D77D6B860D8}">
      <dgm:prSet phldrT="[Text]"/>
      <dgm:spPr>
        <a:solidFill>
          <a:schemeClr val="accent4"/>
        </a:solidFill>
      </dgm:spPr>
      <dgm:t>
        <a:bodyPr/>
        <a:lstStyle/>
        <a:p>
          <a:r>
            <a:rPr lang="en-US" dirty="0"/>
            <a:t>Cardiac Output</a:t>
          </a:r>
        </a:p>
      </dgm:t>
    </dgm:pt>
    <dgm:pt modelId="{5380ED25-8FBC-A748-9C53-16277A15D90F}" type="parTrans" cxnId="{C0417F5C-77AF-CA43-A831-0C9BEAFEBA61}">
      <dgm:prSet/>
      <dgm:spPr/>
      <dgm:t>
        <a:bodyPr/>
        <a:lstStyle/>
        <a:p>
          <a:endParaRPr lang="en-US"/>
        </a:p>
      </dgm:t>
    </dgm:pt>
    <dgm:pt modelId="{6A5DDC52-8E91-F24E-A97D-C17440B04800}" type="sibTrans" cxnId="{C0417F5C-77AF-CA43-A831-0C9BEAFEBA61}">
      <dgm:prSet/>
      <dgm:spPr/>
      <dgm:t>
        <a:bodyPr/>
        <a:lstStyle/>
        <a:p>
          <a:endParaRPr lang="en-US"/>
        </a:p>
      </dgm:t>
    </dgm:pt>
    <dgm:pt modelId="{54C65B19-10DD-9948-BD92-386D318195E0}">
      <dgm:prSet phldrT="[Text]"/>
      <dgm:spPr>
        <a:solidFill>
          <a:srgbClr val="FDCCDE">
            <a:alpha val="89804"/>
          </a:srgbClr>
        </a:solidFill>
      </dgm:spPr>
      <dgm:t>
        <a:bodyPr/>
        <a:lstStyle/>
        <a:p>
          <a:pPr>
            <a:buFont typeface="+mj-lt"/>
            <a:buAutoNum type="arabicPeriod"/>
          </a:pPr>
          <a:r>
            <a:rPr lang="en-US" dirty="0"/>
            <a:t>Preload</a:t>
          </a:r>
        </a:p>
      </dgm:t>
    </dgm:pt>
    <dgm:pt modelId="{C202708A-FA7E-D143-8267-3D36C96928A9}" type="parTrans" cxnId="{A28AA489-F43E-3C46-8277-C24881F4CCF6}">
      <dgm:prSet/>
      <dgm:spPr/>
      <dgm:t>
        <a:bodyPr/>
        <a:lstStyle/>
        <a:p>
          <a:endParaRPr lang="en-US"/>
        </a:p>
      </dgm:t>
    </dgm:pt>
    <dgm:pt modelId="{5E6BE268-39C4-9C4D-9990-AA6ABD5E1B43}" type="sibTrans" cxnId="{A28AA489-F43E-3C46-8277-C24881F4CCF6}">
      <dgm:prSet/>
      <dgm:spPr/>
      <dgm:t>
        <a:bodyPr/>
        <a:lstStyle/>
        <a:p>
          <a:endParaRPr lang="en-US"/>
        </a:p>
      </dgm:t>
    </dgm:pt>
    <dgm:pt modelId="{2B819460-067C-AA46-9E4B-2473461FFCC0}">
      <dgm:prSet phldrT="[Text]"/>
      <dgm:spPr/>
      <dgm:t>
        <a:bodyPr/>
        <a:lstStyle/>
        <a:p>
          <a:r>
            <a:rPr lang="en-US" dirty="0"/>
            <a:t>Oxygen Transport</a:t>
          </a:r>
        </a:p>
      </dgm:t>
    </dgm:pt>
    <dgm:pt modelId="{DF9FE98A-99C4-2A44-BAED-B14F80D77363}" type="parTrans" cxnId="{40684985-688D-EC4E-B56C-70A7C9E6ECBA}">
      <dgm:prSet/>
      <dgm:spPr/>
      <dgm:t>
        <a:bodyPr/>
        <a:lstStyle/>
        <a:p>
          <a:endParaRPr lang="en-US"/>
        </a:p>
      </dgm:t>
    </dgm:pt>
    <dgm:pt modelId="{C0CD34AE-D18C-6A4D-A551-67AA32F71809}" type="sibTrans" cxnId="{40684985-688D-EC4E-B56C-70A7C9E6ECBA}">
      <dgm:prSet/>
      <dgm:spPr/>
      <dgm:t>
        <a:bodyPr/>
        <a:lstStyle/>
        <a:p>
          <a:endParaRPr lang="en-US"/>
        </a:p>
      </dgm:t>
    </dgm:pt>
    <dgm:pt modelId="{66BAC040-C965-2144-90B0-B325D5434AEF}">
      <dgm:prSet phldrT="[Text]"/>
      <dgm:spPr/>
      <dgm:t>
        <a:bodyPr/>
        <a:lstStyle/>
        <a:p>
          <a:pPr>
            <a:buFont typeface="+mj-lt"/>
            <a:buAutoNum type="arabicPeriod"/>
          </a:pPr>
          <a:r>
            <a:rPr lang="en-US" dirty="0"/>
            <a:t>Content</a:t>
          </a:r>
        </a:p>
      </dgm:t>
    </dgm:pt>
    <dgm:pt modelId="{A45BD586-812D-FC45-8BB9-D4800402D273}" type="parTrans" cxnId="{9558F077-D88F-C648-98FD-10110108CC79}">
      <dgm:prSet/>
      <dgm:spPr/>
      <dgm:t>
        <a:bodyPr/>
        <a:lstStyle/>
        <a:p>
          <a:endParaRPr lang="en-US"/>
        </a:p>
      </dgm:t>
    </dgm:pt>
    <dgm:pt modelId="{9F56E3AD-A176-0241-B6BB-B0250943BFAC}" type="sibTrans" cxnId="{9558F077-D88F-C648-98FD-10110108CC79}">
      <dgm:prSet/>
      <dgm:spPr/>
      <dgm:t>
        <a:bodyPr/>
        <a:lstStyle/>
        <a:p>
          <a:endParaRPr lang="en-US"/>
        </a:p>
      </dgm:t>
    </dgm:pt>
    <dgm:pt modelId="{FCA8BD83-ED84-104B-B8A3-BDB8A84653EE}">
      <dgm:prSet phldrT="[Text]"/>
      <dgm:spPr>
        <a:solidFill>
          <a:srgbClr val="FDCCDE">
            <a:alpha val="89804"/>
          </a:srgbClr>
        </a:solidFill>
      </dgm:spPr>
      <dgm:t>
        <a:bodyPr/>
        <a:lstStyle/>
        <a:p>
          <a:pPr>
            <a:buFont typeface="+mj-lt"/>
            <a:buAutoNum type="arabicPeriod"/>
          </a:pPr>
          <a:r>
            <a:rPr lang="en-US" dirty="0"/>
            <a:t>Afterload</a:t>
          </a:r>
        </a:p>
      </dgm:t>
    </dgm:pt>
    <dgm:pt modelId="{BE318ADC-5058-134D-A722-47C91762B719}" type="parTrans" cxnId="{44F27620-6AC0-BF41-9D99-936A4D3D4069}">
      <dgm:prSet/>
      <dgm:spPr/>
      <dgm:t>
        <a:bodyPr/>
        <a:lstStyle/>
        <a:p>
          <a:endParaRPr lang="en-US"/>
        </a:p>
      </dgm:t>
    </dgm:pt>
    <dgm:pt modelId="{CF87DEED-96A6-8041-8547-CF3E1E5555A6}" type="sibTrans" cxnId="{44F27620-6AC0-BF41-9D99-936A4D3D4069}">
      <dgm:prSet/>
      <dgm:spPr/>
      <dgm:t>
        <a:bodyPr/>
        <a:lstStyle/>
        <a:p>
          <a:endParaRPr lang="en-US"/>
        </a:p>
      </dgm:t>
    </dgm:pt>
    <dgm:pt modelId="{2A18ACFA-67F2-4A47-9A20-C8603B99F8DB}">
      <dgm:prSet phldrT="[Text]"/>
      <dgm:spPr>
        <a:solidFill>
          <a:srgbClr val="FDCCDE">
            <a:alpha val="89804"/>
          </a:srgbClr>
        </a:solidFill>
      </dgm:spPr>
      <dgm:t>
        <a:bodyPr/>
        <a:lstStyle/>
        <a:p>
          <a:pPr>
            <a:buFont typeface="+mj-lt"/>
            <a:buAutoNum type="arabicPeriod"/>
          </a:pPr>
          <a:r>
            <a:rPr lang="en-US" dirty="0"/>
            <a:t>Contractility</a:t>
          </a:r>
        </a:p>
      </dgm:t>
    </dgm:pt>
    <dgm:pt modelId="{EE801D7B-870B-C544-8AA8-605D6409831A}" type="parTrans" cxnId="{AA966D33-BE3D-014C-A558-21D0E3D09F07}">
      <dgm:prSet/>
      <dgm:spPr/>
      <dgm:t>
        <a:bodyPr/>
        <a:lstStyle/>
        <a:p>
          <a:endParaRPr lang="en-US"/>
        </a:p>
      </dgm:t>
    </dgm:pt>
    <dgm:pt modelId="{1A721F41-A54F-F34D-ADCC-72374420479D}" type="sibTrans" cxnId="{AA966D33-BE3D-014C-A558-21D0E3D09F07}">
      <dgm:prSet/>
      <dgm:spPr/>
      <dgm:t>
        <a:bodyPr/>
        <a:lstStyle/>
        <a:p>
          <a:endParaRPr lang="en-US"/>
        </a:p>
      </dgm:t>
    </dgm:pt>
    <dgm:pt modelId="{BEBC4C1C-C385-924E-8B39-C5F05DC83E24}">
      <dgm:prSet phldrT="[Text]"/>
      <dgm:spPr>
        <a:solidFill>
          <a:srgbClr val="FDCCDE">
            <a:alpha val="89804"/>
          </a:srgbClr>
        </a:solidFill>
      </dgm:spPr>
      <dgm:t>
        <a:bodyPr/>
        <a:lstStyle/>
        <a:p>
          <a:pPr>
            <a:buFont typeface="+mj-lt"/>
            <a:buAutoNum type="arabicPeriod"/>
          </a:pPr>
          <a:r>
            <a:rPr lang="en-US" dirty="0"/>
            <a:t>Heart Rate</a:t>
          </a:r>
        </a:p>
      </dgm:t>
    </dgm:pt>
    <dgm:pt modelId="{1A6DDA93-BD54-A545-98E7-29F999EBBF09}" type="parTrans" cxnId="{4B2FC1D9-0A59-EF42-90E2-872A082615FE}">
      <dgm:prSet/>
      <dgm:spPr/>
      <dgm:t>
        <a:bodyPr/>
        <a:lstStyle/>
        <a:p>
          <a:endParaRPr lang="en-US"/>
        </a:p>
      </dgm:t>
    </dgm:pt>
    <dgm:pt modelId="{554C3EE4-A122-2145-8224-72E8FEA437A3}" type="sibTrans" cxnId="{4B2FC1D9-0A59-EF42-90E2-872A082615FE}">
      <dgm:prSet/>
      <dgm:spPr/>
      <dgm:t>
        <a:bodyPr/>
        <a:lstStyle/>
        <a:p>
          <a:endParaRPr lang="en-US"/>
        </a:p>
      </dgm:t>
    </dgm:pt>
    <dgm:pt modelId="{291D2BD2-41DE-8841-811B-AEA55E0CDD32}">
      <dgm:prSet phldrT="[Text]"/>
      <dgm:spPr/>
      <dgm:t>
        <a:bodyPr/>
        <a:lstStyle/>
        <a:p>
          <a:pPr>
            <a:buFont typeface="+mj-lt"/>
            <a:buAutoNum type="arabicPeriod"/>
          </a:pPr>
          <a:r>
            <a:rPr lang="en-US" dirty="0"/>
            <a:t>Affinity</a:t>
          </a:r>
        </a:p>
      </dgm:t>
    </dgm:pt>
    <dgm:pt modelId="{D02832D1-32FA-0747-9D63-53BC091D3917}" type="parTrans" cxnId="{468E1BCC-670D-7A4B-A5D5-C994E1CD4BD4}">
      <dgm:prSet/>
      <dgm:spPr/>
      <dgm:t>
        <a:bodyPr/>
        <a:lstStyle/>
        <a:p>
          <a:endParaRPr lang="en-US"/>
        </a:p>
      </dgm:t>
    </dgm:pt>
    <dgm:pt modelId="{DE4A97DB-CE44-5B47-8E00-AA5B794E8F5F}" type="sibTrans" cxnId="{468E1BCC-670D-7A4B-A5D5-C994E1CD4BD4}">
      <dgm:prSet/>
      <dgm:spPr/>
      <dgm:t>
        <a:bodyPr/>
        <a:lstStyle/>
        <a:p>
          <a:endParaRPr lang="en-US"/>
        </a:p>
      </dgm:t>
    </dgm:pt>
    <dgm:pt modelId="{FE673C2F-D145-C446-8589-2E3D87CE8E24}">
      <dgm:prSet phldrT="[Text]"/>
      <dgm:spPr/>
      <dgm:t>
        <a:bodyPr/>
        <a:lstStyle/>
        <a:p>
          <a:pPr>
            <a:buFont typeface="+mj-lt"/>
            <a:buAutoNum type="arabicPeriod"/>
          </a:pPr>
          <a:r>
            <a:rPr lang="en-US" dirty="0"/>
            <a:t>Delivery</a:t>
          </a:r>
        </a:p>
      </dgm:t>
    </dgm:pt>
    <dgm:pt modelId="{2D94512E-061C-DE42-BA92-98569B7DC87B}" type="parTrans" cxnId="{4D4011B5-718F-6940-B97D-3C5F0DB6BB0B}">
      <dgm:prSet/>
      <dgm:spPr/>
      <dgm:t>
        <a:bodyPr/>
        <a:lstStyle/>
        <a:p>
          <a:endParaRPr lang="en-US"/>
        </a:p>
      </dgm:t>
    </dgm:pt>
    <dgm:pt modelId="{A0800811-BBD6-A445-953E-AE3A1B913143}" type="sibTrans" cxnId="{4D4011B5-718F-6940-B97D-3C5F0DB6BB0B}">
      <dgm:prSet/>
      <dgm:spPr/>
      <dgm:t>
        <a:bodyPr/>
        <a:lstStyle/>
        <a:p>
          <a:endParaRPr lang="en-US"/>
        </a:p>
      </dgm:t>
    </dgm:pt>
    <dgm:pt modelId="{3E91F66F-1B7C-D14F-B262-6912C9446718}">
      <dgm:prSet phldrT="[Text]"/>
      <dgm:spPr/>
      <dgm:t>
        <a:bodyPr/>
        <a:lstStyle/>
        <a:p>
          <a:pPr>
            <a:buFont typeface="+mj-lt"/>
            <a:buAutoNum type="arabicPeriod"/>
          </a:pPr>
          <a:r>
            <a:rPr lang="en-US" dirty="0"/>
            <a:t>Consumption</a:t>
          </a:r>
        </a:p>
      </dgm:t>
    </dgm:pt>
    <dgm:pt modelId="{0407546E-1E3C-4345-A5EE-CACC8A8F029E}" type="parTrans" cxnId="{5BCBF612-DF52-CA4E-ACA6-2A598409C3C3}">
      <dgm:prSet/>
      <dgm:spPr/>
      <dgm:t>
        <a:bodyPr/>
        <a:lstStyle/>
        <a:p>
          <a:endParaRPr lang="en-US"/>
        </a:p>
      </dgm:t>
    </dgm:pt>
    <dgm:pt modelId="{940652C6-6D54-E342-BDA2-B9D03F36F779}" type="sibTrans" cxnId="{5BCBF612-DF52-CA4E-ACA6-2A598409C3C3}">
      <dgm:prSet/>
      <dgm:spPr/>
      <dgm:t>
        <a:bodyPr/>
        <a:lstStyle/>
        <a:p>
          <a:endParaRPr lang="en-US"/>
        </a:p>
      </dgm:t>
    </dgm:pt>
    <dgm:pt modelId="{34954E54-1229-0744-B3A1-6D1A4FB2285D}" type="pres">
      <dgm:prSet presAssocID="{F59FD980-CA0F-4342-8A58-39B89FEA040B}" presName="Name0" presStyleCnt="0">
        <dgm:presLayoutVars>
          <dgm:dir/>
          <dgm:animLvl val="lvl"/>
          <dgm:resizeHandles val="exact"/>
        </dgm:presLayoutVars>
      </dgm:prSet>
      <dgm:spPr/>
    </dgm:pt>
    <dgm:pt modelId="{E067762A-EAE3-5B4C-8523-199CC5B77571}" type="pres">
      <dgm:prSet presAssocID="{E9FEBFE2-28AA-544C-A0D1-5D77D6B860D8}" presName="composite" presStyleCnt="0"/>
      <dgm:spPr/>
    </dgm:pt>
    <dgm:pt modelId="{E6F25C12-4A57-F944-AABC-FC8AC1074777}" type="pres">
      <dgm:prSet presAssocID="{E9FEBFE2-28AA-544C-A0D1-5D77D6B860D8}" presName="parTx" presStyleLbl="alignNode1" presStyleIdx="0" presStyleCnt="2">
        <dgm:presLayoutVars>
          <dgm:chMax val="0"/>
          <dgm:chPref val="0"/>
          <dgm:bulletEnabled val="1"/>
        </dgm:presLayoutVars>
      </dgm:prSet>
      <dgm:spPr/>
    </dgm:pt>
    <dgm:pt modelId="{8F68999A-3D01-C944-A2E6-4F5096BDC29E}" type="pres">
      <dgm:prSet presAssocID="{E9FEBFE2-28AA-544C-A0D1-5D77D6B860D8}" presName="desTx" presStyleLbl="alignAccFollowNode1" presStyleIdx="0" presStyleCnt="2">
        <dgm:presLayoutVars>
          <dgm:bulletEnabled val="1"/>
        </dgm:presLayoutVars>
      </dgm:prSet>
      <dgm:spPr/>
    </dgm:pt>
    <dgm:pt modelId="{F1A3504E-BBB7-DF49-B5FE-8B64E15B9A0C}" type="pres">
      <dgm:prSet presAssocID="{6A5DDC52-8E91-F24E-A97D-C17440B04800}" presName="space" presStyleCnt="0"/>
      <dgm:spPr/>
    </dgm:pt>
    <dgm:pt modelId="{62381746-FBFB-524B-99CC-DFDF00277B55}" type="pres">
      <dgm:prSet presAssocID="{2B819460-067C-AA46-9E4B-2473461FFCC0}" presName="composite" presStyleCnt="0"/>
      <dgm:spPr/>
    </dgm:pt>
    <dgm:pt modelId="{319899C1-E4BA-BB47-BF16-DC5DE81DD2A1}" type="pres">
      <dgm:prSet presAssocID="{2B819460-067C-AA46-9E4B-2473461FFCC0}" presName="parTx" presStyleLbl="alignNode1" presStyleIdx="1" presStyleCnt="2">
        <dgm:presLayoutVars>
          <dgm:chMax val="0"/>
          <dgm:chPref val="0"/>
          <dgm:bulletEnabled val="1"/>
        </dgm:presLayoutVars>
      </dgm:prSet>
      <dgm:spPr/>
    </dgm:pt>
    <dgm:pt modelId="{CFAC8CD0-6BED-494D-81A3-C84238FB353A}" type="pres">
      <dgm:prSet presAssocID="{2B819460-067C-AA46-9E4B-2473461FFCC0}" presName="desTx" presStyleLbl="alignAccFollowNode1" presStyleIdx="1" presStyleCnt="2">
        <dgm:presLayoutVars>
          <dgm:bulletEnabled val="1"/>
        </dgm:presLayoutVars>
      </dgm:prSet>
      <dgm:spPr/>
    </dgm:pt>
  </dgm:ptLst>
  <dgm:cxnLst>
    <dgm:cxn modelId="{B500C702-D2FA-5B4D-9CE5-49F25789FF98}" type="presOf" srcId="{54C65B19-10DD-9948-BD92-386D318195E0}" destId="{8F68999A-3D01-C944-A2E6-4F5096BDC29E}" srcOrd="0" destOrd="0" presId="urn:microsoft.com/office/officeart/2005/8/layout/hList1"/>
    <dgm:cxn modelId="{5BCBF612-DF52-CA4E-ACA6-2A598409C3C3}" srcId="{2B819460-067C-AA46-9E4B-2473461FFCC0}" destId="{3E91F66F-1B7C-D14F-B262-6912C9446718}" srcOrd="3" destOrd="0" parTransId="{0407546E-1E3C-4345-A5EE-CACC8A8F029E}" sibTransId="{940652C6-6D54-E342-BDA2-B9D03F36F779}"/>
    <dgm:cxn modelId="{3FF0F616-48C8-6149-9F23-52B04C13555E}" type="presOf" srcId="{3E91F66F-1B7C-D14F-B262-6912C9446718}" destId="{CFAC8CD0-6BED-494D-81A3-C84238FB353A}" srcOrd="0" destOrd="3" presId="urn:microsoft.com/office/officeart/2005/8/layout/hList1"/>
    <dgm:cxn modelId="{9F64101B-682B-FC4A-A65A-C896C66AF7C8}" type="presOf" srcId="{BEBC4C1C-C385-924E-8B39-C5F05DC83E24}" destId="{8F68999A-3D01-C944-A2E6-4F5096BDC29E}" srcOrd="0" destOrd="3" presId="urn:microsoft.com/office/officeart/2005/8/layout/hList1"/>
    <dgm:cxn modelId="{44F27620-6AC0-BF41-9D99-936A4D3D4069}" srcId="{E9FEBFE2-28AA-544C-A0D1-5D77D6B860D8}" destId="{FCA8BD83-ED84-104B-B8A3-BDB8A84653EE}" srcOrd="1" destOrd="0" parTransId="{BE318ADC-5058-134D-A722-47C91762B719}" sibTransId="{CF87DEED-96A6-8041-8547-CF3E1E5555A6}"/>
    <dgm:cxn modelId="{0C643F25-6DD0-794E-B17C-9C82E4A2F60A}" type="presOf" srcId="{FE673C2F-D145-C446-8589-2E3D87CE8E24}" destId="{CFAC8CD0-6BED-494D-81A3-C84238FB353A}" srcOrd="0" destOrd="2" presId="urn:microsoft.com/office/officeart/2005/8/layout/hList1"/>
    <dgm:cxn modelId="{87FD6E2B-DEDB-7648-BAC9-A87F433EAB3C}" type="presOf" srcId="{291D2BD2-41DE-8841-811B-AEA55E0CDD32}" destId="{CFAC8CD0-6BED-494D-81A3-C84238FB353A}" srcOrd="0" destOrd="1" presId="urn:microsoft.com/office/officeart/2005/8/layout/hList1"/>
    <dgm:cxn modelId="{AA966D33-BE3D-014C-A558-21D0E3D09F07}" srcId="{E9FEBFE2-28AA-544C-A0D1-5D77D6B860D8}" destId="{2A18ACFA-67F2-4A47-9A20-C8603B99F8DB}" srcOrd="2" destOrd="0" parTransId="{EE801D7B-870B-C544-8AA8-605D6409831A}" sibTransId="{1A721F41-A54F-F34D-ADCC-72374420479D}"/>
    <dgm:cxn modelId="{C0417F5C-77AF-CA43-A831-0C9BEAFEBA61}" srcId="{F59FD980-CA0F-4342-8A58-39B89FEA040B}" destId="{E9FEBFE2-28AA-544C-A0D1-5D77D6B860D8}" srcOrd="0" destOrd="0" parTransId="{5380ED25-8FBC-A748-9C53-16277A15D90F}" sibTransId="{6A5DDC52-8E91-F24E-A97D-C17440B04800}"/>
    <dgm:cxn modelId="{A8122D68-668F-F64A-8873-9596D6A13C5D}" type="presOf" srcId="{E9FEBFE2-28AA-544C-A0D1-5D77D6B860D8}" destId="{E6F25C12-4A57-F944-AABC-FC8AC1074777}" srcOrd="0" destOrd="0" presId="urn:microsoft.com/office/officeart/2005/8/layout/hList1"/>
    <dgm:cxn modelId="{495F206E-6303-2B4A-A070-0ED15391E51D}" type="presOf" srcId="{FCA8BD83-ED84-104B-B8A3-BDB8A84653EE}" destId="{8F68999A-3D01-C944-A2E6-4F5096BDC29E}" srcOrd="0" destOrd="1" presId="urn:microsoft.com/office/officeart/2005/8/layout/hList1"/>
    <dgm:cxn modelId="{BC4EE670-0706-3C4A-A037-ECC8A0903390}" type="presOf" srcId="{F59FD980-CA0F-4342-8A58-39B89FEA040B}" destId="{34954E54-1229-0744-B3A1-6D1A4FB2285D}" srcOrd="0" destOrd="0" presId="urn:microsoft.com/office/officeart/2005/8/layout/hList1"/>
    <dgm:cxn modelId="{9558F077-D88F-C648-98FD-10110108CC79}" srcId="{2B819460-067C-AA46-9E4B-2473461FFCC0}" destId="{66BAC040-C965-2144-90B0-B325D5434AEF}" srcOrd="0" destOrd="0" parTransId="{A45BD586-812D-FC45-8BB9-D4800402D273}" sibTransId="{9F56E3AD-A176-0241-B6BB-B0250943BFAC}"/>
    <dgm:cxn modelId="{40684985-688D-EC4E-B56C-70A7C9E6ECBA}" srcId="{F59FD980-CA0F-4342-8A58-39B89FEA040B}" destId="{2B819460-067C-AA46-9E4B-2473461FFCC0}" srcOrd="1" destOrd="0" parTransId="{DF9FE98A-99C4-2A44-BAED-B14F80D77363}" sibTransId="{C0CD34AE-D18C-6A4D-A551-67AA32F71809}"/>
    <dgm:cxn modelId="{A28AA489-F43E-3C46-8277-C24881F4CCF6}" srcId="{E9FEBFE2-28AA-544C-A0D1-5D77D6B860D8}" destId="{54C65B19-10DD-9948-BD92-386D318195E0}" srcOrd="0" destOrd="0" parTransId="{C202708A-FA7E-D143-8267-3D36C96928A9}" sibTransId="{5E6BE268-39C4-9C4D-9990-AA6ABD5E1B43}"/>
    <dgm:cxn modelId="{4D4011B5-718F-6940-B97D-3C5F0DB6BB0B}" srcId="{2B819460-067C-AA46-9E4B-2473461FFCC0}" destId="{FE673C2F-D145-C446-8589-2E3D87CE8E24}" srcOrd="2" destOrd="0" parTransId="{2D94512E-061C-DE42-BA92-98569B7DC87B}" sibTransId="{A0800811-BBD6-A445-953E-AE3A1B913143}"/>
    <dgm:cxn modelId="{2ABD4AB8-52DC-AF46-A6CA-3F33615F4CDF}" type="presOf" srcId="{2B819460-067C-AA46-9E4B-2473461FFCC0}" destId="{319899C1-E4BA-BB47-BF16-DC5DE81DD2A1}" srcOrd="0" destOrd="0" presId="urn:microsoft.com/office/officeart/2005/8/layout/hList1"/>
    <dgm:cxn modelId="{468E1BCC-670D-7A4B-A5D5-C994E1CD4BD4}" srcId="{2B819460-067C-AA46-9E4B-2473461FFCC0}" destId="{291D2BD2-41DE-8841-811B-AEA55E0CDD32}" srcOrd="1" destOrd="0" parTransId="{D02832D1-32FA-0747-9D63-53BC091D3917}" sibTransId="{DE4A97DB-CE44-5B47-8E00-AA5B794E8F5F}"/>
    <dgm:cxn modelId="{3B6C59D4-291E-5A48-9C0F-6FD014A01895}" type="presOf" srcId="{2A18ACFA-67F2-4A47-9A20-C8603B99F8DB}" destId="{8F68999A-3D01-C944-A2E6-4F5096BDC29E}" srcOrd="0" destOrd="2" presId="urn:microsoft.com/office/officeart/2005/8/layout/hList1"/>
    <dgm:cxn modelId="{4B2FC1D9-0A59-EF42-90E2-872A082615FE}" srcId="{E9FEBFE2-28AA-544C-A0D1-5D77D6B860D8}" destId="{BEBC4C1C-C385-924E-8B39-C5F05DC83E24}" srcOrd="3" destOrd="0" parTransId="{1A6DDA93-BD54-A545-98E7-29F999EBBF09}" sibTransId="{554C3EE4-A122-2145-8224-72E8FEA437A3}"/>
    <dgm:cxn modelId="{F622A5E9-0205-7C46-9422-F43046006891}" type="presOf" srcId="{66BAC040-C965-2144-90B0-B325D5434AEF}" destId="{CFAC8CD0-6BED-494D-81A3-C84238FB353A}" srcOrd="0" destOrd="0" presId="urn:microsoft.com/office/officeart/2005/8/layout/hList1"/>
    <dgm:cxn modelId="{89F7F9AA-500C-B041-B72C-DDC2F0BD1DE8}" type="presParOf" srcId="{34954E54-1229-0744-B3A1-6D1A4FB2285D}" destId="{E067762A-EAE3-5B4C-8523-199CC5B77571}" srcOrd="0" destOrd="0" presId="urn:microsoft.com/office/officeart/2005/8/layout/hList1"/>
    <dgm:cxn modelId="{59F75623-7148-8740-B0B1-FBFED9629E70}" type="presParOf" srcId="{E067762A-EAE3-5B4C-8523-199CC5B77571}" destId="{E6F25C12-4A57-F944-AABC-FC8AC1074777}" srcOrd="0" destOrd="0" presId="urn:microsoft.com/office/officeart/2005/8/layout/hList1"/>
    <dgm:cxn modelId="{AA462187-6375-444C-BEDF-0E42654FD69F}" type="presParOf" srcId="{E067762A-EAE3-5B4C-8523-199CC5B77571}" destId="{8F68999A-3D01-C944-A2E6-4F5096BDC29E}" srcOrd="1" destOrd="0" presId="urn:microsoft.com/office/officeart/2005/8/layout/hList1"/>
    <dgm:cxn modelId="{874867FE-830E-9E43-8F47-12B5456508EF}" type="presParOf" srcId="{34954E54-1229-0744-B3A1-6D1A4FB2285D}" destId="{F1A3504E-BBB7-DF49-B5FE-8B64E15B9A0C}" srcOrd="1" destOrd="0" presId="urn:microsoft.com/office/officeart/2005/8/layout/hList1"/>
    <dgm:cxn modelId="{FC7373EC-3AB1-5446-A202-22751749BFAC}" type="presParOf" srcId="{34954E54-1229-0744-B3A1-6D1A4FB2285D}" destId="{62381746-FBFB-524B-99CC-DFDF00277B55}" srcOrd="2" destOrd="0" presId="urn:microsoft.com/office/officeart/2005/8/layout/hList1"/>
    <dgm:cxn modelId="{11F05457-3BC2-B941-81B3-2755C4123690}" type="presParOf" srcId="{62381746-FBFB-524B-99CC-DFDF00277B55}" destId="{319899C1-E4BA-BB47-BF16-DC5DE81DD2A1}" srcOrd="0" destOrd="0" presId="urn:microsoft.com/office/officeart/2005/8/layout/hList1"/>
    <dgm:cxn modelId="{0AB9C9BE-18E4-DC4C-8DBF-24D20729562D}" type="presParOf" srcId="{62381746-FBFB-524B-99CC-DFDF00277B55}" destId="{CFAC8CD0-6BED-494D-81A3-C84238FB353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C1A2BB-1520-3A46-94D5-5CB369F28206}" type="doc">
      <dgm:prSet loTypeId="urn:microsoft.com/office/officeart/2005/8/layout/hierarchy1" loCatId="" qsTypeId="urn:microsoft.com/office/officeart/2005/8/quickstyle/simple4" qsCatId="simple" csTypeId="urn:microsoft.com/office/officeart/2005/8/colors/colorful1" csCatId="colorful" phldr="1"/>
      <dgm:spPr/>
      <dgm:t>
        <a:bodyPr/>
        <a:lstStyle/>
        <a:p>
          <a:endParaRPr lang="en-US"/>
        </a:p>
      </dgm:t>
    </dgm:pt>
    <dgm:pt modelId="{FAB0D797-22DF-264D-83B6-0ED3DC09C0C6}">
      <dgm:prSet phldrT="[Text]" custT="1"/>
      <dgm:spPr/>
      <dgm:t>
        <a:bodyPr/>
        <a:lstStyle/>
        <a:p>
          <a:r>
            <a:rPr lang="en-US" sz="2800" dirty="0"/>
            <a:t>Increased Intravascular Volume</a:t>
          </a:r>
        </a:p>
      </dgm:t>
    </dgm:pt>
    <dgm:pt modelId="{C67F54D1-F12D-1E45-93E2-70D7E997A575}" type="parTrans" cxnId="{7ED823B1-6BA9-134C-BC22-35AAB25223A8}">
      <dgm:prSet/>
      <dgm:spPr/>
      <dgm:t>
        <a:bodyPr/>
        <a:lstStyle/>
        <a:p>
          <a:endParaRPr lang="en-US"/>
        </a:p>
      </dgm:t>
    </dgm:pt>
    <dgm:pt modelId="{09BB33EB-16FE-7E49-B41D-1EE426909AFE}" type="sibTrans" cxnId="{7ED823B1-6BA9-134C-BC22-35AAB25223A8}">
      <dgm:prSet/>
      <dgm:spPr/>
      <dgm:t>
        <a:bodyPr/>
        <a:lstStyle/>
        <a:p>
          <a:endParaRPr lang="en-US"/>
        </a:p>
      </dgm:t>
    </dgm:pt>
    <dgm:pt modelId="{A78285E9-3AA8-1743-862F-DD6275CD402F}">
      <dgm:prSet phldrT="[Text]" custT="1"/>
      <dgm:spPr/>
      <dgm:t>
        <a:bodyPr/>
        <a:lstStyle/>
        <a:p>
          <a:r>
            <a:rPr lang="en-US" sz="2800" dirty="0"/>
            <a:t>Decreased             COP</a:t>
          </a:r>
        </a:p>
      </dgm:t>
    </dgm:pt>
    <dgm:pt modelId="{BFD92AAD-8911-F14F-8BE0-5E7D8ED8B2B2}" type="parTrans" cxnId="{86798FA8-2D4D-C84B-B9BC-5C9C3EFFF5C3}">
      <dgm:prSet/>
      <dgm:spPr/>
      <dgm:t>
        <a:bodyPr/>
        <a:lstStyle/>
        <a:p>
          <a:endParaRPr lang="en-US" sz="2400"/>
        </a:p>
      </dgm:t>
    </dgm:pt>
    <dgm:pt modelId="{A0C67A75-D393-444F-8DA8-6C0DBBD9377A}" type="sibTrans" cxnId="{86798FA8-2D4D-C84B-B9BC-5C9C3EFFF5C3}">
      <dgm:prSet/>
      <dgm:spPr/>
      <dgm:t>
        <a:bodyPr/>
        <a:lstStyle/>
        <a:p>
          <a:endParaRPr lang="en-US"/>
        </a:p>
      </dgm:t>
    </dgm:pt>
    <dgm:pt modelId="{B4B7252F-04DD-6C49-9D64-1816E4B29831}">
      <dgm:prSet phldrT="[Text]" custT="1"/>
      <dgm:spPr/>
      <dgm:t>
        <a:bodyPr/>
        <a:lstStyle/>
        <a:p>
          <a:r>
            <a:rPr lang="en-US" sz="2800" dirty="0"/>
            <a:t>Fluid pushed out of vessel</a:t>
          </a:r>
        </a:p>
      </dgm:t>
    </dgm:pt>
    <dgm:pt modelId="{38EDAD87-FF24-2947-91EF-429DBDBCD47E}" type="parTrans" cxnId="{DFE956B8-5C18-9C41-830F-8FC347A028D3}">
      <dgm:prSet/>
      <dgm:spPr/>
      <dgm:t>
        <a:bodyPr/>
        <a:lstStyle/>
        <a:p>
          <a:endParaRPr lang="en-US" sz="2400"/>
        </a:p>
      </dgm:t>
    </dgm:pt>
    <dgm:pt modelId="{9DC1639D-EA54-C647-829F-0CAB67719A0B}" type="sibTrans" cxnId="{DFE956B8-5C18-9C41-830F-8FC347A028D3}">
      <dgm:prSet/>
      <dgm:spPr/>
      <dgm:t>
        <a:bodyPr/>
        <a:lstStyle/>
        <a:p>
          <a:endParaRPr lang="en-US"/>
        </a:p>
      </dgm:t>
    </dgm:pt>
    <dgm:pt modelId="{B988858C-0C63-A442-AD84-14EF1999E110}">
      <dgm:prSet phldrT="[Text]" custT="1"/>
      <dgm:spPr/>
      <dgm:t>
        <a:bodyPr/>
        <a:lstStyle/>
        <a:p>
          <a:r>
            <a:rPr lang="en-US" sz="2800" dirty="0"/>
            <a:t>Overstretch of myocardium</a:t>
          </a:r>
        </a:p>
      </dgm:t>
    </dgm:pt>
    <dgm:pt modelId="{4C667A91-69A6-194B-8549-B2AC7961D37A}" type="parTrans" cxnId="{907D2CAB-1722-8D42-8EEC-905BA2056B3D}">
      <dgm:prSet/>
      <dgm:spPr/>
      <dgm:t>
        <a:bodyPr/>
        <a:lstStyle/>
        <a:p>
          <a:endParaRPr lang="en-US" sz="2400"/>
        </a:p>
      </dgm:t>
    </dgm:pt>
    <dgm:pt modelId="{94EC79D6-7944-BD4C-8A9F-805A675DA65F}" type="sibTrans" cxnId="{907D2CAB-1722-8D42-8EEC-905BA2056B3D}">
      <dgm:prSet/>
      <dgm:spPr/>
      <dgm:t>
        <a:bodyPr/>
        <a:lstStyle/>
        <a:p>
          <a:endParaRPr lang="en-US"/>
        </a:p>
      </dgm:t>
    </dgm:pt>
    <dgm:pt modelId="{F8AD783D-7950-F844-B1CB-7A96BB968347}">
      <dgm:prSet phldrT="[Text]" custT="1"/>
      <dgm:spPr/>
      <dgm:t>
        <a:bodyPr/>
        <a:lstStyle/>
        <a:p>
          <a:r>
            <a:rPr lang="en-US" sz="2800" dirty="0"/>
            <a:t>Decreased contractility Decreased CO</a:t>
          </a:r>
        </a:p>
      </dgm:t>
    </dgm:pt>
    <dgm:pt modelId="{3C3328D9-B18B-0A41-BEC4-3730C1C06EA7}" type="parTrans" cxnId="{D007E464-C4D2-EB41-8D20-608265A96848}">
      <dgm:prSet/>
      <dgm:spPr/>
      <dgm:t>
        <a:bodyPr/>
        <a:lstStyle/>
        <a:p>
          <a:endParaRPr lang="en-US" sz="2400"/>
        </a:p>
      </dgm:t>
    </dgm:pt>
    <dgm:pt modelId="{27F9AB57-AFBA-474E-AC11-FE95CCC2E625}" type="sibTrans" cxnId="{D007E464-C4D2-EB41-8D20-608265A96848}">
      <dgm:prSet/>
      <dgm:spPr/>
      <dgm:t>
        <a:bodyPr/>
        <a:lstStyle/>
        <a:p>
          <a:endParaRPr lang="en-US"/>
        </a:p>
      </dgm:t>
    </dgm:pt>
    <dgm:pt modelId="{D9085943-F1C3-164D-A47E-67EDD5015434}">
      <dgm:prSet custT="1"/>
      <dgm:spPr/>
      <dgm:t>
        <a:bodyPr/>
        <a:lstStyle/>
        <a:p>
          <a:r>
            <a:rPr lang="en-US" sz="2400" dirty="0"/>
            <a:t>Fluid increases in heart chambers and backs up to lungs</a:t>
          </a:r>
        </a:p>
      </dgm:t>
    </dgm:pt>
    <dgm:pt modelId="{085359E0-A867-5D42-A4FF-352CCFB2EB5E}" type="parTrans" cxnId="{1459A8D9-BB9D-FE4B-AA5C-187F030E46E2}">
      <dgm:prSet/>
      <dgm:spPr/>
      <dgm:t>
        <a:bodyPr/>
        <a:lstStyle/>
        <a:p>
          <a:endParaRPr lang="en-US" sz="2400"/>
        </a:p>
      </dgm:t>
    </dgm:pt>
    <dgm:pt modelId="{22914DE8-1D9E-FE48-8B62-2A6DC88A1461}" type="sibTrans" cxnId="{1459A8D9-BB9D-FE4B-AA5C-187F030E46E2}">
      <dgm:prSet/>
      <dgm:spPr/>
      <dgm:t>
        <a:bodyPr/>
        <a:lstStyle/>
        <a:p>
          <a:endParaRPr lang="en-US"/>
        </a:p>
      </dgm:t>
    </dgm:pt>
    <dgm:pt modelId="{BA2F1B88-EF6E-A244-972F-7DB13063AB81}" type="pres">
      <dgm:prSet presAssocID="{03C1A2BB-1520-3A46-94D5-5CB369F28206}" presName="hierChild1" presStyleCnt="0">
        <dgm:presLayoutVars>
          <dgm:chPref val="1"/>
          <dgm:dir/>
          <dgm:animOne val="branch"/>
          <dgm:animLvl val="lvl"/>
          <dgm:resizeHandles/>
        </dgm:presLayoutVars>
      </dgm:prSet>
      <dgm:spPr/>
    </dgm:pt>
    <dgm:pt modelId="{62EEDFF0-AB76-F841-8D99-A3BE23053C8E}" type="pres">
      <dgm:prSet presAssocID="{FAB0D797-22DF-264D-83B6-0ED3DC09C0C6}" presName="hierRoot1" presStyleCnt="0"/>
      <dgm:spPr/>
    </dgm:pt>
    <dgm:pt modelId="{017DBB1C-39F3-9447-9BDD-44F4536AF333}" type="pres">
      <dgm:prSet presAssocID="{FAB0D797-22DF-264D-83B6-0ED3DC09C0C6}" presName="composite" presStyleCnt="0"/>
      <dgm:spPr/>
    </dgm:pt>
    <dgm:pt modelId="{EE76136D-7CBB-E949-BE25-88E16453DA55}" type="pres">
      <dgm:prSet presAssocID="{FAB0D797-22DF-264D-83B6-0ED3DC09C0C6}" presName="background" presStyleLbl="node0" presStyleIdx="0" presStyleCnt="1"/>
      <dgm:spPr/>
    </dgm:pt>
    <dgm:pt modelId="{B940E496-41CD-8540-A263-21118C6FE7A2}" type="pres">
      <dgm:prSet presAssocID="{FAB0D797-22DF-264D-83B6-0ED3DC09C0C6}" presName="text" presStyleLbl="fgAcc0" presStyleIdx="0" presStyleCnt="1" custScaleX="187953">
        <dgm:presLayoutVars>
          <dgm:chPref val="3"/>
        </dgm:presLayoutVars>
      </dgm:prSet>
      <dgm:spPr/>
    </dgm:pt>
    <dgm:pt modelId="{3259591B-9319-1A4B-8A1F-7D88869655C3}" type="pres">
      <dgm:prSet presAssocID="{FAB0D797-22DF-264D-83B6-0ED3DC09C0C6}" presName="hierChild2" presStyleCnt="0"/>
      <dgm:spPr/>
    </dgm:pt>
    <dgm:pt modelId="{05EF0D06-CCB8-3549-B1DE-F2E70087FF28}" type="pres">
      <dgm:prSet presAssocID="{BFD92AAD-8911-F14F-8BE0-5E7D8ED8B2B2}" presName="Name10" presStyleLbl="parChTrans1D2" presStyleIdx="0" presStyleCnt="2"/>
      <dgm:spPr/>
    </dgm:pt>
    <dgm:pt modelId="{01BF121F-124D-1246-9E01-4C2235809A4A}" type="pres">
      <dgm:prSet presAssocID="{A78285E9-3AA8-1743-862F-DD6275CD402F}" presName="hierRoot2" presStyleCnt="0"/>
      <dgm:spPr/>
    </dgm:pt>
    <dgm:pt modelId="{2ABD76C0-C61D-AB42-90FD-B74C0F5C5017}" type="pres">
      <dgm:prSet presAssocID="{A78285E9-3AA8-1743-862F-DD6275CD402F}" presName="composite2" presStyleCnt="0"/>
      <dgm:spPr/>
    </dgm:pt>
    <dgm:pt modelId="{7D204C04-595F-5643-8B01-A7D7A6F4590D}" type="pres">
      <dgm:prSet presAssocID="{A78285E9-3AA8-1743-862F-DD6275CD402F}" presName="background2" presStyleLbl="node2" presStyleIdx="0" presStyleCnt="2"/>
      <dgm:spPr/>
    </dgm:pt>
    <dgm:pt modelId="{FA33192E-6482-654D-BFD2-306E4D2B6DB3}" type="pres">
      <dgm:prSet presAssocID="{A78285E9-3AA8-1743-862F-DD6275CD402F}" presName="text2" presStyleLbl="fgAcc2" presStyleIdx="0" presStyleCnt="2" custScaleX="191418">
        <dgm:presLayoutVars>
          <dgm:chPref val="3"/>
        </dgm:presLayoutVars>
      </dgm:prSet>
      <dgm:spPr/>
    </dgm:pt>
    <dgm:pt modelId="{4BDD316A-2ECE-4A4E-8DC5-46A608D8E3F1}" type="pres">
      <dgm:prSet presAssocID="{A78285E9-3AA8-1743-862F-DD6275CD402F}" presName="hierChild3" presStyleCnt="0"/>
      <dgm:spPr/>
    </dgm:pt>
    <dgm:pt modelId="{4FB6916A-736E-3C41-8D16-C9C19B1D1F8A}" type="pres">
      <dgm:prSet presAssocID="{38EDAD87-FF24-2947-91EF-429DBDBCD47E}" presName="Name17" presStyleLbl="parChTrans1D3" presStyleIdx="0" presStyleCnt="2"/>
      <dgm:spPr/>
    </dgm:pt>
    <dgm:pt modelId="{5564EB35-2C91-4D4B-B35E-B899F1823489}" type="pres">
      <dgm:prSet presAssocID="{B4B7252F-04DD-6C49-9D64-1816E4B29831}" presName="hierRoot3" presStyleCnt="0"/>
      <dgm:spPr/>
    </dgm:pt>
    <dgm:pt modelId="{1258F57B-C3E8-3B4C-98DE-70363C929765}" type="pres">
      <dgm:prSet presAssocID="{B4B7252F-04DD-6C49-9D64-1816E4B29831}" presName="composite3" presStyleCnt="0"/>
      <dgm:spPr/>
    </dgm:pt>
    <dgm:pt modelId="{9417FA88-7A7C-0344-9712-52770D262643}" type="pres">
      <dgm:prSet presAssocID="{B4B7252F-04DD-6C49-9D64-1816E4B29831}" presName="background3" presStyleLbl="node3" presStyleIdx="0" presStyleCnt="2"/>
      <dgm:spPr/>
    </dgm:pt>
    <dgm:pt modelId="{3C102B84-C44F-4D49-8F8F-F0A887A5FECA}" type="pres">
      <dgm:prSet presAssocID="{B4B7252F-04DD-6C49-9D64-1816E4B29831}" presName="text3" presStyleLbl="fgAcc3" presStyleIdx="0" presStyleCnt="2" custScaleX="200293">
        <dgm:presLayoutVars>
          <dgm:chPref val="3"/>
        </dgm:presLayoutVars>
      </dgm:prSet>
      <dgm:spPr/>
    </dgm:pt>
    <dgm:pt modelId="{4AF0E7CF-1EA1-FC47-86F3-4E50570E7607}" type="pres">
      <dgm:prSet presAssocID="{B4B7252F-04DD-6C49-9D64-1816E4B29831}" presName="hierChild4" presStyleCnt="0"/>
      <dgm:spPr/>
    </dgm:pt>
    <dgm:pt modelId="{AB8E7A08-B732-DF4B-8145-52CAF6AB67B9}" type="pres">
      <dgm:prSet presAssocID="{4C667A91-69A6-194B-8549-B2AC7961D37A}" presName="Name10" presStyleLbl="parChTrans1D2" presStyleIdx="1" presStyleCnt="2"/>
      <dgm:spPr/>
    </dgm:pt>
    <dgm:pt modelId="{752D6AF3-B25F-C244-9257-CB770B9DEFB7}" type="pres">
      <dgm:prSet presAssocID="{B988858C-0C63-A442-AD84-14EF1999E110}" presName="hierRoot2" presStyleCnt="0"/>
      <dgm:spPr/>
    </dgm:pt>
    <dgm:pt modelId="{CF8D24A2-E312-FF46-AE55-FA634272A986}" type="pres">
      <dgm:prSet presAssocID="{B988858C-0C63-A442-AD84-14EF1999E110}" presName="composite2" presStyleCnt="0"/>
      <dgm:spPr/>
    </dgm:pt>
    <dgm:pt modelId="{2C4BE77D-469F-EF48-9E6B-9C3E710C765C}" type="pres">
      <dgm:prSet presAssocID="{B988858C-0C63-A442-AD84-14EF1999E110}" presName="background2" presStyleLbl="node2" presStyleIdx="1" presStyleCnt="2"/>
      <dgm:spPr/>
    </dgm:pt>
    <dgm:pt modelId="{12284586-49F0-1741-BFD6-4B16E82022AE}" type="pres">
      <dgm:prSet presAssocID="{B988858C-0C63-A442-AD84-14EF1999E110}" presName="text2" presStyleLbl="fgAcc2" presStyleIdx="1" presStyleCnt="2" custScaleX="206869">
        <dgm:presLayoutVars>
          <dgm:chPref val="3"/>
        </dgm:presLayoutVars>
      </dgm:prSet>
      <dgm:spPr/>
    </dgm:pt>
    <dgm:pt modelId="{F6100465-D7FE-3040-A28F-9DCB309153CF}" type="pres">
      <dgm:prSet presAssocID="{B988858C-0C63-A442-AD84-14EF1999E110}" presName="hierChild3" presStyleCnt="0"/>
      <dgm:spPr/>
    </dgm:pt>
    <dgm:pt modelId="{811FB17A-7DED-8948-9D37-2FACC89DBE88}" type="pres">
      <dgm:prSet presAssocID="{3C3328D9-B18B-0A41-BEC4-3730C1C06EA7}" presName="Name17" presStyleLbl="parChTrans1D3" presStyleIdx="1" presStyleCnt="2"/>
      <dgm:spPr/>
    </dgm:pt>
    <dgm:pt modelId="{E01FB5D1-148D-0B4E-BA86-5DC845B60B0A}" type="pres">
      <dgm:prSet presAssocID="{F8AD783D-7950-F844-B1CB-7A96BB968347}" presName="hierRoot3" presStyleCnt="0"/>
      <dgm:spPr/>
    </dgm:pt>
    <dgm:pt modelId="{5F08A0AA-A984-9445-9332-36FC25B26AEE}" type="pres">
      <dgm:prSet presAssocID="{F8AD783D-7950-F844-B1CB-7A96BB968347}" presName="composite3" presStyleCnt="0"/>
      <dgm:spPr/>
    </dgm:pt>
    <dgm:pt modelId="{8B5A0DEC-23A3-4C4E-862F-A2578364D922}" type="pres">
      <dgm:prSet presAssocID="{F8AD783D-7950-F844-B1CB-7A96BB968347}" presName="background3" presStyleLbl="node3" presStyleIdx="1" presStyleCnt="2"/>
      <dgm:spPr/>
    </dgm:pt>
    <dgm:pt modelId="{3DE043A1-E4A4-674F-B95A-C33BA05663F7}" type="pres">
      <dgm:prSet presAssocID="{F8AD783D-7950-F844-B1CB-7A96BB968347}" presName="text3" presStyleLbl="fgAcc3" presStyleIdx="1" presStyleCnt="2" custScaleX="212229">
        <dgm:presLayoutVars>
          <dgm:chPref val="3"/>
        </dgm:presLayoutVars>
      </dgm:prSet>
      <dgm:spPr/>
    </dgm:pt>
    <dgm:pt modelId="{5B9C5241-A301-D94C-92BC-8A590C2FD4E0}" type="pres">
      <dgm:prSet presAssocID="{F8AD783D-7950-F844-B1CB-7A96BB968347}" presName="hierChild4" presStyleCnt="0"/>
      <dgm:spPr/>
    </dgm:pt>
    <dgm:pt modelId="{037A7249-7E26-6445-B5EB-933B429F6F64}" type="pres">
      <dgm:prSet presAssocID="{085359E0-A867-5D42-A4FF-352CCFB2EB5E}" presName="Name23" presStyleLbl="parChTrans1D4" presStyleIdx="0" presStyleCnt="1"/>
      <dgm:spPr/>
    </dgm:pt>
    <dgm:pt modelId="{E054C52A-E158-394E-97E3-7B2E6E16E650}" type="pres">
      <dgm:prSet presAssocID="{D9085943-F1C3-164D-A47E-67EDD5015434}" presName="hierRoot4" presStyleCnt="0"/>
      <dgm:spPr/>
    </dgm:pt>
    <dgm:pt modelId="{57C7D5ED-EB42-F245-8220-61105AD0ECE8}" type="pres">
      <dgm:prSet presAssocID="{D9085943-F1C3-164D-A47E-67EDD5015434}" presName="composite4" presStyleCnt="0"/>
      <dgm:spPr/>
    </dgm:pt>
    <dgm:pt modelId="{205870F8-8354-6443-814E-E7937EB222F2}" type="pres">
      <dgm:prSet presAssocID="{D9085943-F1C3-164D-A47E-67EDD5015434}" presName="background4" presStyleLbl="node4" presStyleIdx="0" presStyleCnt="1"/>
      <dgm:spPr>
        <a:solidFill>
          <a:schemeClr val="accent6"/>
        </a:solidFill>
      </dgm:spPr>
    </dgm:pt>
    <dgm:pt modelId="{8B3216A7-2D9E-3942-8857-441C8C7ACEF4}" type="pres">
      <dgm:prSet presAssocID="{D9085943-F1C3-164D-A47E-67EDD5015434}" presName="text4" presStyleLbl="fgAcc4" presStyleIdx="0" presStyleCnt="1" custScaleX="223644">
        <dgm:presLayoutVars>
          <dgm:chPref val="3"/>
        </dgm:presLayoutVars>
      </dgm:prSet>
      <dgm:spPr/>
    </dgm:pt>
    <dgm:pt modelId="{658DE10F-0EE5-0D4D-9B4E-53472FF060C4}" type="pres">
      <dgm:prSet presAssocID="{D9085943-F1C3-164D-A47E-67EDD5015434}" presName="hierChild5" presStyleCnt="0"/>
      <dgm:spPr/>
    </dgm:pt>
  </dgm:ptLst>
  <dgm:cxnLst>
    <dgm:cxn modelId="{04387615-2C5D-9843-AFD9-D7B012E8537A}" type="presOf" srcId="{3C3328D9-B18B-0A41-BEC4-3730C1C06EA7}" destId="{811FB17A-7DED-8948-9D37-2FACC89DBE88}" srcOrd="0" destOrd="0" presId="urn:microsoft.com/office/officeart/2005/8/layout/hierarchy1"/>
    <dgm:cxn modelId="{61E70E19-BD1E-C94D-AF53-DD607C61F77C}" type="presOf" srcId="{A78285E9-3AA8-1743-862F-DD6275CD402F}" destId="{FA33192E-6482-654D-BFD2-306E4D2B6DB3}" srcOrd="0" destOrd="0" presId="urn:microsoft.com/office/officeart/2005/8/layout/hierarchy1"/>
    <dgm:cxn modelId="{E5924C44-7A52-A949-B2E9-5AF6DF9EB61C}" type="presOf" srcId="{B4B7252F-04DD-6C49-9D64-1816E4B29831}" destId="{3C102B84-C44F-4D49-8F8F-F0A887A5FECA}" srcOrd="0" destOrd="0" presId="urn:microsoft.com/office/officeart/2005/8/layout/hierarchy1"/>
    <dgm:cxn modelId="{D007E464-C4D2-EB41-8D20-608265A96848}" srcId="{B988858C-0C63-A442-AD84-14EF1999E110}" destId="{F8AD783D-7950-F844-B1CB-7A96BB968347}" srcOrd="0" destOrd="0" parTransId="{3C3328D9-B18B-0A41-BEC4-3730C1C06EA7}" sibTransId="{27F9AB57-AFBA-474E-AC11-FE95CCC2E625}"/>
    <dgm:cxn modelId="{06CEA97F-B48B-6D45-98E4-73D118B9D2F2}" type="presOf" srcId="{F8AD783D-7950-F844-B1CB-7A96BB968347}" destId="{3DE043A1-E4A4-674F-B95A-C33BA05663F7}" srcOrd="0" destOrd="0" presId="urn:microsoft.com/office/officeart/2005/8/layout/hierarchy1"/>
    <dgm:cxn modelId="{40593089-84EF-AB40-8F52-F64CDA036F22}" type="presOf" srcId="{BFD92AAD-8911-F14F-8BE0-5E7D8ED8B2B2}" destId="{05EF0D06-CCB8-3549-B1DE-F2E70087FF28}" srcOrd="0" destOrd="0" presId="urn:microsoft.com/office/officeart/2005/8/layout/hierarchy1"/>
    <dgm:cxn modelId="{3623768A-BFC6-3A4E-A367-CEE4B44E27F1}" type="presOf" srcId="{38EDAD87-FF24-2947-91EF-429DBDBCD47E}" destId="{4FB6916A-736E-3C41-8D16-C9C19B1D1F8A}" srcOrd="0" destOrd="0" presId="urn:microsoft.com/office/officeart/2005/8/layout/hierarchy1"/>
    <dgm:cxn modelId="{809D5B98-D94B-2E41-90B5-9281AA87FC93}" type="presOf" srcId="{085359E0-A867-5D42-A4FF-352CCFB2EB5E}" destId="{037A7249-7E26-6445-B5EB-933B429F6F64}" srcOrd="0" destOrd="0" presId="urn:microsoft.com/office/officeart/2005/8/layout/hierarchy1"/>
    <dgm:cxn modelId="{E476B59A-E9F4-8B4E-9A3C-F5D67E6300B0}" type="presOf" srcId="{03C1A2BB-1520-3A46-94D5-5CB369F28206}" destId="{BA2F1B88-EF6E-A244-972F-7DB13063AB81}" srcOrd="0" destOrd="0" presId="urn:microsoft.com/office/officeart/2005/8/layout/hierarchy1"/>
    <dgm:cxn modelId="{86798FA8-2D4D-C84B-B9BC-5C9C3EFFF5C3}" srcId="{FAB0D797-22DF-264D-83B6-0ED3DC09C0C6}" destId="{A78285E9-3AA8-1743-862F-DD6275CD402F}" srcOrd="0" destOrd="0" parTransId="{BFD92AAD-8911-F14F-8BE0-5E7D8ED8B2B2}" sibTransId="{A0C67A75-D393-444F-8DA8-6C0DBBD9377A}"/>
    <dgm:cxn modelId="{907D2CAB-1722-8D42-8EEC-905BA2056B3D}" srcId="{FAB0D797-22DF-264D-83B6-0ED3DC09C0C6}" destId="{B988858C-0C63-A442-AD84-14EF1999E110}" srcOrd="1" destOrd="0" parTransId="{4C667A91-69A6-194B-8549-B2AC7961D37A}" sibTransId="{94EC79D6-7944-BD4C-8A9F-805A675DA65F}"/>
    <dgm:cxn modelId="{7ED823B1-6BA9-134C-BC22-35AAB25223A8}" srcId="{03C1A2BB-1520-3A46-94D5-5CB369F28206}" destId="{FAB0D797-22DF-264D-83B6-0ED3DC09C0C6}" srcOrd="0" destOrd="0" parTransId="{C67F54D1-F12D-1E45-93E2-70D7E997A575}" sibTransId="{09BB33EB-16FE-7E49-B41D-1EE426909AFE}"/>
    <dgm:cxn modelId="{DFE956B8-5C18-9C41-830F-8FC347A028D3}" srcId="{A78285E9-3AA8-1743-862F-DD6275CD402F}" destId="{B4B7252F-04DD-6C49-9D64-1816E4B29831}" srcOrd="0" destOrd="0" parTransId="{38EDAD87-FF24-2947-91EF-429DBDBCD47E}" sibTransId="{9DC1639D-EA54-C647-829F-0CAB67719A0B}"/>
    <dgm:cxn modelId="{BB6CDEBA-D481-6E4E-AEE7-B56601DF1C00}" type="presOf" srcId="{FAB0D797-22DF-264D-83B6-0ED3DC09C0C6}" destId="{B940E496-41CD-8540-A263-21118C6FE7A2}" srcOrd="0" destOrd="0" presId="urn:microsoft.com/office/officeart/2005/8/layout/hierarchy1"/>
    <dgm:cxn modelId="{62E3B6D0-E80F-8E4E-A1C2-7C460D249BEC}" type="presOf" srcId="{B988858C-0C63-A442-AD84-14EF1999E110}" destId="{12284586-49F0-1741-BFD6-4B16E82022AE}" srcOrd="0" destOrd="0" presId="urn:microsoft.com/office/officeart/2005/8/layout/hierarchy1"/>
    <dgm:cxn modelId="{0AD655D3-6BEC-B542-BD24-5E445ED2BA50}" type="presOf" srcId="{D9085943-F1C3-164D-A47E-67EDD5015434}" destId="{8B3216A7-2D9E-3942-8857-441C8C7ACEF4}" srcOrd="0" destOrd="0" presId="urn:microsoft.com/office/officeart/2005/8/layout/hierarchy1"/>
    <dgm:cxn modelId="{C2B32CD5-AD47-5C44-938A-FEDFE0BED320}" type="presOf" srcId="{4C667A91-69A6-194B-8549-B2AC7961D37A}" destId="{AB8E7A08-B732-DF4B-8145-52CAF6AB67B9}" srcOrd="0" destOrd="0" presId="urn:microsoft.com/office/officeart/2005/8/layout/hierarchy1"/>
    <dgm:cxn modelId="{1459A8D9-BB9D-FE4B-AA5C-187F030E46E2}" srcId="{F8AD783D-7950-F844-B1CB-7A96BB968347}" destId="{D9085943-F1C3-164D-A47E-67EDD5015434}" srcOrd="0" destOrd="0" parTransId="{085359E0-A867-5D42-A4FF-352CCFB2EB5E}" sibTransId="{22914DE8-1D9E-FE48-8B62-2A6DC88A1461}"/>
    <dgm:cxn modelId="{2CE975D3-DC07-324A-B64E-B53DD85F443C}" type="presParOf" srcId="{BA2F1B88-EF6E-A244-972F-7DB13063AB81}" destId="{62EEDFF0-AB76-F841-8D99-A3BE23053C8E}" srcOrd="0" destOrd="0" presId="urn:microsoft.com/office/officeart/2005/8/layout/hierarchy1"/>
    <dgm:cxn modelId="{ECB484E0-A2E1-2D47-B71A-32DF2C181AC6}" type="presParOf" srcId="{62EEDFF0-AB76-F841-8D99-A3BE23053C8E}" destId="{017DBB1C-39F3-9447-9BDD-44F4536AF333}" srcOrd="0" destOrd="0" presId="urn:microsoft.com/office/officeart/2005/8/layout/hierarchy1"/>
    <dgm:cxn modelId="{3C854839-5372-AC46-9600-E3746F99C472}" type="presParOf" srcId="{017DBB1C-39F3-9447-9BDD-44F4536AF333}" destId="{EE76136D-7CBB-E949-BE25-88E16453DA55}" srcOrd="0" destOrd="0" presId="urn:microsoft.com/office/officeart/2005/8/layout/hierarchy1"/>
    <dgm:cxn modelId="{B601E4D8-9723-B841-8C8F-9A40C0751319}" type="presParOf" srcId="{017DBB1C-39F3-9447-9BDD-44F4536AF333}" destId="{B940E496-41CD-8540-A263-21118C6FE7A2}" srcOrd="1" destOrd="0" presId="urn:microsoft.com/office/officeart/2005/8/layout/hierarchy1"/>
    <dgm:cxn modelId="{6CAB103F-899F-EC43-A8BA-814D890042EC}" type="presParOf" srcId="{62EEDFF0-AB76-F841-8D99-A3BE23053C8E}" destId="{3259591B-9319-1A4B-8A1F-7D88869655C3}" srcOrd="1" destOrd="0" presId="urn:microsoft.com/office/officeart/2005/8/layout/hierarchy1"/>
    <dgm:cxn modelId="{295A8CE2-CF50-E846-BB06-6DA483460FA3}" type="presParOf" srcId="{3259591B-9319-1A4B-8A1F-7D88869655C3}" destId="{05EF0D06-CCB8-3549-B1DE-F2E70087FF28}" srcOrd="0" destOrd="0" presId="urn:microsoft.com/office/officeart/2005/8/layout/hierarchy1"/>
    <dgm:cxn modelId="{91299508-703D-FF4E-AF10-85B67BFF64E1}" type="presParOf" srcId="{3259591B-9319-1A4B-8A1F-7D88869655C3}" destId="{01BF121F-124D-1246-9E01-4C2235809A4A}" srcOrd="1" destOrd="0" presId="urn:microsoft.com/office/officeart/2005/8/layout/hierarchy1"/>
    <dgm:cxn modelId="{A7AAE636-FE7B-D142-9C6D-97342BFBFA62}" type="presParOf" srcId="{01BF121F-124D-1246-9E01-4C2235809A4A}" destId="{2ABD76C0-C61D-AB42-90FD-B74C0F5C5017}" srcOrd="0" destOrd="0" presId="urn:microsoft.com/office/officeart/2005/8/layout/hierarchy1"/>
    <dgm:cxn modelId="{1FF2D595-9508-F149-8B91-F92945475359}" type="presParOf" srcId="{2ABD76C0-C61D-AB42-90FD-B74C0F5C5017}" destId="{7D204C04-595F-5643-8B01-A7D7A6F4590D}" srcOrd="0" destOrd="0" presId="urn:microsoft.com/office/officeart/2005/8/layout/hierarchy1"/>
    <dgm:cxn modelId="{217B693F-86EA-A742-9B77-8A8FC290DE15}" type="presParOf" srcId="{2ABD76C0-C61D-AB42-90FD-B74C0F5C5017}" destId="{FA33192E-6482-654D-BFD2-306E4D2B6DB3}" srcOrd="1" destOrd="0" presId="urn:microsoft.com/office/officeart/2005/8/layout/hierarchy1"/>
    <dgm:cxn modelId="{70AEC144-0C79-9E4A-8E60-F704FB96E91D}" type="presParOf" srcId="{01BF121F-124D-1246-9E01-4C2235809A4A}" destId="{4BDD316A-2ECE-4A4E-8DC5-46A608D8E3F1}" srcOrd="1" destOrd="0" presId="urn:microsoft.com/office/officeart/2005/8/layout/hierarchy1"/>
    <dgm:cxn modelId="{3A7ADA42-7213-0546-8655-02DAE5498291}" type="presParOf" srcId="{4BDD316A-2ECE-4A4E-8DC5-46A608D8E3F1}" destId="{4FB6916A-736E-3C41-8D16-C9C19B1D1F8A}" srcOrd="0" destOrd="0" presId="urn:microsoft.com/office/officeart/2005/8/layout/hierarchy1"/>
    <dgm:cxn modelId="{C1B08379-2222-6241-B6D1-2114159504D0}" type="presParOf" srcId="{4BDD316A-2ECE-4A4E-8DC5-46A608D8E3F1}" destId="{5564EB35-2C91-4D4B-B35E-B899F1823489}" srcOrd="1" destOrd="0" presId="urn:microsoft.com/office/officeart/2005/8/layout/hierarchy1"/>
    <dgm:cxn modelId="{8EF2AAFC-F2C1-CD40-BE8E-30429237C6FC}" type="presParOf" srcId="{5564EB35-2C91-4D4B-B35E-B899F1823489}" destId="{1258F57B-C3E8-3B4C-98DE-70363C929765}" srcOrd="0" destOrd="0" presId="urn:microsoft.com/office/officeart/2005/8/layout/hierarchy1"/>
    <dgm:cxn modelId="{DDFE23B3-7C25-C34D-99AE-5E5ECFD61CAB}" type="presParOf" srcId="{1258F57B-C3E8-3B4C-98DE-70363C929765}" destId="{9417FA88-7A7C-0344-9712-52770D262643}" srcOrd="0" destOrd="0" presId="urn:microsoft.com/office/officeart/2005/8/layout/hierarchy1"/>
    <dgm:cxn modelId="{E9F69422-654C-E64B-97EB-369FB22899BD}" type="presParOf" srcId="{1258F57B-C3E8-3B4C-98DE-70363C929765}" destId="{3C102B84-C44F-4D49-8F8F-F0A887A5FECA}" srcOrd="1" destOrd="0" presId="urn:microsoft.com/office/officeart/2005/8/layout/hierarchy1"/>
    <dgm:cxn modelId="{682B89CA-8560-5A48-A736-2B09F25170F4}" type="presParOf" srcId="{5564EB35-2C91-4D4B-B35E-B899F1823489}" destId="{4AF0E7CF-1EA1-FC47-86F3-4E50570E7607}" srcOrd="1" destOrd="0" presId="urn:microsoft.com/office/officeart/2005/8/layout/hierarchy1"/>
    <dgm:cxn modelId="{35767573-EE02-1A49-A7A7-D32C713E64E2}" type="presParOf" srcId="{3259591B-9319-1A4B-8A1F-7D88869655C3}" destId="{AB8E7A08-B732-DF4B-8145-52CAF6AB67B9}" srcOrd="2" destOrd="0" presId="urn:microsoft.com/office/officeart/2005/8/layout/hierarchy1"/>
    <dgm:cxn modelId="{134A1467-E736-D54A-BB8D-68D93D9A4236}" type="presParOf" srcId="{3259591B-9319-1A4B-8A1F-7D88869655C3}" destId="{752D6AF3-B25F-C244-9257-CB770B9DEFB7}" srcOrd="3" destOrd="0" presId="urn:microsoft.com/office/officeart/2005/8/layout/hierarchy1"/>
    <dgm:cxn modelId="{12296A2E-27AA-EB4B-B9F0-CBB9AF39C325}" type="presParOf" srcId="{752D6AF3-B25F-C244-9257-CB770B9DEFB7}" destId="{CF8D24A2-E312-FF46-AE55-FA634272A986}" srcOrd="0" destOrd="0" presId="urn:microsoft.com/office/officeart/2005/8/layout/hierarchy1"/>
    <dgm:cxn modelId="{E5B9FB39-0489-8840-96A4-3FDB3AE91E93}" type="presParOf" srcId="{CF8D24A2-E312-FF46-AE55-FA634272A986}" destId="{2C4BE77D-469F-EF48-9E6B-9C3E710C765C}" srcOrd="0" destOrd="0" presId="urn:microsoft.com/office/officeart/2005/8/layout/hierarchy1"/>
    <dgm:cxn modelId="{683BA2A3-7642-D141-8EB7-902E2A8A43DC}" type="presParOf" srcId="{CF8D24A2-E312-FF46-AE55-FA634272A986}" destId="{12284586-49F0-1741-BFD6-4B16E82022AE}" srcOrd="1" destOrd="0" presId="urn:microsoft.com/office/officeart/2005/8/layout/hierarchy1"/>
    <dgm:cxn modelId="{72AD8DF5-94F1-7A47-B1D1-FAC39D9599A4}" type="presParOf" srcId="{752D6AF3-B25F-C244-9257-CB770B9DEFB7}" destId="{F6100465-D7FE-3040-A28F-9DCB309153CF}" srcOrd="1" destOrd="0" presId="urn:microsoft.com/office/officeart/2005/8/layout/hierarchy1"/>
    <dgm:cxn modelId="{D3A1A4A0-4836-5146-A1D3-E7E12F93E5CB}" type="presParOf" srcId="{F6100465-D7FE-3040-A28F-9DCB309153CF}" destId="{811FB17A-7DED-8948-9D37-2FACC89DBE88}" srcOrd="0" destOrd="0" presId="urn:microsoft.com/office/officeart/2005/8/layout/hierarchy1"/>
    <dgm:cxn modelId="{E6BF4AF4-44F1-2147-B647-00345CAA2117}" type="presParOf" srcId="{F6100465-D7FE-3040-A28F-9DCB309153CF}" destId="{E01FB5D1-148D-0B4E-BA86-5DC845B60B0A}" srcOrd="1" destOrd="0" presId="urn:microsoft.com/office/officeart/2005/8/layout/hierarchy1"/>
    <dgm:cxn modelId="{EF6684F8-2EC4-BD42-9882-F1DF704C5620}" type="presParOf" srcId="{E01FB5D1-148D-0B4E-BA86-5DC845B60B0A}" destId="{5F08A0AA-A984-9445-9332-36FC25B26AEE}" srcOrd="0" destOrd="0" presId="urn:microsoft.com/office/officeart/2005/8/layout/hierarchy1"/>
    <dgm:cxn modelId="{441113B8-E527-2D4E-967F-CF4A0ABAE0DA}" type="presParOf" srcId="{5F08A0AA-A984-9445-9332-36FC25B26AEE}" destId="{8B5A0DEC-23A3-4C4E-862F-A2578364D922}" srcOrd="0" destOrd="0" presId="urn:microsoft.com/office/officeart/2005/8/layout/hierarchy1"/>
    <dgm:cxn modelId="{341E838E-1837-9642-AFBA-16A410A54941}" type="presParOf" srcId="{5F08A0AA-A984-9445-9332-36FC25B26AEE}" destId="{3DE043A1-E4A4-674F-B95A-C33BA05663F7}" srcOrd="1" destOrd="0" presId="urn:microsoft.com/office/officeart/2005/8/layout/hierarchy1"/>
    <dgm:cxn modelId="{12744438-8420-924D-A834-75C9065895A4}" type="presParOf" srcId="{E01FB5D1-148D-0B4E-BA86-5DC845B60B0A}" destId="{5B9C5241-A301-D94C-92BC-8A590C2FD4E0}" srcOrd="1" destOrd="0" presId="urn:microsoft.com/office/officeart/2005/8/layout/hierarchy1"/>
    <dgm:cxn modelId="{D0584A0D-44AE-B64F-A3E3-04E84BEF337D}" type="presParOf" srcId="{5B9C5241-A301-D94C-92BC-8A590C2FD4E0}" destId="{037A7249-7E26-6445-B5EB-933B429F6F64}" srcOrd="0" destOrd="0" presId="urn:microsoft.com/office/officeart/2005/8/layout/hierarchy1"/>
    <dgm:cxn modelId="{004677E1-64AB-7A41-88E6-27F49F148B50}" type="presParOf" srcId="{5B9C5241-A301-D94C-92BC-8A590C2FD4E0}" destId="{E054C52A-E158-394E-97E3-7B2E6E16E650}" srcOrd="1" destOrd="0" presId="urn:microsoft.com/office/officeart/2005/8/layout/hierarchy1"/>
    <dgm:cxn modelId="{4DAC1733-F106-634A-9CA4-C2F3DF44AC0E}" type="presParOf" srcId="{E054C52A-E158-394E-97E3-7B2E6E16E650}" destId="{57C7D5ED-EB42-F245-8220-61105AD0ECE8}" srcOrd="0" destOrd="0" presId="urn:microsoft.com/office/officeart/2005/8/layout/hierarchy1"/>
    <dgm:cxn modelId="{32617088-201D-E94C-AA0B-803D44312032}" type="presParOf" srcId="{57C7D5ED-EB42-F245-8220-61105AD0ECE8}" destId="{205870F8-8354-6443-814E-E7937EB222F2}" srcOrd="0" destOrd="0" presId="urn:microsoft.com/office/officeart/2005/8/layout/hierarchy1"/>
    <dgm:cxn modelId="{488229C8-B461-8645-802E-16E462747EF4}" type="presParOf" srcId="{57C7D5ED-EB42-F245-8220-61105AD0ECE8}" destId="{8B3216A7-2D9E-3942-8857-441C8C7ACEF4}" srcOrd="1" destOrd="0" presId="urn:microsoft.com/office/officeart/2005/8/layout/hierarchy1"/>
    <dgm:cxn modelId="{F6860A4C-468E-1E46-9C76-C0FE379ABF38}" type="presParOf" srcId="{E054C52A-E158-394E-97E3-7B2E6E16E650}" destId="{658DE10F-0EE5-0D4D-9B4E-53472FF060C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802AA2-D699-6F4D-884F-025FAE539877}" type="doc">
      <dgm:prSet loTypeId="urn:microsoft.com/office/officeart/2005/8/layout/chevron1" loCatId="" qsTypeId="urn:microsoft.com/office/officeart/2005/8/quickstyle/simple1" qsCatId="simple" csTypeId="urn:microsoft.com/office/officeart/2005/8/colors/colorful1" csCatId="colorful" phldr="1"/>
      <dgm:spPr/>
    </dgm:pt>
    <dgm:pt modelId="{73BA4C22-D8B6-A946-A65B-FFD72AB29871}">
      <dgm:prSet phldrT="[Text]" custT="1"/>
      <dgm:spPr/>
      <dgm:t>
        <a:bodyPr/>
        <a:lstStyle/>
        <a:p>
          <a:r>
            <a:rPr lang="en-US" sz="3200" dirty="0"/>
            <a:t>Non-Cardiogenic Pulmonary Edema</a:t>
          </a:r>
        </a:p>
      </dgm:t>
    </dgm:pt>
    <dgm:pt modelId="{1E8AE821-C5BF-9247-A481-5CB79C27E672}" type="parTrans" cxnId="{2BD7B12C-10F4-4846-BDEC-93FDB96CE1CF}">
      <dgm:prSet/>
      <dgm:spPr/>
      <dgm:t>
        <a:bodyPr/>
        <a:lstStyle/>
        <a:p>
          <a:endParaRPr lang="en-US" sz="1050"/>
        </a:p>
      </dgm:t>
    </dgm:pt>
    <dgm:pt modelId="{35583353-A695-334C-BBDB-835FCCD6940C}" type="sibTrans" cxnId="{2BD7B12C-10F4-4846-BDEC-93FDB96CE1CF}">
      <dgm:prSet/>
      <dgm:spPr/>
      <dgm:t>
        <a:bodyPr/>
        <a:lstStyle/>
        <a:p>
          <a:endParaRPr lang="en-US" sz="1050"/>
        </a:p>
      </dgm:t>
    </dgm:pt>
    <dgm:pt modelId="{D469DB17-E57E-F44F-86DF-64A06BF6F896}">
      <dgm:prSet phldrT="[Text]" custT="1"/>
      <dgm:spPr/>
      <dgm:t>
        <a:bodyPr/>
        <a:lstStyle/>
        <a:p>
          <a:r>
            <a:rPr lang="en-US" sz="3200" dirty="0"/>
            <a:t>ARDS</a:t>
          </a:r>
        </a:p>
      </dgm:t>
    </dgm:pt>
    <dgm:pt modelId="{A2873058-810E-7E46-9560-FA698D4056B1}" type="parTrans" cxnId="{3FD2CD22-5045-A14C-B593-940FE05ED910}">
      <dgm:prSet/>
      <dgm:spPr/>
      <dgm:t>
        <a:bodyPr/>
        <a:lstStyle/>
        <a:p>
          <a:endParaRPr lang="en-US" sz="1050"/>
        </a:p>
      </dgm:t>
    </dgm:pt>
    <dgm:pt modelId="{9BAA7B33-DAD0-484A-8522-AA1B1D11B861}" type="sibTrans" cxnId="{3FD2CD22-5045-A14C-B593-940FE05ED910}">
      <dgm:prSet/>
      <dgm:spPr/>
      <dgm:t>
        <a:bodyPr/>
        <a:lstStyle/>
        <a:p>
          <a:endParaRPr lang="en-US" sz="1050"/>
        </a:p>
      </dgm:t>
    </dgm:pt>
    <dgm:pt modelId="{79C8296C-2BE2-4E4D-91C4-9B36CDEA5EDC}" type="pres">
      <dgm:prSet presAssocID="{B9802AA2-D699-6F4D-884F-025FAE539877}" presName="Name0" presStyleCnt="0">
        <dgm:presLayoutVars>
          <dgm:dir/>
          <dgm:animLvl val="lvl"/>
          <dgm:resizeHandles val="exact"/>
        </dgm:presLayoutVars>
      </dgm:prSet>
      <dgm:spPr/>
    </dgm:pt>
    <dgm:pt modelId="{58C46306-642C-6148-867E-5E09356A8858}" type="pres">
      <dgm:prSet presAssocID="{73BA4C22-D8B6-A946-A65B-FFD72AB29871}" presName="parTxOnly" presStyleLbl="node1" presStyleIdx="0" presStyleCnt="2">
        <dgm:presLayoutVars>
          <dgm:chMax val="0"/>
          <dgm:chPref val="0"/>
          <dgm:bulletEnabled val="1"/>
        </dgm:presLayoutVars>
      </dgm:prSet>
      <dgm:spPr/>
    </dgm:pt>
    <dgm:pt modelId="{DFE2E31A-E2B6-CA4F-A55B-E33A1B919F25}" type="pres">
      <dgm:prSet presAssocID="{35583353-A695-334C-BBDB-835FCCD6940C}" presName="parTxOnlySpace" presStyleCnt="0"/>
      <dgm:spPr/>
    </dgm:pt>
    <dgm:pt modelId="{80E663EC-B38E-3C4F-B421-8DF1B2C53778}" type="pres">
      <dgm:prSet presAssocID="{D469DB17-E57E-F44F-86DF-64A06BF6F896}" presName="parTxOnly" presStyleLbl="node1" presStyleIdx="1" presStyleCnt="2">
        <dgm:presLayoutVars>
          <dgm:chMax val="0"/>
          <dgm:chPref val="0"/>
          <dgm:bulletEnabled val="1"/>
        </dgm:presLayoutVars>
      </dgm:prSet>
      <dgm:spPr/>
    </dgm:pt>
  </dgm:ptLst>
  <dgm:cxnLst>
    <dgm:cxn modelId="{3FD2CD22-5045-A14C-B593-940FE05ED910}" srcId="{B9802AA2-D699-6F4D-884F-025FAE539877}" destId="{D469DB17-E57E-F44F-86DF-64A06BF6F896}" srcOrd="1" destOrd="0" parTransId="{A2873058-810E-7E46-9560-FA698D4056B1}" sibTransId="{9BAA7B33-DAD0-484A-8522-AA1B1D11B861}"/>
    <dgm:cxn modelId="{2BD7B12C-10F4-4846-BDEC-93FDB96CE1CF}" srcId="{B9802AA2-D699-6F4D-884F-025FAE539877}" destId="{73BA4C22-D8B6-A946-A65B-FFD72AB29871}" srcOrd="0" destOrd="0" parTransId="{1E8AE821-C5BF-9247-A481-5CB79C27E672}" sibTransId="{35583353-A695-334C-BBDB-835FCCD6940C}"/>
    <dgm:cxn modelId="{4FF71B43-1FA8-A844-9632-A9596A93CE12}" type="presOf" srcId="{D469DB17-E57E-F44F-86DF-64A06BF6F896}" destId="{80E663EC-B38E-3C4F-B421-8DF1B2C53778}" srcOrd="0" destOrd="0" presId="urn:microsoft.com/office/officeart/2005/8/layout/chevron1"/>
    <dgm:cxn modelId="{6965D94A-0EDD-0949-9834-A209E7DBCE13}" type="presOf" srcId="{B9802AA2-D699-6F4D-884F-025FAE539877}" destId="{79C8296C-2BE2-4E4D-91C4-9B36CDEA5EDC}" srcOrd="0" destOrd="0" presId="urn:microsoft.com/office/officeart/2005/8/layout/chevron1"/>
    <dgm:cxn modelId="{93D7A997-43BA-0A46-83CD-A0A330431292}" type="presOf" srcId="{73BA4C22-D8B6-A946-A65B-FFD72AB29871}" destId="{58C46306-642C-6148-867E-5E09356A8858}" srcOrd="0" destOrd="0" presId="urn:microsoft.com/office/officeart/2005/8/layout/chevron1"/>
    <dgm:cxn modelId="{BF961FFF-3B97-8F41-8AE2-1356D50AC509}" type="presParOf" srcId="{79C8296C-2BE2-4E4D-91C4-9B36CDEA5EDC}" destId="{58C46306-642C-6148-867E-5E09356A8858}" srcOrd="0" destOrd="0" presId="urn:microsoft.com/office/officeart/2005/8/layout/chevron1"/>
    <dgm:cxn modelId="{2C3F068E-2B55-C843-BBAD-9EB9F05850F6}" type="presParOf" srcId="{79C8296C-2BE2-4E4D-91C4-9B36CDEA5EDC}" destId="{DFE2E31A-E2B6-CA4F-A55B-E33A1B919F25}" srcOrd="1" destOrd="0" presId="urn:microsoft.com/office/officeart/2005/8/layout/chevron1"/>
    <dgm:cxn modelId="{02F4101B-CF2D-1348-AA3C-F57A2DB10CAA}" type="presParOf" srcId="{79C8296C-2BE2-4E4D-91C4-9B36CDEA5EDC}" destId="{80E663EC-B38E-3C4F-B421-8DF1B2C53778}"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3F86A3-EA0A-6B49-9660-098C409F60BF}" type="doc">
      <dgm:prSet loTypeId="urn:microsoft.com/office/officeart/2005/8/layout/vList6" loCatId="" qsTypeId="urn:microsoft.com/office/officeart/2005/8/quickstyle/simple1" qsCatId="simple" csTypeId="urn:microsoft.com/office/officeart/2005/8/colors/colorful1" csCatId="colorful" phldr="1"/>
      <dgm:spPr/>
      <dgm:t>
        <a:bodyPr/>
        <a:lstStyle/>
        <a:p>
          <a:endParaRPr lang="en-US"/>
        </a:p>
      </dgm:t>
    </dgm:pt>
    <dgm:pt modelId="{34877200-A916-0547-95B6-CD77681E36F4}">
      <dgm:prSet phldrT="[Text]" custT="1"/>
      <dgm:spPr/>
      <dgm:t>
        <a:bodyPr/>
        <a:lstStyle/>
        <a:p>
          <a:r>
            <a:rPr lang="en-US" sz="3600" dirty="0"/>
            <a:t>Initial Phase</a:t>
          </a:r>
        </a:p>
      </dgm:t>
    </dgm:pt>
    <dgm:pt modelId="{FFFF2DB6-7655-504E-87F5-2C4A067E0DA7}" type="parTrans" cxnId="{D957260A-7D4E-BC44-8414-CAD3B1F654F2}">
      <dgm:prSet/>
      <dgm:spPr/>
      <dgm:t>
        <a:bodyPr/>
        <a:lstStyle/>
        <a:p>
          <a:endParaRPr lang="en-US"/>
        </a:p>
      </dgm:t>
    </dgm:pt>
    <dgm:pt modelId="{6146D4F9-2B54-0F44-BB9E-7D5C9AEB698A}" type="sibTrans" cxnId="{D957260A-7D4E-BC44-8414-CAD3B1F654F2}">
      <dgm:prSet/>
      <dgm:spPr/>
      <dgm:t>
        <a:bodyPr/>
        <a:lstStyle/>
        <a:p>
          <a:endParaRPr lang="en-US"/>
        </a:p>
      </dgm:t>
    </dgm:pt>
    <dgm:pt modelId="{0EFA1DDB-8082-AB41-8CEB-A870936B377B}">
      <dgm:prSet phldrT="[Text]" custT="1"/>
      <dgm:spPr/>
      <dgm:t>
        <a:bodyPr anchor="ctr"/>
        <a:lstStyle/>
        <a:p>
          <a:r>
            <a:rPr lang="en-US" sz="2400" dirty="0"/>
            <a:t>Crackles</a:t>
          </a:r>
        </a:p>
      </dgm:t>
    </dgm:pt>
    <dgm:pt modelId="{A0D4E1C0-9972-5D47-A9FC-BF7ACC5617DD}" type="parTrans" cxnId="{FB2E67E0-D3A6-574A-93ED-704860CABE36}">
      <dgm:prSet/>
      <dgm:spPr/>
      <dgm:t>
        <a:bodyPr/>
        <a:lstStyle/>
        <a:p>
          <a:endParaRPr lang="en-US"/>
        </a:p>
      </dgm:t>
    </dgm:pt>
    <dgm:pt modelId="{7AE88FC4-FAC4-3E43-86BF-90CFAACF2CB2}" type="sibTrans" cxnId="{FB2E67E0-D3A6-574A-93ED-704860CABE36}">
      <dgm:prSet/>
      <dgm:spPr/>
      <dgm:t>
        <a:bodyPr/>
        <a:lstStyle/>
        <a:p>
          <a:endParaRPr lang="en-US"/>
        </a:p>
      </dgm:t>
    </dgm:pt>
    <dgm:pt modelId="{ABE1BF9A-1E44-A440-8730-EBE2496A0FC9}">
      <dgm:prSet phldrT="[Text]" custT="1"/>
      <dgm:spPr/>
      <dgm:t>
        <a:bodyPr/>
        <a:lstStyle/>
        <a:p>
          <a:r>
            <a:rPr lang="en-US" sz="3600" dirty="0"/>
            <a:t>Fibroproliferative Phase</a:t>
          </a:r>
        </a:p>
      </dgm:t>
    </dgm:pt>
    <dgm:pt modelId="{D8BE1425-0559-5A4D-964A-C248328EEB9C}" type="parTrans" cxnId="{BC11FE7C-8F58-DD40-9383-264BA38C1E73}">
      <dgm:prSet/>
      <dgm:spPr/>
      <dgm:t>
        <a:bodyPr/>
        <a:lstStyle/>
        <a:p>
          <a:endParaRPr lang="en-US"/>
        </a:p>
      </dgm:t>
    </dgm:pt>
    <dgm:pt modelId="{C1835172-DCCD-964A-B6A6-10FA1C8AC845}" type="sibTrans" cxnId="{BC11FE7C-8F58-DD40-9383-264BA38C1E73}">
      <dgm:prSet/>
      <dgm:spPr/>
      <dgm:t>
        <a:bodyPr/>
        <a:lstStyle/>
        <a:p>
          <a:endParaRPr lang="en-US"/>
        </a:p>
      </dgm:t>
    </dgm:pt>
    <dgm:pt modelId="{02E7DDD6-8560-404A-B33B-677A2BCE889B}">
      <dgm:prSet phldrT="[Text]"/>
      <dgm:spPr/>
      <dgm:t>
        <a:bodyPr/>
        <a:lstStyle/>
        <a:p>
          <a:r>
            <a:rPr lang="en-US" dirty="0"/>
            <a:t>P</a:t>
          </a:r>
          <a:r>
            <a:rPr lang="en-US" b="0" i="0" u="none" strike="noStrike" dirty="0">
              <a:effectLst/>
            </a:rPr>
            <a:t>ersistent, severe hypoxemia</a:t>
          </a:r>
          <a:endParaRPr lang="en-US" dirty="0"/>
        </a:p>
      </dgm:t>
    </dgm:pt>
    <dgm:pt modelId="{85B59A55-75F7-E945-A124-6A3A1652CEC8}" type="parTrans" cxnId="{FBCD841D-C595-7349-A483-DD6D36C68952}">
      <dgm:prSet/>
      <dgm:spPr/>
      <dgm:t>
        <a:bodyPr/>
        <a:lstStyle/>
        <a:p>
          <a:endParaRPr lang="en-US"/>
        </a:p>
      </dgm:t>
    </dgm:pt>
    <dgm:pt modelId="{44315F21-09BA-0142-879C-BE512C1E544F}" type="sibTrans" cxnId="{FBCD841D-C595-7349-A483-DD6D36C68952}">
      <dgm:prSet/>
      <dgm:spPr/>
      <dgm:t>
        <a:bodyPr/>
        <a:lstStyle/>
        <a:p>
          <a:endParaRPr lang="en-US"/>
        </a:p>
      </dgm:t>
    </dgm:pt>
    <dgm:pt modelId="{D2DFAE21-D500-FF44-8B9B-5F8CD2635D5A}">
      <dgm:prSet/>
      <dgm:spPr/>
      <dgm:t>
        <a:bodyPr/>
        <a:lstStyle/>
        <a:p>
          <a:r>
            <a:rPr lang="en-US" dirty="0"/>
            <a:t>V</a:t>
          </a:r>
          <a:r>
            <a:rPr lang="en-US" b="0" i="0" u="none" strike="noStrike" dirty="0">
              <a:effectLst/>
            </a:rPr>
            <a:t>entilator-dependent</a:t>
          </a:r>
        </a:p>
      </dgm:t>
    </dgm:pt>
    <dgm:pt modelId="{4AA2C071-833B-DE46-9F58-1B35A7FA97D3}" type="parTrans" cxnId="{82036093-AD17-3147-9ABE-B014789D66D4}">
      <dgm:prSet/>
      <dgm:spPr/>
      <dgm:t>
        <a:bodyPr/>
        <a:lstStyle/>
        <a:p>
          <a:endParaRPr lang="en-US"/>
        </a:p>
      </dgm:t>
    </dgm:pt>
    <dgm:pt modelId="{F5404762-80D7-7A4D-9D76-2432A8E1DDC5}" type="sibTrans" cxnId="{82036093-AD17-3147-9ABE-B014789D66D4}">
      <dgm:prSet/>
      <dgm:spPr/>
      <dgm:t>
        <a:bodyPr/>
        <a:lstStyle/>
        <a:p>
          <a:endParaRPr lang="en-US"/>
        </a:p>
      </dgm:t>
    </dgm:pt>
    <dgm:pt modelId="{68D71C0D-0BC2-F846-B4A7-60C43FA04C74}">
      <dgm:prSet/>
      <dgm:spPr/>
      <dgm:t>
        <a:bodyPr/>
        <a:lstStyle/>
        <a:p>
          <a:r>
            <a:rPr lang="en-US" b="0" i="0" u="none" strike="noStrike" dirty="0">
              <a:effectLst/>
            </a:rPr>
            <a:t>Poor lung compliance</a:t>
          </a:r>
        </a:p>
      </dgm:t>
    </dgm:pt>
    <dgm:pt modelId="{514B9959-D0A2-304D-9FF4-1DA5658069E3}" type="parTrans" cxnId="{029C5264-3A40-984D-9425-0CBD9A17C7E7}">
      <dgm:prSet/>
      <dgm:spPr/>
      <dgm:t>
        <a:bodyPr/>
        <a:lstStyle/>
        <a:p>
          <a:endParaRPr lang="en-US"/>
        </a:p>
      </dgm:t>
    </dgm:pt>
    <dgm:pt modelId="{CE57C86F-BF98-A849-B441-3E66B86E676A}" type="sibTrans" cxnId="{029C5264-3A40-984D-9425-0CBD9A17C7E7}">
      <dgm:prSet/>
      <dgm:spPr/>
      <dgm:t>
        <a:bodyPr/>
        <a:lstStyle/>
        <a:p>
          <a:endParaRPr lang="en-US"/>
        </a:p>
      </dgm:t>
    </dgm:pt>
    <dgm:pt modelId="{0092DC10-31FF-DA44-BC99-3A8D7BE41D61}">
      <dgm:prSet/>
      <dgm:spPr/>
      <dgm:t>
        <a:bodyPr/>
        <a:lstStyle/>
        <a:p>
          <a:r>
            <a:rPr lang="en-US" dirty="0"/>
            <a:t>Possibly </a:t>
          </a:r>
          <a:r>
            <a:rPr lang="en-US" b="0" i="0" u="none" strike="noStrike" dirty="0">
              <a:effectLst/>
            </a:rPr>
            <a:t>pulmonary hypertension</a:t>
          </a:r>
        </a:p>
      </dgm:t>
    </dgm:pt>
    <dgm:pt modelId="{E2B9C100-5EFC-024F-A086-4770D07EBE04}" type="parTrans" cxnId="{61B9579C-05A5-E148-9AFD-A49BCF96751E}">
      <dgm:prSet/>
      <dgm:spPr/>
      <dgm:t>
        <a:bodyPr/>
        <a:lstStyle/>
        <a:p>
          <a:endParaRPr lang="en-US"/>
        </a:p>
      </dgm:t>
    </dgm:pt>
    <dgm:pt modelId="{1A52FB30-96B5-A54C-AD7A-A65A622489B1}" type="sibTrans" cxnId="{61B9579C-05A5-E148-9AFD-A49BCF96751E}">
      <dgm:prSet/>
      <dgm:spPr/>
      <dgm:t>
        <a:bodyPr/>
        <a:lstStyle/>
        <a:p>
          <a:endParaRPr lang="en-US"/>
        </a:p>
      </dgm:t>
    </dgm:pt>
    <dgm:pt modelId="{AA472B0E-EF0C-F346-9822-38939CE3C421}">
      <dgm:prSet/>
      <dgm:spPr/>
      <dgm:t>
        <a:bodyPr/>
        <a:lstStyle/>
        <a:p>
          <a:r>
            <a:rPr lang="en-US" dirty="0"/>
            <a:t>Can take weeks or months to recover from this phase</a:t>
          </a:r>
        </a:p>
      </dgm:t>
    </dgm:pt>
    <dgm:pt modelId="{D677D873-7319-B54C-9A28-8627A730EE9B}" type="parTrans" cxnId="{3C227307-A6C2-0444-ACC0-FC9A5336E5EF}">
      <dgm:prSet/>
      <dgm:spPr/>
      <dgm:t>
        <a:bodyPr/>
        <a:lstStyle/>
        <a:p>
          <a:endParaRPr lang="en-US"/>
        </a:p>
      </dgm:t>
    </dgm:pt>
    <dgm:pt modelId="{3332CBC7-18C6-1C45-B774-6CA1D8A27608}" type="sibTrans" cxnId="{3C227307-A6C2-0444-ACC0-FC9A5336E5EF}">
      <dgm:prSet/>
      <dgm:spPr/>
      <dgm:t>
        <a:bodyPr/>
        <a:lstStyle/>
        <a:p>
          <a:endParaRPr lang="en-US"/>
        </a:p>
      </dgm:t>
    </dgm:pt>
    <dgm:pt modelId="{3D0E00E1-5309-C243-9C01-28B63140FDFE}">
      <dgm:prSet custT="1"/>
      <dgm:spPr/>
      <dgm:t>
        <a:bodyPr anchor="ctr"/>
        <a:lstStyle/>
        <a:p>
          <a:r>
            <a:rPr lang="en-US" sz="2400" dirty="0"/>
            <a:t>PEEP requirement</a:t>
          </a:r>
        </a:p>
      </dgm:t>
    </dgm:pt>
    <dgm:pt modelId="{36333358-A7F6-8846-BD89-1245B59EA630}" type="parTrans" cxnId="{88446015-2D38-914C-A63D-4C0A88087B97}">
      <dgm:prSet/>
      <dgm:spPr/>
      <dgm:t>
        <a:bodyPr/>
        <a:lstStyle/>
        <a:p>
          <a:endParaRPr lang="en-US"/>
        </a:p>
      </dgm:t>
    </dgm:pt>
    <dgm:pt modelId="{6A65D7BD-AE06-134C-BD36-9622E335B292}" type="sibTrans" cxnId="{88446015-2D38-914C-A63D-4C0A88087B97}">
      <dgm:prSet/>
      <dgm:spPr/>
      <dgm:t>
        <a:bodyPr/>
        <a:lstStyle/>
        <a:p>
          <a:endParaRPr lang="en-US"/>
        </a:p>
      </dgm:t>
    </dgm:pt>
    <dgm:pt modelId="{B1739273-E8A4-B54A-AE82-3C78F77518A0}">
      <dgm:prSet custT="1"/>
      <dgm:spPr/>
      <dgm:t>
        <a:bodyPr anchor="ctr"/>
        <a:lstStyle/>
        <a:p>
          <a:r>
            <a:rPr lang="en-US" sz="2400" dirty="0"/>
            <a:t>Moderate to high O</a:t>
          </a:r>
          <a:r>
            <a:rPr lang="en-US" sz="2400" baseline="-25000" dirty="0"/>
            <a:t>2</a:t>
          </a:r>
          <a:r>
            <a:rPr lang="en-US" sz="2400" dirty="0"/>
            <a:t> needs</a:t>
          </a:r>
        </a:p>
      </dgm:t>
    </dgm:pt>
    <dgm:pt modelId="{45E0FC34-8519-CA45-BC76-4949698A197F}" type="sibTrans" cxnId="{17AF3C6B-FBAB-6040-92B1-AF301AD9AE0F}">
      <dgm:prSet/>
      <dgm:spPr/>
      <dgm:t>
        <a:bodyPr/>
        <a:lstStyle/>
        <a:p>
          <a:endParaRPr lang="en-US"/>
        </a:p>
      </dgm:t>
    </dgm:pt>
    <dgm:pt modelId="{07A09C61-154A-A542-BE0A-F9ED5142F513}" type="parTrans" cxnId="{17AF3C6B-FBAB-6040-92B1-AF301AD9AE0F}">
      <dgm:prSet/>
      <dgm:spPr/>
      <dgm:t>
        <a:bodyPr/>
        <a:lstStyle/>
        <a:p>
          <a:endParaRPr lang="en-US"/>
        </a:p>
      </dgm:t>
    </dgm:pt>
    <dgm:pt modelId="{CAA742BC-05A2-F74B-8933-460C2653D4FF}">
      <dgm:prSet phldrT="[Text]" custT="1"/>
      <dgm:spPr/>
      <dgm:t>
        <a:bodyPr anchor="ctr"/>
        <a:lstStyle/>
        <a:p>
          <a:r>
            <a:rPr lang="en-US" sz="2400" dirty="0"/>
            <a:t>Bilateral alveolar infiltrates</a:t>
          </a:r>
        </a:p>
      </dgm:t>
    </dgm:pt>
    <dgm:pt modelId="{67D30620-32D5-9142-9B0E-A251D1E5E133}" type="parTrans" cxnId="{8F9A5CD9-3FCD-884E-B33B-93A435945571}">
      <dgm:prSet/>
      <dgm:spPr/>
      <dgm:t>
        <a:bodyPr/>
        <a:lstStyle/>
        <a:p>
          <a:endParaRPr lang="en-US"/>
        </a:p>
      </dgm:t>
    </dgm:pt>
    <dgm:pt modelId="{A7762A0A-E80B-5046-AD0F-0A0D9785BE39}" type="sibTrans" cxnId="{8F9A5CD9-3FCD-884E-B33B-93A435945571}">
      <dgm:prSet/>
      <dgm:spPr/>
      <dgm:t>
        <a:bodyPr/>
        <a:lstStyle/>
        <a:p>
          <a:endParaRPr lang="en-US"/>
        </a:p>
      </dgm:t>
    </dgm:pt>
    <dgm:pt modelId="{D23EF0E5-4A78-0440-8477-8A10DE89A9C4}">
      <dgm:prSet phldrT="[Text]"/>
      <dgm:spPr/>
      <dgm:t>
        <a:bodyPr/>
        <a:lstStyle/>
        <a:p>
          <a:r>
            <a:rPr lang="en-US" dirty="0"/>
            <a:t>Coarser lung infiltrates</a:t>
          </a:r>
        </a:p>
      </dgm:t>
    </dgm:pt>
    <dgm:pt modelId="{F3C7E0A2-F97F-AB4F-98E9-08E26D40557E}" type="parTrans" cxnId="{5141CBFF-BBB5-5A4D-9B15-D65673D1E600}">
      <dgm:prSet/>
      <dgm:spPr/>
      <dgm:t>
        <a:bodyPr/>
        <a:lstStyle/>
        <a:p>
          <a:endParaRPr lang="en-US"/>
        </a:p>
      </dgm:t>
    </dgm:pt>
    <dgm:pt modelId="{8765DD25-61D0-7B49-B0CB-276D16179632}" type="sibTrans" cxnId="{5141CBFF-BBB5-5A4D-9B15-D65673D1E600}">
      <dgm:prSet/>
      <dgm:spPr/>
      <dgm:t>
        <a:bodyPr/>
        <a:lstStyle/>
        <a:p>
          <a:endParaRPr lang="en-US"/>
        </a:p>
      </dgm:t>
    </dgm:pt>
    <dgm:pt modelId="{E4F442F9-61F3-A34B-B055-D7DCD3193FA8}" type="pres">
      <dgm:prSet presAssocID="{9E3F86A3-EA0A-6B49-9660-098C409F60BF}" presName="Name0" presStyleCnt="0">
        <dgm:presLayoutVars>
          <dgm:dir/>
          <dgm:animLvl val="lvl"/>
          <dgm:resizeHandles/>
        </dgm:presLayoutVars>
      </dgm:prSet>
      <dgm:spPr/>
    </dgm:pt>
    <dgm:pt modelId="{79369A41-25E2-DE46-BA13-36B25A210C07}" type="pres">
      <dgm:prSet presAssocID="{34877200-A916-0547-95B6-CD77681E36F4}" presName="linNode" presStyleCnt="0"/>
      <dgm:spPr/>
    </dgm:pt>
    <dgm:pt modelId="{E0F49F79-F002-8A49-8DE9-CA71721444F6}" type="pres">
      <dgm:prSet presAssocID="{34877200-A916-0547-95B6-CD77681E36F4}" presName="parentShp" presStyleLbl="node1" presStyleIdx="0" presStyleCnt="2" custScaleX="87157">
        <dgm:presLayoutVars>
          <dgm:bulletEnabled val="1"/>
        </dgm:presLayoutVars>
      </dgm:prSet>
      <dgm:spPr/>
    </dgm:pt>
    <dgm:pt modelId="{4DED7E29-7760-FD48-9F28-9733D7274F62}" type="pres">
      <dgm:prSet presAssocID="{34877200-A916-0547-95B6-CD77681E36F4}" presName="childShp" presStyleLbl="bgAccFollowNode1" presStyleIdx="0" presStyleCnt="2" custScaleY="107384">
        <dgm:presLayoutVars>
          <dgm:bulletEnabled val="1"/>
        </dgm:presLayoutVars>
      </dgm:prSet>
      <dgm:spPr/>
    </dgm:pt>
    <dgm:pt modelId="{18EF4923-4430-F544-A837-5571DBEA3AD4}" type="pres">
      <dgm:prSet presAssocID="{6146D4F9-2B54-0F44-BB9E-7D5C9AEB698A}" presName="spacing" presStyleCnt="0"/>
      <dgm:spPr/>
    </dgm:pt>
    <dgm:pt modelId="{4132DD7B-CA04-FC4A-A231-90B7FD460588}" type="pres">
      <dgm:prSet presAssocID="{ABE1BF9A-1E44-A440-8730-EBE2496A0FC9}" presName="linNode" presStyleCnt="0"/>
      <dgm:spPr/>
    </dgm:pt>
    <dgm:pt modelId="{1B5C1848-81C6-784E-B93C-253D687B9BF4}" type="pres">
      <dgm:prSet presAssocID="{ABE1BF9A-1E44-A440-8730-EBE2496A0FC9}" presName="parentShp" presStyleLbl="node1" presStyleIdx="1" presStyleCnt="2" custScaleX="87157">
        <dgm:presLayoutVars>
          <dgm:bulletEnabled val="1"/>
        </dgm:presLayoutVars>
      </dgm:prSet>
      <dgm:spPr/>
    </dgm:pt>
    <dgm:pt modelId="{4A8745D7-C64A-C240-8700-9FE0C91012B2}" type="pres">
      <dgm:prSet presAssocID="{ABE1BF9A-1E44-A440-8730-EBE2496A0FC9}" presName="childShp" presStyleLbl="bgAccFollowNode1" presStyleIdx="1" presStyleCnt="2" custScaleY="107384">
        <dgm:presLayoutVars>
          <dgm:bulletEnabled val="1"/>
        </dgm:presLayoutVars>
      </dgm:prSet>
      <dgm:spPr/>
    </dgm:pt>
  </dgm:ptLst>
  <dgm:cxnLst>
    <dgm:cxn modelId="{3C227307-A6C2-0444-ACC0-FC9A5336E5EF}" srcId="{ABE1BF9A-1E44-A440-8730-EBE2496A0FC9}" destId="{AA472B0E-EF0C-F346-9822-38939CE3C421}" srcOrd="5" destOrd="0" parTransId="{D677D873-7319-B54C-9A28-8627A730EE9B}" sibTransId="{3332CBC7-18C6-1C45-B774-6CA1D8A27608}"/>
    <dgm:cxn modelId="{A8DE7909-DE3B-164D-924F-F679818C20A5}" type="presOf" srcId="{CAA742BC-05A2-F74B-8933-460C2653D4FF}" destId="{4DED7E29-7760-FD48-9F28-9733D7274F62}" srcOrd="0" destOrd="1" presId="urn:microsoft.com/office/officeart/2005/8/layout/vList6"/>
    <dgm:cxn modelId="{D957260A-7D4E-BC44-8414-CAD3B1F654F2}" srcId="{9E3F86A3-EA0A-6B49-9660-098C409F60BF}" destId="{34877200-A916-0547-95B6-CD77681E36F4}" srcOrd="0" destOrd="0" parTransId="{FFFF2DB6-7655-504E-87F5-2C4A067E0DA7}" sibTransId="{6146D4F9-2B54-0F44-BB9E-7D5C9AEB698A}"/>
    <dgm:cxn modelId="{82565C0F-7DC2-7A4C-B134-0B5FD0070000}" type="presOf" srcId="{34877200-A916-0547-95B6-CD77681E36F4}" destId="{E0F49F79-F002-8A49-8DE9-CA71721444F6}" srcOrd="0" destOrd="0" presId="urn:microsoft.com/office/officeart/2005/8/layout/vList6"/>
    <dgm:cxn modelId="{88446015-2D38-914C-A63D-4C0A88087B97}" srcId="{34877200-A916-0547-95B6-CD77681E36F4}" destId="{3D0E00E1-5309-C243-9C01-28B63140FDFE}" srcOrd="3" destOrd="0" parTransId="{36333358-A7F6-8846-BD89-1245B59EA630}" sibTransId="{6A65D7BD-AE06-134C-BD36-9622E335B292}"/>
    <dgm:cxn modelId="{FBCD841D-C595-7349-A483-DD6D36C68952}" srcId="{ABE1BF9A-1E44-A440-8730-EBE2496A0FC9}" destId="{02E7DDD6-8560-404A-B33B-677A2BCE889B}" srcOrd="1" destOrd="0" parTransId="{85B59A55-75F7-E945-A124-6A3A1652CEC8}" sibTransId="{44315F21-09BA-0142-879C-BE512C1E544F}"/>
    <dgm:cxn modelId="{25727F24-D516-5B40-A67B-69A5D82811AA}" type="presOf" srcId="{0092DC10-31FF-DA44-BC99-3A8D7BE41D61}" destId="{4A8745D7-C64A-C240-8700-9FE0C91012B2}" srcOrd="0" destOrd="4" presId="urn:microsoft.com/office/officeart/2005/8/layout/vList6"/>
    <dgm:cxn modelId="{84971762-B62F-4345-87AB-C2AB79AA48BB}" type="presOf" srcId="{68D71C0D-0BC2-F846-B4A7-60C43FA04C74}" destId="{4A8745D7-C64A-C240-8700-9FE0C91012B2}" srcOrd="0" destOrd="3" presId="urn:microsoft.com/office/officeart/2005/8/layout/vList6"/>
    <dgm:cxn modelId="{F0F1D063-A441-8947-BE8F-E18DA98D3514}" type="presOf" srcId="{AA472B0E-EF0C-F346-9822-38939CE3C421}" destId="{4A8745D7-C64A-C240-8700-9FE0C91012B2}" srcOrd="0" destOrd="5" presId="urn:microsoft.com/office/officeart/2005/8/layout/vList6"/>
    <dgm:cxn modelId="{029C5264-3A40-984D-9425-0CBD9A17C7E7}" srcId="{ABE1BF9A-1E44-A440-8730-EBE2496A0FC9}" destId="{68D71C0D-0BC2-F846-B4A7-60C43FA04C74}" srcOrd="3" destOrd="0" parTransId="{514B9959-D0A2-304D-9FF4-1DA5658069E3}" sibTransId="{CE57C86F-BF98-A849-B441-3E66B86E676A}"/>
    <dgm:cxn modelId="{35505465-36C4-0D46-8893-AB60AE4F73E4}" type="presOf" srcId="{D2DFAE21-D500-FF44-8B9B-5F8CD2635D5A}" destId="{4A8745D7-C64A-C240-8700-9FE0C91012B2}" srcOrd="0" destOrd="2" presId="urn:microsoft.com/office/officeart/2005/8/layout/vList6"/>
    <dgm:cxn modelId="{17AF3C6B-FBAB-6040-92B1-AF301AD9AE0F}" srcId="{34877200-A916-0547-95B6-CD77681E36F4}" destId="{B1739273-E8A4-B54A-AE82-3C78F77518A0}" srcOrd="2" destOrd="0" parTransId="{07A09C61-154A-A542-BE0A-F9ED5142F513}" sibTransId="{45E0FC34-8519-CA45-BC76-4949698A197F}"/>
    <dgm:cxn modelId="{0AF32B7B-5FDD-B949-867F-7A384966116D}" type="presOf" srcId="{02E7DDD6-8560-404A-B33B-677A2BCE889B}" destId="{4A8745D7-C64A-C240-8700-9FE0C91012B2}" srcOrd="0" destOrd="1" presId="urn:microsoft.com/office/officeart/2005/8/layout/vList6"/>
    <dgm:cxn modelId="{BC11FE7C-8F58-DD40-9383-264BA38C1E73}" srcId="{9E3F86A3-EA0A-6B49-9660-098C409F60BF}" destId="{ABE1BF9A-1E44-A440-8730-EBE2496A0FC9}" srcOrd="1" destOrd="0" parTransId="{D8BE1425-0559-5A4D-964A-C248328EEB9C}" sibTransId="{C1835172-DCCD-964A-B6A6-10FA1C8AC845}"/>
    <dgm:cxn modelId="{F3B6F582-C0A8-B34C-B790-9B6D5B9BD07D}" type="presOf" srcId="{0EFA1DDB-8082-AB41-8CEB-A870936B377B}" destId="{4DED7E29-7760-FD48-9F28-9733D7274F62}" srcOrd="0" destOrd="0" presId="urn:microsoft.com/office/officeart/2005/8/layout/vList6"/>
    <dgm:cxn modelId="{82036093-AD17-3147-9ABE-B014789D66D4}" srcId="{ABE1BF9A-1E44-A440-8730-EBE2496A0FC9}" destId="{D2DFAE21-D500-FF44-8B9B-5F8CD2635D5A}" srcOrd="2" destOrd="0" parTransId="{4AA2C071-833B-DE46-9F58-1B35A7FA97D3}" sibTransId="{F5404762-80D7-7A4D-9D76-2432A8E1DDC5}"/>
    <dgm:cxn modelId="{61B9579C-05A5-E148-9AFD-A49BCF96751E}" srcId="{ABE1BF9A-1E44-A440-8730-EBE2496A0FC9}" destId="{0092DC10-31FF-DA44-BC99-3A8D7BE41D61}" srcOrd="4" destOrd="0" parTransId="{E2B9C100-5EFC-024F-A086-4770D07EBE04}" sibTransId="{1A52FB30-96B5-A54C-AD7A-A65A622489B1}"/>
    <dgm:cxn modelId="{80021CA3-A0EE-E341-94EA-E5E1D4A09450}" type="presOf" srcId="{D23EF0E5-4A78-0440-8477-8A10DE89A9C4}" destId="{4A8745D7-C64A-C240-8700-9FE0C91012B2}" srcOrd="0" destOrd="0" presId="urn:microsoft.com/office/officeart/2005/8/layout/vList6"/>
    <dgm:cxn modelId="{D16785D5-B415-9249-98AE-0C08032F946F}" type="presOf" srcId="{9E3F86A3-EA0A-6B49-9660-098C409F60BF}" destId="{E4F442F9-61F3-A34B-B055-D7DCD3193FA8}" srcOrd="0" destOrd="0" presId="urn:microsoft.com/office/officeart/2005/8/layout/vList6"/>
    <dgm:cxn modelId="{8F9A5CD9-3FCD-884E-B33B-93A435945571}" srcId="{34877200-A916-0547-95B6-CD77681E36F4}" destId="{CAA742BC-05A2-F74B-8933-460C2653D4FF}" srcOrd="1" destOrd="0" parTransId="{67D30620-32D5-9142-9B0E-A251D1E5E133}" sibTransId="{A7762A0A-E80B-5046-AD0F-0A0D9785BE39}"/>
    <dgm:cxn modelId="{FB2E67E0-D3A6-574A-93ED-704860CABE36}" srcId="{34877200-A916-0547-95B6-CD77681E36F4}" destId="{0EFA1DDB-8082-AB41-8CEB-A870936B377B}" srcOrd="0" destOrd="0" parTransId="{A0D4E1C0-9972-5D47-A9FC-BF7ACC5617DD}" sibTransId="{7AE88FC4-FAC4-3E43-86BF-90CFAACF2CB2}"/>
    <dgm:cxn modelId="{86A73FE1-C553-D540-8BE2-3365388261C0}" type="presOf" srcId="{3D0E00E1-5309-C243-9C01-28B63140FDFE}" destId="{4DED7E29-7760-FD48-9F28-9733D7274F62}" srcOrd="0" destOrd="3" presId="urn:microsoft.com/office/officeart/2005/8/layout/vList6"/>
    <dgm:cxn modelId="{F22AA0FA-51D7-E642-AF82-02F94C7DD42C}" type="presOf" srcId="{B1739273-E8A4-B54A-AE82-3C78F77518A0}" destId="{4DED7E29-7760-FD48-9F28-9733D7274F62}" srcOrd="0" destOrd="2" presId="urn:microsoft.com/office/officeart/2005/8/layout/vList6"/>
    <dgm:cxn modelId="{E0D8D0FB-B788-E04C-AEFC-67B9A92BD189}" type="presOf" srcId="{ABE1BF9A-1E44-A440-8730-EBE2496A0FC9}" destId="{1B5C1848-81C6-784E-B93C-253D687B9BF4}" srcOrd="0" destOrd="0" presId="urn:microsoft.com/office/officeart/2005/8/layout/vList6"/>
    <dgm:cxn modelId="{5141CBFF-BBB5-5A4D-9B15-D65673D1E600}" srcId="{ABE1BF9A-1E44-A440-8730-EBE2496A0FC9}" destId="{D23EF0E5-4A78-0440-8477-8A10DE89A9C4}" srcOrd="0" destOrd="0" parTransId="{F3C7E0A2-F97F-AB4F-98E9-08E26D40557E}" sibTransId="{8765DD25-61D0-7B49-B0CB-276D16179632}"/>
    <dgm:cxn modelId="{6EBA0865-7494-C14B-A9EC-56677AD5E95F}" type="presParOf" srcId="{E4F442F9-61F3-A34B-B055-D7DCD3193FA8}" destId="{79369A41-25E2-DE46-BA13-36B25A210C07}" srcOrd="0" destOrd="0" presId="urn:microsoft.com/office/officeart/2005/8/layout/vList6"/>
    <dgm:cxn modelId="{018469E1-BE81-3146-8325-0B0571AAC65B}" type="presParOf" srcId="{79369A41-25E2-DE46-BA13-36B25A210C07}" destId="{E0F49F79-F002-8A49-8DE9-CA71721444F6}" srcOrd="0" destOrd="0" presId="urn:microsoft.com/office/officeart/2005/8/layout/vList6"/>
    <dgm:cxn modelId="{72519279-79B8-574B-BC61-F830803292E3}" type="presParOf" srcId="{79369A41-25E2-DE46-BA13-36B25A210C07}" destId="{4DED7E29-7760-FD48-9F28-9733D7274F62}" srcOrd="1" destOrd="0" presId="urn:microsoft.com/office/officeart/2005/8/layout/vList6"/>
    <dgm:cxn modelId="{3E8627F8-113E-1045-AB7B-58F563D5AD72}" type="presParOf" srcId="{E4F442F9-61F3-A34B-B055-D7DCD3193FA8}" destId="{18EF4923-4430-F544-A837-5571DBEA3AD4}" srcOrd="1" destOrd="0" presId="urn:microsoft.com/office/officeart/2005/8/layout/vList6"/>
    <dgm:cxn modelId="{BB250FAA-A4B8-E348-B2F4-E1FC69026520}" type="presParOf" srcId="{E4F442F9-61F3-A34B-B055-D7DCD3193FA8}" destId="{4132DD7B-CA04-FC4A-A231-90B7FD460588}" srcOrd="2" destOrd="0" presId="urn:microsoft.com/office/officeart/2005/8/layout/vList6"/>
    <dgm:cxn modelId="{FEAF2B27-6923-3D46-A442-2987B402DA97}" type="presParOf" srcId="{4132DD7B-CA04-FC4A-A231-90B7FD460588}" destId="{1B5C1848-81C6-784E-B93C-253D687B9BF4}" srcOrd="0" destOrd="0" presId="urn:microsoft.com/office/officeart/2005/8/layout/vList6"/>
    <dgm:cxn modelId="{BDAF71AC-BD6A-B545-96C1-D34CEB73FD45}" type="presParOf" srcId="{4132DD7B-CA04-FC4A-A231-90B7FD460588}" destId="{4A8745D7-C64A-C240-8700-9FE0C91012B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5955977-99E7-D54B-9334-5F61650AF1DA}"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107AB474-9402-514C-A266-4311907AC7BA}">
      <dgm:prSet phldrT="[Text]" custT="1"/>
      <dgm:spPr/>
      <dgm:t>
        <a:bodyPr anchor="t"/>
        <a:lstStyle/>
        <a:p>
          <a:r>
            <a:rPr lang="en-US" sz="4000" dirty="0"/>
            <a:t>Definite Risk Factors</a:t>
          </a:r>
        </a:p>
      </dgm:t>
    </dgm:pt>
    <dgm:pt modelId="{4368BBDE-4033-6249-AC9A-9A9C5D393C6D}" type="parTrans" cxnId="{C1C30400-753A-5C49-AF38-1E669F654EDB}">
      <dgm:prSet/>
      <dgm:spPr/>
      <dgm:t>
        <a:bodyPr/>
        <a:lstStyle/>
        <a:p>
          <a:endParaRPr lang="en-US"/>
        </a:p>
      </dgm:t>
    </dgm:pt>
    <dgm:pt modelId="{4C780486-4A37-4142-ACB4-5C756510E07F}" type="sibTrans" cxnId="{C1C30400-753A-5C49-AF38-1E669F654EDB}">
      <dgm:prSet/>
      <dgm:spPr/>
      <dgm:t>
        <a:bodyPr/>
        <a:lstStyle/>
        <a:p>
          <a:endParaRPr lang="en-US"/>
        </a:p>
      </dgm:t>
    </dgm:pt>
    <dgm:pt modelId="{A4D9DB08-E2A7-FB4F-8846-36B28AF1B246}">
      <dgm:prSet phldrT="[Text]" custT="1"/>
      <dgm:spPr/>
      <dgm:t>
        <a:bodyPr/>
        <a:lstStyle/>
        <a:p>
          <a:pPr>
            <a:buFont typeface="+mj-lt"/>
            <a:buAutoNum type="arabicPeriod"/>
          </a:pPr>
          <a:r>
            <a:rPr lang="en-US" sz="2800"/>
            <a:t>Obesity (BMI </a:t>
          </a:r>
          <a:r>
            <a:rPr lang="en-US" sz="2800" u="sng"/>
            <a:t>&gt;</a:t>
          </a:r>
          <a:r>
            <a:rPr lang="en-US" sz="2800"/>
            <a:t>30)***</a:t>
          </a:r>
        </a:p>
      </dgm:t>
    </dgm:pt>
    <dgm:pt modelId="{DE5368F6-D50F-4F4F-9EB0-B7DF59B1D9A8}" type="parTrans" cxnId="{00C3D8AD-E9B8-8D4B-987E-6A54D7374572}">
      <dgm:prSet/>
      <dgm:spPr/>
      <dgm:t>
        <a:bodyPr/>
        <a:lstStyle/>
        <a:p>
          <a:endParaRPr lang="en-US"/>
        </a:p>
      </dgm:t>
    </dgm:pt>
    <dgm:pt modelId="{C8C4B3BB-F469-1545-A5A2-AAC8FAA485FC}" type="sibTrans" cxnId="{00C3D8AD-E9B8-8D4B-987E-6A54D7374572}">
      <dgm:prSet/>
      <dgm:spPr/>
      <dgm:t>
        <a:bodyPr/>
        <a:lstStyle/>
        <a:p>
          <a:endParaRPr lang="en-US"/>
        </a:p>
      </dgm:t>
    </dgm:pt>
    <dgm:pt modelId="{C9EDE2DA-2D28-F441-8667-B6F101C85267}">
      <dgm:prSet phldrT="[Text]" custT="1"/>
      <dgm:spPr/>
      <dgm:t>
        <a:bodyPr/>
        <a:lstStyle/>
        <a:p>
          <a:pPr>
            <a:buFont typeface="+mj-lt"/>
            <a:buAutoNum type="arabicPeriod"/>
          </a:pPr>
          <a:r>
            <a:rPr lang="en-US" sz="2800"/>
            <a:t>Chronic HTN**</a:t>
          </a:r>
        </a:p>
      </dgm:t>
    </dgm:pt>
    <dgm:pt modelId="{AC9EC2E1-E25D-5D4A-88A6-0BC24C4F0B9E}" type="parTrans" cxnId="{090FA132-861E-3543-B5EA-D0EA1F72B289}">
      <dgm:prSet/>
      <dgm:spPr/>
      <dgm:t>
        <a:bodyPr/>
        <a:lstStyle/>
        <a:p>
          <a:endParaRPr lang="en-US"/>
        </a:p>
      </dgm:t>
    </dgm:pt>
    <dgm:pt modelId="{635E4010-DCB0-1242-AA2C-AF80B4176843}" type="sibTrans" cxnId="{090FA132-861E-3543-B5EA-D0EA1F72B289}">
      <dgm:prSet/>
      <dgm:spPr/>
      <dgm:t>
        <a:bodyPr/>
        <a:lstStyle/>
        <a:p>
          <a:endParaRPr lang="en-US"/>
        </a:p>
      </dgm:t>
    </dgm:pt>
    <dgm:pt modelId="{56289930-F610-3A4D-8953-47AC71F44DA4}">
      <dgm:prSet phldrT="[Text]" custT="1"/>
      <dgm:spPr/>
      <dgm:t>
        <a:bodyPr/>
        <a:lstStyle/>
        <a:p>
          <a:pPr>
            <a:buFont typeface="+mj-lt"/>
            <a:buAutoNum type="arabicPeriod"/>
          </a:pPr>
          <a:r>
            <a:rPr lang="en-US" sz="2800"/>
            <a:t>Pre-gestational diabetes Type 1*</a:t>
          </a:r>
        </a:p>
      </dgm:t>
    </dgm:pt>
    <dgm:pt modelId="{A147A043-BAA6-B048-8350-D2852DA270BC}" type="parTrans" cxnId="{0698F732-7EAC-3149-930E-EA1DBDF7E8A3}">
      <dgm:prSet/>
      <dgm:spPr/>
      <dgm:t>
        <a:bodyPr/>
        <a:lstStyle/>
        <a:p>
          <a:endParaRPr lang="en-US"/>
        </a:p>
      </dgm:t>
    </dgm:pt>
    <dgm:pt modelId="{E1F28D0C-B2C1-754F-BC3F-06562ED9F9E1}" type="sibTrans" cxnId="{0698F732-7EAC-3149-930E-EA1DBDF7E8A3}">
      <dgm:prSet/>
      <dgm:spPr/>
      <dgm:t>
        <a:bodyPr/>
        <a:lstStyle/>
        <a:p>
          <a:endParaRPr lang="en-US"/>
        </a:p>
      </dgm:t>
    </dgm:pt>
    <dgm:pt modelId="{8A4150A1-E026-2C4C-9ECB-364A1E1467C9}">
      <dgm:prSet phldrT="[Text]" custT="1"/>
      <dgm:spPr/>
      <dgm:t>
        <a:bodyPr/>
        <a:lstStyle/>
        <a:p>
          <a:pPr>
            <a:buFont typeface="+mj-lt"/>
            <a:buAutoNum type="arabicPeriod"/>
          </a:pPr>
          <a:r>
            <a:rPr lang="en-US" sz="2800"/>
            <a:t>Severe anemia*</a:t>
          </a:r>
        </a:p>
      </dgm:t>
    </dgm:pt>
    <dgm:pt modelId="{662BBE76-24BB-2D4F-8D75-984B3763B159}" type="parTrans" cxnId="{C850B73A-6016-9A45-A9D4-C428A8EF74FB}">
      <dgm:prSet/>
      <dgm:spPr/>
      <dgm:t>
        <a:bodyPr/>
        <a:lstStyle/>
        <a:p>
          <a:endParaRPr lang="en-US"/>
        </a:p>
      </dgm:t>
    </dgm:pt>
    <dgm:pt modelId="{80982317-7955-0648-8810-19C893A7A622}" type="sibTrans" cxnId="{C850B73A-6016-9A45-A9D4-C428A8EF74FB}">
      <dgm:prSet/>
      <dgm:spPr/>
      <dgm:t>
        <a:bodyPr/>
        <a:lstStyle/>
        <a:p>
          <a:endParaRPr lang="en-US"/>
        </a:p>
      </dgm:t>
    </dgm:pt>
    <dgm:pt modelId="{E6082A42-3345-3948-818A-2F052AE429F1}">
      <dgm:prSet phldrT="[Text]" custT="1"/>
      <dgm:spPr/>
      <dgm:t>
        <a:bodyPr/>
        <a:lstStyle/>
        <a:p>
          <a:pPr>
            <a:buFont typeface="+mj-lt"/>
            <a:buAutoNum type="arabicPeriod"/>
          </a:pPr>
          <a:r>
            <a:rPr lang="en-US" sz="2800" dirty="0"/>
            <a:t>Prior preeclampsia**</a:t>
          </a:r>
        </a:p>
      </dgm:t>
    </dgm:pt>
    <dgm:pt modelId="{04F26C5B-DC2B-5547-AABD-4235F51833B7}" type="parTrans" cxnId="{9F48B63A-57EC-0E4B-AC58-64FF1C87CEDA}">
      <dgm:prSet/>
      <dgm:spPr/>
      <dgm:t>
        <a:bodyPr/>
        <a:lstStyle/>
        <a:p>
          <a:endParaRPr lang="en-US"/>
        </a:p>
      </dgm:t>
    </dgm:pt>
    <dgm:pt modelId="{96B749A4-B41D-4E4A-B4BB-9C3E3D884694}" type="sibTrans" cxnId="{9F48B63A-57EC-0E4B-AC58-64FF1C87CEDA}">
      <dgm:prSet/>
      <dgm:spPr/>
      <dgm:t>
        <a:bodyPr/>
        <a:lstStyle/>
        <a:p>
          <a:endParaRPr lang="en-US"/>
        </a:p>
      </dgm:t>
    </dgm:pt>
    <dgm:pt modelId="{8B2B5CA4-3918-6A46-8717-D3EEEBE7C429}">
      <dgm:prSet phldrT="[Text]" custT="1"/>
      <dgm:spPr/>
      <dgm:t>
        <a:bodyPr/>
        <a:lstStyle/>
        <a:p>
          <a:pPr>
            <a:buFont typeface="+mj-lt"/>
            <a:buAutoNum type="arabicPeriod"/>
          </a:pPr>
          <a:r>
            <a:rPr lang="en-US" sz="2800"/>
            <a:t>Trisomy 13**</a:t>
          </a:r>
          <a:endParaRPr lang="en-US" sz="4000"/>
        </a:p>
      </dgm:t>
    </dgm:pt>
    <dgm:pt modelId="{38703CE5-0446-0043-9FBB-E89B4C0BD8A4}" type="parTrans" cxnId="{89678179-91B6-B24D-A455-DD407CDD6E72}">
      <dgm:prSet/>
      <dgm:spPr/>
      <dgm:t>
        <a:bodyPr/>
        <a:lstStyle/>
        <a:p>
          <a:endParaRPr lang="en-US"/>
        </a:p>
      </dgm:t>
    </dgm:pt>
    <dgm:pt modelId="{8245DC58-00B8-6A49-BF07-D50E25A49CBC}" type="sibTrans" cxnId="{89678179-91B6-B24D-A455-DD407CDD6E72}">
      <dgm:prSet/>
      <dgm:spPr/>
      <dgm:t>
        <a:bodyPr/>
        <a:lstStyle/>
        <a:p>
          <a:endParaRPr lang="en-US"/>
        </a:p>
      </dgm:t>
    </dgm:pt>
    <dgm:pt modelId="{22A18C90-76F1-1343-85C1-7095C7156624}">
      <dgm:prSet phldrT="[Text]" custT="1"/>
      <dgm:spPr/>
      <dgm:t>
        <a:bodyPr/>
        <a:lstStyle/>
        <a:p>
          <a:pPr>
            <a:buFont typeface="+mj-lt"/>
            <a:buAutoNum type="arabicPeriod"/>
          </a:pPr>
          <a:r>
            <a:rPr lang="en-US" sz="2800"/>
            <a:t>Adolescent*</a:t>
          </a:r>
        </a:p>
      </dgm:t>
    </dgm:pt>
    <dgm:pt modelId="{A04F6357-6696-0E4B-B6FF-D97704F151A2}" type="parTrans" cxnId="{7759C289-4172-A746-95A5-FE36F9B8A086}">
      <dgm:prSet/>
      <dgm:spPr/>
      <dgm:t>
        <a:bodyPr/>
        <a:lstStyle/>
        <a:p>
          <a:endParaRPr lang="en-US"/>
        </a:p>
      </dgm:t>
    </dgm:pt>
    <dgm:pt modelId="{BDF13C3B-9779-4F43-870F-C9F95CFB52E7}" type="sibTrans" cxnId="{7759C289-4172-A746-95A5-FE36F9B8A086}">
      <dgm:prSet/>
      <dgm:spPr/>
      <dgm:t>
        <a:bodyPr/>
        <a:lstStyle/>
        <a:p>
          <a:endParaRPr lang="en-US"/>
        </a:p>
      </dgm:t>
    </dgm:pt>
    <dgm:pt modelId="{D3B2FC92-2F82-2948-ABDC-F49DA25AC6E0}">
      <dgm:prSet phldrT="[Text]" custT="1"/>
      <dgm:spPr/>
      <dgm:t>
        <a:bodyPr/>
        <a:lstStyle/>
        <a:p>
          <a:pPr>
            <a:buFont typeface="+mj-lt"/>
            <a:buAutoNum type="arabicPeriod"/>
          </a:pPr>
          <a:r>
            <a:rPr lang="en-US" sz="2800"/>
            <a:t>Pre-gestational diabetes Type 2**</a:t>
          </a:r>
        </a:p>
      </dgm:t>
    </dgm:pt>
    <dgm:pt modelId="{072739B8-8D86-C24C-8311-AB20BFA01900}" type="parTrans" cxnId="{E722ECCF-5B3D-5746-8872-406A239B98BF}">
      <dgm:prSet/>
      <dgm:spPr/>
      <dgm:t>
        <a:bodyPr/>
        <a:lstStyle/>
        <a:p>
          <a:endParaRPr lang="en-US"/>
        </a:p>
      </dgm:t>
    </dgm:pt>
    <dgm:pt modelId="{555FD28D-84AF-664F-A63F-ADBF4A8892D2}" type="sibTrans" cxnId="{E722ECCF-5B3D-5746-8872-406A239B98BF}">
      <dgm:prSet/>
      <dgm:spPr/>
      <dgm:t>
        <a:bodyPr/>
        <a:lstStyle/>
        <a:p>
          <a:endParaRPr lang="en-US"/>
        </a:p>
      </dgm:t>
    </dgm:pt>
    <dgm:pt modelId="{3D3FA3E4-251D-9147-8B82-0F0E7371ED25}" type="pres">
      <dgm:prSet presAssocID="{A5955977-99E7-D54B-9334-5F61650AF1DA}" presName="Name0" presStyleCnt="0">
        <dgm:presLayoutVars>
          <dgm:dir/>
          <dgm:animLvl val="lvl"/>
          <dgm:resizeHandles val="exact"/>
        </dgm:presLayoutVars>
      </dgm:prSet>
      <dgm:spPr/>
    </dgm:pt>
    <dgm:pt modelId="{EBF2179C-0936-5F4B-A103-D146D86D56C6}" type="pres">
      <dgm:prSet presAssocID="{107AB474-9402-514C-A266-4311907AC7BA}" presName="composite" presStyleCnt="0"/>
      <dgm:spPr/>
    </dgm:pt>
    <dgm:pt modelId="{0219B3A7-2D6D-2E4C-A1FA-35898691F3E2}" type="pres">
      <dgm:prSet presAssocID="{107AB474-9402-514C-A266-4311907AC7BA}" presName="parTx" presStyleLbl="alignNode1" presStyleIdx="0" presStyleCnt="1">
        <dgm:presLayoutVars>
          <dgm:chMax val="0"/>
          <dgm:chPref val="0"/>
          <dgm:bulletEnabled val="1"/>
        </dgm:presLayoutVars>
      </dgm:prSet>
      <dgm:spPr/>
    </dgm:pt>
    <dgm:pt modelId="{61AEAFFA-CE97-6946-B439-CFF1676FF45B}" type="pres">
      <dgm:prSet presAssocID="{107AB474-9402-514C-A266-4311907AC7BA}" presName="desTx" presStyleLbl="alignAccFollowNode1" presStyleIdx="0" presStyleCnt="1" custScaleY="106359">
        <dgm:presLayoutVars>
          <dgm:bulletEnabled val="1"/>
        </dgm:presLayoutVars>
      </dgm:prSet>
      <dgm:spPr/>
    </dgm:pt>
  </dgm:ptLst>
  <dgm:cxnLst>
    <dgm:cxn modelId="{C1C30400-753A-5C49-AF38-1E669F654EDB}" srcId="{A5955977-99E7-D54B-9334-5F61650AF1DA}" destId="{107AB474-9402-514C-A266-4311907AC7BA}" srcOrd="0" destOrd="0" parTransId="{4368BBDE-4033-6249-AC9A-9A9C5D393C6D}" sibTransId="{4C780486-4A37-4142-ACB4-5C756510E07F}"/>
    <dgm:cxn modelId="{2840470A-309F-784A-8999-99F79846E293}" type="presOf" srcId="{A4D9DB08-E2A7-FB4F-8846-36B28AF1B246}" destId="{61AEAFFA-CE97-6946-B439-CFF1676FF45B}" srcOrd="0" destOrd="0" presId="urn:microsoft.com/office/officeart/2005/8/layout/hList1"/>
    <dgm:cxn modelId="{4990980D-6C72-8F4D-A4A1-3885EAC608B4}" type="presOf" srcId="{107AB474-9402-514C-A266-4311907AC7BA}" destId="{0219B3A7-2D6D-2E4C-A1FA-35898691F3E2}" srcOrd="0" destOrd="0" presId="urn:microsoft.com/office/officeart/2005/8/layout/hList1"/>
    <dgm:cxn modelId="{090FA132-861E-3543-B5EA-D0EA1F72B289}" srcId="{107AB474-9402-514C-A266-4311907AC7BA}" destId="{C9EDE2DA-2D28-F441-8667-B6F101C85267}" srcOrd="1" destOrd="0" parTransId="{AC9EC2E1-E25D-5D4A-88A6-0BC24C4F0B9E}" sibTransId="{635E4010-DCB0-1242-AA2C-AF80B4176843}"/>
    <dgm:cxn modelId="{0698F732-7EAC-3149-930E-EA1DBDF7E8A3}" srcId="{107AB474-9402-514C-A266-4311907AC7BA}" destId="{56289930-F610-3A4D-8953-47AC71F44DA4}" srcOrd="2" destOrd="0" parTransId="{A147A043-BAA6-B048-8350-D2852DA270BC}" sibTransId="{E1F28D0C-B2C1-754F-BC3F-06562ED9F9E1}"/>
    <dgm:cxn modelId="{9F48B63A-57EC-0E4B-AC58-64FF1C87CEDA}" srcId="{107AB474-9402-514C-A266-4311907AC7BA}" destId="{E6082A42-3345-3948-818A-2F052AE429F1}" srcOrd="6" destOrd="0" parTransId="{04F26C5B-DC2B-5547-AABD-4235F51833B7}" sibTransId="{96B749A4-B41D-4E4A-B4BB-9C3E3D884694}"/>
    <dgm:cxn modelId="{C850B73A-6016-9A45-A9D4-C428A8EF74FB}" srcId="{107AB474-9402-514C-A266-4311907AC7BA}" destId="{8A4150A1-E026-2C4C-9ECB-364A1E1467C9}" srcOrd="5" destOrd="0" parTransId="{662BBE76-24BB-2D4F-8D75-984B3763B159}" sibTransId="{80982317-7955-0648-8810-19C893A7A622}"/>
    <dgm:cxn modelId="{A101A540-9B4B-9240-8E34-FB5CE880D2AD}" type="presOf" srcId="{8B2B5CA4-3918-6A46-8717-D3EEEBE7C429}" destId="{61AEAFFA-CE97-6946-B439-CFF1676FF45B}" srcOrd="0" destOrd="7" presId="urn:microsoft.com/office/officeart/2005/8/layout/hList1"/>
    <dgm:cxn modelId="{71D3D847-01AE-824D-B177-50184C093D67}" type="presOf" srcId="{A5955977-99E7-D54B-9334-5F61650AF1DA}" destId="{3D3FA3E4-251D-9147-8B82-0F0E7371ED25}" srcOrd="0" destOrd="0" presId="urn:microsoft.com/office/officeart/2005/8/layout/hList1"/>
    <dgm:cxn modelId="{E991C84D-C21F-AE48-9BBB-F9A2DDF873A8}" type="presOf" srcId="{E6082A42-3345-3948-818A-2F052AE429F1}" destId="{61AEAFFA-CE97-6946-B439-CFF1676FF45B}" srcOrd="0" destOrd="6" presId="urn:microsoft.com/office/officeart/2005/8/layout/hList1"/>
    <dgm:cxn modelId="{3C4D4A6A-C7E1-954F-9460-B62BFA3831CF}" type="presOf" srcId="{56289930-F610-3A4D-8953-47AC71F44DA4}" destId="{61AEAFFA-CE97-6946-B439-CFF1676FF45B}" srcOrd="0" destOrd="2" presId="urn:microsoft.com/office/officeart/2005/8/layout/hList1"/>
    <dgm:cxn modelId="{89678179-91B6-B24D-A455-DD407CDD6E72}" srcId="{107AB474-9402-514C-A266-4311907AC7BA}" destId="{8B2B5CA4-3918-6A46-8717-D3EEEBE7C429}" srcOrd="7" destOrd="0" parTransId="{38703CE5-0446-0043-9FBB-E89B4C0BD8A4}" sibTransId="{8245DC58-00B8-6A49-BF07-D50E25A49CBC}"/>
    <dgm:cxn modelId="{D34E397C-50D9-D04F-A32B-9E48DA3E63C5}" type="presOf" srcId="{22A18C90-76F1-1343-85C1-7095C7156624}" destId="{61AEAFFA-CE97-6946-B439-CFF1676FF45B}" srcOrd="0" destOrd="4" presId="urn:microsoft.com/office/officeart/2005/8/layout/hList1"/>
    <dgm:cxn modelId="{7759C289-4172-A746-95A5-FE36F9B8A086}" srcId="{107AB474-9402-514C-A266-4311907AC7BA}" destId="{22A18C90-76F1-1343-85C1-7095C7156624}" srcOrd="4" destOrd="0" parTransId="{A04F6357-6696-0E4B-B6FF-D97704F151A2}" sibTransId="{BDF13C3B-9779-4F43-870F-C9F95CFB52E7}"/>
    <dgm:cxn modelId="{00C3D8AD-E9B8-8D4B-987E-6A54D7374572}" srcId="{107AB474-9402-514C-A266-4311907AC7BA}" destId="{A4D9DB08-E2A7-FB4F-8846-36B28AF1B246}" srcOrd="0" destOrd="0" parTransId="{DE5368F6-D50F-4F4F-9EB0-B7DF59B1D9A8}" sibTransId="{C8C4B3BB-F469-1545-A5A2-AAC8FAA485FC}"/>
    <dgm:cxn modelId="{1B55C7BC-7E15-3544-A648-8C26AF92530E}" type="presOf" srcId="{C9EDE2DA-2D28-F441-8667-B6F101C85267}" destId="{61AEAFFA-CE97-6946-B439-CFF1676FF45B}" srcOrd="0" destOrd="1" presId="urn:microsoft.com/office/officeart/2005/8/layout/hList1"/>
    <dgm:cxn modelId="{072504CB-4E72-E141-80D4-6F9803F86AD8}" type="presOf" srcId="{D3B2FC92-2F82-2948-ABDC-F49DA25AC6E0}" destId="{61AEAFFA-CE97-6946-B439-CFF1676FF45B}" srcOrd="0" destOrd="3" presId="urn:microsoft.com/office/officeart/2005/8/layout/hList1"/>
    <dgm:cxn modelId="{E722ECCF-5B3D-5746-8872-406A239B98BF}" srcId="{107AB474-9402-514C-A266-4311907AC7BA}" destId="{D3B2FC92-2F82-2948-ABDC-F49DA25AC6E0}" srcOrd="3" destOrd="0" parTransId="{072739B8-8D86-C24C-8311-AB20BFA01900}" sibTransId="{555FD28D-84AF-664F-A63F-ADBF4A8892D2}"/>
    <dgm:cxn modelId="{C9F907E0-8A05-B74B-8007-B1BBD85456DD}" type="presOf" srcId="{8A4150A1-E026-2C4C-9ECB-364A1E1467C9}" destId="{61AEAFFA-CE97-6946-B439-CFF1676FF45B}" srcOrd="0" destOrd="5" presId="urn:microsoft.com/office/officeart/2005/8/layout/hList1"/>
    <dgm:cxn modelId="{DE963371-7685-7442-BC8F-6599C61A90BA}" type="presParOf" srcId="{3D3FA3E4-251D-9147-8B82-0F0E7371ED25}" destId="{EBF2179C-0936-5F4B-A103-D146D86D56C6}" srcOrd="0" destOrd="0" presId="urn:microsoft.com/office/officeart/2005/8/layout/hList1"/>
    <dgm:cxn modelId="{1BF6CC22-35F9-C644-BB39-5B64B200B620}" type="presParOf" srcId="{EBF2179C-0936-5F4B-A103-D146D86D56C6}" destId="{0219B3A7-2D6D-2E4C-A1FA-35898691F3E2}" srcOrd="0" destOrd="0" presId="urn:microsoft.com/office/officeart/2005/8/layout/hList1"/>
    <dgm:cxn modelId="{8A16A8BD-50B6-C74F-B590-E2C1A56EA64D}" type="presParOf" srcId="{EBF2179C-0936-5F4B-A103-D146D86D56C6}" destId="{61AEAFFA-CE97-6946-B439-CFF1676FF45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FFEB79B-0379-9A43-9450-C3E79974B4B7}"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n-US"/>
        </a:p>
      </dgm:t>
    </dgm:pt>
    <dgm:pt modelId="{07BAD818-6643-ED4A-BEDA-5C697DD040E8}">
      <dgm:prSet phldrT="[Text]"/>
      <dgm:spPr/>
      <dgm:t>
        <a:bodyPr/>
        <a:lstStyle/>
        <a:p>
          <a:r>
            <a:rPr lang="en-US"/>
            <a:t>New Onset Hypertension (BP</a:t>
          </a:r>
          <a:r>
            <a:rPr lang="en-US" u="sng"/>
            <a:t>&gt;</a:t>
          </a:r>
          <a:r>
            <a:rPr lang="en-US"/>
            <a:t>140/90)</a:t>
          </a:r>
        </a:p>
      </dgm:t>
    </dgm:pt>
    <dgm:pt modelId="{7CDDCB38-6CC7-E04E-8BCB-A65C23DBF8B8}" type="parTrans" cxnId="{708EED48-6FA0-E44E-B0A3-7C8BF8F209DC}">
      <dgm:prSet/>
      <dgm:spPr/>
      <dgm:t>
        <a:bodyPr/>
        <a:lstStyle/>
        <a:p>
          <a:endParaRPr lang="en-US"/>
        </a:p>
      </dgm:t>
    </dgm:pt>
    <dgm:pt modelId="{99B38BC5-37B0-3F41-AABB-7C515863B141}" type="sibTrans" cxnId="{708EED48-6FA0-E44E-B0A3-7C8BF8F209DC}">
      <dgm:prSet/>
      <dgm:spPr/>
      <dgm:t>
        <a:bodyPr/>
        <a:lstStyle/>
        <a:p>
          <a:endParaRPr lang="en-US"/>
        </a:p>
      </dgm:t>
    </dgm:pt>
    <dgm:pt modelId="{BFD00D43-7B62-C34F-93F9-6ECC6472DA76}">
      <dgm:prSet phldrT="[Text]"/>
      <dgm:spPr/>
      <dgm:t>
        <a:bodyPr/>
        <a:lstStyle/>
        <a:p>
          <a:r>
            <a:rPr lang="en-US"/>
            <a:t>Hypertension only (BP &lt;160/110)</a:t>
          </a:r>
        </a:p>
      </dgm:t>
    </dgm:pt>
    <dgm:pt modelId="{0C668B29-9D99-8345-BDDD-5C7F63E2F2D1}" type="parTrans" cxnId="{6A1D1C68-C7B6-B841-874F-A7F2F1B386B1}">
      <dgm:prSet/>
      <dgm:spPr/>
      <dgm:t>
        <a:bodyPr/>
        <a:lstStyle/>
        <a:p>
          <a:endParaRPr lang="en-US"/>
        </a:p>
      </dgm:t>
    </dgm:pt>
    <dgm:pt modelId="{2F4B81C1-B0EF-D349-94CF-1157932ED523}" type="sibTrans" cxnId="{6A1D1C68-C7B6-B841-874F-A7F2F1B386B1}">
      <dgm:prSet/>
      <dgm:spPr/>
      <dgm:t>
        <a:bodyPr/>
        <a:lstStyle/>
        <a:p>
          <a:endParaRPr lang="en-US"/>
        </a:p>
      </dgm:t>
    </dgm:pt>
    <dgm:pt modelId="{43344F4B-8F2E-D94B-BBC2-1F6282D71D17}">
      <dgm:prSet phldrT="[Text]"/>
      <dgm:spPr/>
      <dgm:t>
        <a:bodyPr/>
        <a:lstStyle/>
        <a:p>
          <a:r>
            <a:rPr lang="en-US"/>
            <a:t>Hypertension </a:t>
          </a:r>
          <a:r>
            <a:rPr lang="en-US" b="1" u="sng"/>
            <a:t>PLUS</a:t>
          </a:r>
        </a:p>
      </dgm:t>
    </dgm:pt>
    <dgm:pt modelId="{258C1EDF-426B-2A48-B804-28E44D4DA3DB}" type="parTrans" cxnId="{0DC7DF05-0AE2-8545-AB99-463EED93070C}">
      <dgm:prSet/>
      <dgm:spPr/>
      <dgm:t>
        <a:bodyPr/>
        <a:lstStyle/>
        <a:p>
          <a:endParaRPr lang="en-US"/>
        </a:p>
      </dgm:t>
    </dgm:pt>
    <dgm:pt modelId="{CA9F541E-66A2-0343-852B-386889863EAF}" type="sibTrans" cxnId="{0DC7DF05-0AE2-8545-AB99-463EED93070C}">
      <dgm:prSet/>
      <dgm:spPr/>
      <dgm:t>
        <a:bodyPr/>
        <a:lstStyle/>
        <a:p>
          <a:endParaRPr lang="en-US"/>
        </a:p>
      </dgm:t>
    </dgm:pt>
    <dgm:pt modelId="{07A3A36A-48D0-A742-BB88-464085F6D180}">
      <dgm:prSet phldrT="[Text]"/>
      <dgm:spPr>
        <a:solidFill>
          <a:schemeClr val="tx2"/>
        </a:solidFill>
      </dgm:spPr>
      <dgm:t>
        <a:bodyPr/>
        <a:lstStyle/>
        <a:p>
          <a:r>
            <a:rPr lang="en-US"/>
            <a:t>Proteinuria and/or Severe Range BPs</a:t>
          </a:r>
        </a:p>
      </dgm:t>
    </dgm:pt>
    <dgm:pt modelId="{A598651B-C96F-D14E-BFF6-3798C3DA4D65}" type="parTrans" cxnId="{23112520-1B15-814A-A933-F69AC9B852FE}">
      <dgm:prSet/>
      <dgm:spPr/>
      <dgm:t>
        <a:bodyPr/>
        <a:lstStyle/>
        <a:p>
          <a:endParaRPr lang="en-US"/>
        </a:p>
      </dgm:t>
    </dgm:pt>
    <dgm:pt modelId="{638EB1F5-41AF-3845-9806-FF2940D8215B}" type="sibTrans" cxnId="{23112520-1B15-814A-A933-F69AC9B852FE}">
      <dgm:prSet/>
      <dgm:spPr/>
      <dgm:t>
        <a:bodyPr/>
        <a:lstStyle/>
        <a:p>
          <a:endParaRPr lang="en-US"/>
        </a:p>
      </dgm:t>
    </dgm:pt>
    <dgm:pt modelId="{F1952C13-73A5-254D-8F62-05AFC512B7F5}">
      <dgm:prSet phldrT="[Text]"/>
      <dgm:spPr>
        <a:solidFill>
          <a:schemeClr val="tx2"/>
        </a:solidFill>
      </dgm:spPr>
      <dgm:t>
        <a:bodyPr/>
        <a:lstStyle/>
        <a:p>
          <a:r>
            <a:rPr lang="en-US"/>
            <a:t>Cardio-Pulmonary symptoms (Pulmonary edema, decreased EF)</a:t>
          </a:r>
        </a:p>
      </dgm:t>
    </dgm:pt>
    <dgm:pt modelId="{55812BF5-ED0C-C84E-B250-6897840156D2}" type="parTrans" cxnId="{FB8BC866-7E3B-9841-93FB-3FB1643F4234}">
      <dgm:prSet/>
      <dgm:spPr/>
      <dgm:t>
        <a:bodyPr/>
        <a:lstStyle/>
        <a:p>
          <a:endParaRPr lang="en-US"/>
        </a:p>
      </dgm:t>
    </dgm:pt>
    <dgm:pt modelId="{AE253B3D-461A-3D49-B644-8E75DC4CD8D4}" type="sibTrans" cxnId="{FB8BC866-7E3B-9841-93FB-3FB1643F4234}">
      <dgm:prSet/>
      <dgm:spPr/>
      <dgm:t>
        <a:bodyPr/>
        <a:lstStyle/>
        <a:p>
          <a:endParaRPr lang="en-US"/>
        </a:p>
      </dgm:t>
    </dgm:pt>
    <dgm:pt modelId="{A0A83B0B-91CE-E940-B844-09ECE0761038}">
      <dgm:prSet phldrT="[Text]"/>
      <dgm:spPr>
        <a:solidFill>
          <a:schemeClr val="tx2"/>
        </a:solidFill>
      </dgm:spPr>
      <dgm:t>
        <a:bodyPr/>
        <a:lstStyle/>
        <a:p>
          <a:r>
            <a:rPr lang="en-US"/>
            <a:t>Neurologic Symptoms</a:t>
          </a:r>
        </a:p>
      </dgm:t>
    </dgm:pt>
    <dgm:pt modelId="{BF201C1A-4A63-BE42-A16E-294F16B522C2}" type="parTrans" cxnId="{45789274-345B-DC41-BED3-572BE4B94A22}">
      <dgm:prSet/>
      <dgm:spPr/>
      <dgm:t>
        <a:bodyPr/>
        <a:lstStyle/>
        <a:p>
          <a:endParaRPr lang="en-US"/>
        </a:p>
      </dgm:t>
    </dgm:pt>
    <dgm:pt modelId="{6A17F142-F9D5-CE49-85A1-2CF23F9848C6}" type="sibTrans" cxnId="{45789274-345B-DC41-BED3-572BE4B94A22}">
      <dgm:prSet/>
      <dgm:spPr/>
      <dgm:t>
        <a:bodyPr/>
        <a:lstStyle/>
        <a:p>
          <a:endParaRPr lang="en-US"/>
        </a:p>
      </dgm:t>
    </dgm:pt>
    <dgm:pt modelId="{302E4618-1325-9546-A9C8-B8F27CF32B03}">
      <dgm:prSet phldrT="[Text]"/>
      <dgm:spPr>
        <a:solidFill>
          <a:schemeClr val="tx2"/>
        </a:solidFill>
      </dgm:spPr>
      <dgm:t>
        <a:bodyPr/>
        <a:lstStyle/>
        <a:p>
          <a:r>
            <a:rPr lang="en-US"/>
            <a:t>Lab Abnormalities</a:t>
          </a:r>
        </a:p>
      </dgm:t>
    </dgm:pt>
    <dgm:pt modelId="{61B14054-2656-6A44-9148-0A46B188560C}" type="parTrans" cxnId="{2C0AE2A7-8ECD-DD48-AA4C-C4AB6EDC3C5C}">
      <dgm:prSet/>
      <dgm:spPr/>
      <dgm:t>
        <a:bodyPr/>
        <a:lstStyle/>
        <a:p>
          <a:endParaRPr lang="en-US"/>
        </a:p>
      </dgm:t>
    </dgm:pt>
    <dgm:pt modelId="{70FD500B-B801-8E47-B598-3D4B0085F122}" type="sibTrans" cxnId="{2C0AE2A7-8ECD-DD48-AA4C-C4AB6EDC3C5C}">
      <dgm:prSet/>
      <dgm:spPr/>
      <dgm:t>
        <a:bodyPr/>
        <a:lstStyle/>
        <a:p>
          <a:endParaRPr lang="en-US"/>
        </a:p>
      </dgm:t>
    </dgm:pt>
    <dgm:pt modelId="{084F7951-99C7-5343-B78E-E9939D80DD85}">
      <dgm:prSet/>
      <dgm:spPr/>
      <dgm:t>
        <a:bodyPr/>
        <a:lstStyle/>
        <a:p>
          <a:r>
            <a:rPr lang="en-US"/>
            <a:t>Evaluate for cardiomyopathy</a:t>
          </a:r>
        </a:p>
      </dgm:t>
    </dgm:pt>
    <dgm:pt modelId="{6378DCFE-525B-A647-8BA8-463A825225C0}" type="parTrans" cxnId="{B57A9369-FA54-0A45-AECD-CF46189F89F7}">
      <dgm:prSet/>
      <dgm:spPr/>
      <dgm:t>
        <a:bodyPr/>
        <a:lstStyle/>
        <a:p>
          <a:endParaRPr lang="en-US"/>
        </a:p>
      </dgm:t>
    </dgm:pt>
    <dgm:pt modelId="{EC07A470-7D48-DD49-9B3C-F22DAB4684FA}" type="sibTrans" cxnId="{B57A9369-FA54-0A45-AECD-CF46189F89F7}">
      <dgm:prSet/>
      <dgm:spPr/>
      <dgm:t>
        <a:bodyPr/>
        <a:lstStyle/>
        <a:p>
          <a:endParaRPr lang="en-US"/>
        </a:p>
      </dgm:t>
    </dgm:pt>
    <dgm:pt modelId="{9BF33A55-0211-D74F-833A-4D509DADF9F4}">
      <dgm:prSet/>
      <dgm:spPr/>
      <dgm:t>
        <a:bodyPr/>
        <a:lstStyle/>
        <a:p>
          <a:r>
            <a:rPr lang="en-US"/>
            <a:t>Evaluate for stroke, PRES, cerebral vasoconstriction syndrome</a:t>
          </a:r>
        </a:p>
      </dgm:t>
    </dgm:pt>
    <dgm:pt modelId="{78F17121-114F-A244-8F39-C05529FA335B}" type="parTrans" cxnId="{7B731F46-52C8-4940-BC3A-0C3A3A088632}">
      <dgm:prSet/>
      <dgm:spPr/>
      <dgm:t>
        <a:bodyPr/>
        <a:lstStyle/>
        <a:p>
          <a:endParaRPr lang="en-US"/>
        </a:p>
      </dgm:t>
    </dgm:pt>
    <dgm:pt modelId="{BC47B83C-8F4C-F141-B79A-AF5258507663}" type="sibTrans" cxnId="{7B731F46-52C8-4940-BC3A-0C3A3A088632}">
      <dgm:prSet/>
      <dgm:spPr/>
      <dgm:t>
        <a:bodyPr/>
        <a:lstStyle/>
        <a:p>
          <a:endParaRPr lang="en-US"/>
        </a:p>
      </dgm:t>
    </dgm:pt>
    <dgm:pt modelId="{686A92F6-EF66-0F40-A81A-49D902039BEA}">
      <dgm:prSet/>
      <dgm:spPr/>
      <dgm:t>
        <a:bodyPr/>
        <a:lstStyle/>
        <a:p>
          <a:r>
            <a:rPr lang="en-US"/>
            <a:t>Evaluate for acute fatty liver, AKI, lupus exacerbation</a:t>
          </a:r>
        </a:p>
      </dgm:t>
    </dgm:pt>
    <dgm:pt modelId="{FF88C86C-C676-2248-8099-953D84DA03D5}" type="parTrans" cxnId="{3519F028-1DD5-4949-A25A-932D405D7A87}">
      <dgm:prSet/>
      <dgm:spPr/>
      <dgm:t>
        <a:bodyPr/>
        <a:lstStyle/>
        <a:p>
          <a:endParaRPr lang="en-US"/>
        </a:p>
      </dgm:t>
    </dgm:pt>
    <dgm:pt modelId="{A62EA292-3D01-D842-BDCD-CE99D1D0D84F}" type="sibTrans" cxnId="{3519F028-1DD5-4949-A25A-932D405D7A87}">
      <dgm:prSet/>
      <dgm:spPr/>
      <dgm:t>
        <a:bodyPr/>
        <a:lstStyle/>
        <a:p>
          <a:endParaRPr lang="en-US"/>
        </a:p>
      </dgm:t>
    </dgm:pt>
    <dgm:pt modelId="{376155FF-E064-D94D-8305-62D99870DFC7}" type="pres">
      <dgm:prSet presAssocID="{8FFEB79B-0379-9A43-9450-C3E79974B4B7}" presName="diagram" presStyleCnt="0">
        <dgm:presLayoutVars>
          <dgm:chPref val="1"/>
          <dgm:dir/>
          <dgm:animOne val="branch"/>
          <dgm:animLvl val="lvl"/>
          <dgm:resizeHandles val="exact"/>
        </dgm:presLayoutVars>
      </dgm:prSet>
      <dgm:spPr/>
    </dgm:pt>
    <dgm:pt modelId="{C3E2C69F-037E-7045-A0D6-62BAA93BEDDB}" type="pres">
      <dgm:prSet presAssocID="{07BAD818-6643-ED4A-BEDA-5C697DD040E8}" presName="root1" presStyleCnt="0"/>
      <dgm:spPr/>
    </dgm:pt>
    <dgm:pt modelId="{A0EC3921-68FB-C94D-8B9D-BFA5AA7B5A1E}" type="pres">
      <dgm:prSet presAssocID="{07BAD818-6643-ED4A-BEDA-5C697DD040E8}" presName="LevelOneTextNode" presStyleLbl="node0" presStyleIdx="0" presStyleCnt="1">
        <dgm:presLayoutVars>
          <dgm:chPref val="3"/>
        </dgm:presLayoutVars>
      </dgm:prSet>
      <dgm:spPr/>
    </dgm:pt>
    <dgm:pt modelId="{2B9B49CD-2BF5-0546-B151-568E8F9AF257}" type="pres">
      <dgm:prSet presAssocID="{07BAD818-6643-ED4A-BEDA-5C697DD040E8}" presName="level2hierChild" presStyleCnt="0"/>
      <dgm:spPr/>
    </dgm:pt>
    <dgm:pt modelId="{1D53FF67-616F-2F4B-8B5A-22BC14FBFFDD}" type="pres">
      <dgm:prSet presAssocID="{258C1EDF-426B-2A48-B804-28E44D4DA3DB}" presName="conn2-1" presStyleLbl="parChTrans1D2" presStyleIdx="0" presStyleCnt="2"/>
      <dgm:spPr/>
    </dgm:pt>
    <dgm:pt modelId="{EA884E2F-4FC6-5B44-AFF5-2B269FE50B1C}" type="pres">
      <dgm:prSet presAssocID="{258C1EDF-426B-2A48-B804-28E44D4DA3DB}" presName="connTx" presStyleLbl="parChTrans1D2" presStyleIdx="0" presStyleCnt="2"/>
      <dgm:spPr/>
    </dgm:pt>
    <dgm:pt modelId="{B2D551B0-BF3A-7148-B6CB-B09DF799CD97}" type="pres">
      <dgm:prSet presAssocID="{43344F4B-8F2E-D94B-BBC2-1F6282D71D17}" presName="root2" presStyleCnt="0"/>
      <dgm:spPr/>
    </dgm:pt>
    <dgm:pt modelId="{504A1EC5-C903-3C48-9494-01E3384FBCA3}" type="pres">
      <dgm:prSet presAssocID="{43344F4B-8F2E-D94B-BBC2-1F6282D71D17}" presName="LevelTwoTextNode" presStyleLbl="node2" presStyleIdx="0" presStyleCnt="2">
        <dgm:presLayoutVars>
          <dgm:chPref val="3"/>
        </dgm:presLayoutVars>
      </dgm:prSet>
      <dgm:spPr/>
    </dgm:pt>
    <dgm:pt modelId="{3B84D1ED-88B7-0145-BD6C-D004C6AFA6C1}" type="pres">
      <dgm:prSet presAssocID="{43344F4B-8F2E-D94B-BBC2-1F6282D71D17}" presName="level3hierChild" presStyleCnt="0"/>
      <dgm:spPr/>
    </dgm:pt>
    <dgm:pt modelId="{F5645951-E27B-F045-8F9D-DE9C61A4421A}" type="pres">
      <dgm:prSet presAssocID="{A598651B-C96F-D14E-BFF6-3798C3DA4D65}" presName="conn2-1" presStyleLbl="parChTrans1D3" presStyleIdx="0" presStyleCnt="4"/>
      <dgm:spPr/>
    </dgm:pt>
    <dgm:pt modelId="{DE981636-55F0-9F4B-9180-22966248065B}" type="pres">
      <dgm:prSet presAssocID="{A598651B-C96F-D14E-BFF6-3798C3DA4D65}" presName="connTx" presStyleLbl="parChTrans1D3" presStyleIdx="0" presStyleCnt="4"/>
      <dgm:spPr/>
    </dgm:pt>
    <dgm:pt modelId="{45C407A0-5025-7240-B088-F73D3AA11CB8}" type="pres">
      <dgm:prSet presAssocID="{07A3A36A-48D0-A742-BB88-464085F6D180}" presName="root2" presStyleCnt="0"/>
      <dgm:spPr/>
    </dgm:pt>
    <dgm:pt modelId="{2E8E137D-5C2C-D14D-B03B-4493CB6CB0CA}" type="pres">
      <dgm:prSet presAssocID="{07A3A36A-48D0-A742-BB88-464085F6D180}" presName="LevelTwoTextNode" presStyleLbl="node3" presStyleIdx="0" presStyleCnt="4">
        <dgm:presLayoutVars>
          <dgm:chPref val="3"/>
        </dgm:presLayoutVars>
      </dgm:prSet>
      <dgm:spPr/>
    </dgm:pt>
    <dgm:pt modelId="{812B8ADD-ED01-2848-B4CB-A035A1ED742D}" type="pres">
      <dgm:prSet presAssocID="{07A3A36A-48D0-A742-BB88-464085F6D180}" presName="level3hierChild" presStyleCnt="0"/>
      <dgm:spPr/>
    </dgm:pt>
    <dgm:pt modelId="{C9077F3A-271D-A542-89EB-6DBD75B02A21}" type="pres">
      <dgm:prSet presAssocID="{55812BF5-ED0C-C84E-B250-6897840156D2}" presName="conn2-1" presStyleLbl="parChTrans1D3" presStyleIdx="1" presStyleCnt="4"/>
      <dgm:spPr/>
    </dgm:pt>
    <dgm:pt modelId="{E7DFFA9A-B6CC-5E48-A85F-8D1FC1858115}" type="pres">
      <dgm:prSet presAssocID="{55812BF5-ED0C-C84E-B250-6897840156D2}" presName="connTx" presStyleLbl="parChTrans1D3" presStyleIdx="1" presStyleCnt="4"/>
      <dgm:spPr/>
    </dgm:pt>
    <dgm:pt modelId="{55555BC4-A78A-694A-975A-2C8D72F110B6}" type="pres">
      <dgm:prSet presAssocID="{F1952C13-73A5-254D-8F62-05AFC512B7F5}" presName="root2" presStyleCnt="0"/>
      <dgm:spPr/>
    </dgm:pt>
    <dgm:pt modelId="{08C8CC20-71D5-A14D-A20F-BD75A20D2707}" type="pres">
      <dgm:prSet presAssocID="{F1952C13-73A5-254D-8F62-05AFC512B7F5}" presName="LevelTwoTextNode" presStyleLbl="node3" presStyleIdx="1" presStyleCnt="4">
        <dgm:presLayoutVars>
          <dgm:chPref val="3"/>
        </dgm:presLayoutVars>
      </dgm:prSet>
      <dgm:spPr/>
    </dgm:pt>
    <dgm:pt modelId="{CB3FF435-94EC-0B4B-B52D-9A785ECECF04}" type="pres">
      <dgm:prSet presAssocID="{F1952C13-73A5-254D-8F62-05AFC512B7F5}" presName="level3hierChild" presStyleCnt="0"/>
      <dgm:spPr/>
    </dgm:pt>
    <dgm:pt modelId="{84EC0378-A1EE-BE45-8623-16747018D8F9}" type="pres">
      <dgm:prSet presAssocID="{6378DCFE-525B-A647-8BA8-463A825225C0}" presName="conn2-1" presStyleLbl="parChTrans1D4" presStyleIdx="0" presStyleCnt="3"/>
      <dgm:spPr/>
    </dgm:pt>
    <dgm:pt modelId="{5F01FDBE-7D30-044F-A484-F55433B37E50}" type="pres">
      <dgm:prSet presAssocID="{6378DCFE-525B-A647-8BA8-463A825225C0}" presName="connTx" presStyleLbl="parChTrans1D4" presStyleIdx="0" presStyleCnt="3"/>
      <dgm:spPr/>
    </dgm:pt>
    <dgm:pt modelId="{97C8C43E-EA8A-A442-8A97-C5CEBA392DD5}" type="pres">
      <dgm:prSet presAssocID="{084F7951-99C7-5343-B78E-E9939D80DD85}" presName="root2" presStyleCnt="0"/>
      <dgm:spPr/>
    </dgm:pt>
    <dgm:pt modelId="{0A7211D9-B015-1B4E-B494-6A273CC81617}" type="pres">
      <dgm:prSet presAssocID="{084F7951-99C7-5343-B78E-E9939D80DD85}" presName="LevelTwoTextNode" presStyleLbl="node4" presStyleIdx="0" presStyleCnt="3">
        <dgm:presLayoutVars>
          <dgm:chPref val="3"/>
        </dgm:presLayoutVars>
      </dgm:prSet>
      <dgm:spPr/>
    </dgm:pt>
    <dgm:pt modelId="{8C125571-45F9-0B43-9A87-D4F1D5BA249B}" type="pres">
      <dgm:prSet presAssocID="{084F7951-99C7-5343-B78E-E9939D80DD85}" presName="level3hierChild" presStyleCnt="0"/>
      <dgm:spPr/>
    </dgm:pt>
    <dgm:pt modelId="{66506958-94AD-9B44-9FDB-DCB42DA4A397}" type="pres">
      <dgm:prSet presAssocID="{BF201C1A-4A63-BE42-A16E-294F16B522C2}" presName="conn2-1" presStyleLbl="parChTrans1D3" presStyleIdx="2" presStyleCnt="4"/>
      <dgm:spPr/>
    </dgm:pt>
    <dgm:pt modelId="{26178BB8-1152-474A-8DF9-F01432350DBB}" type="pres">
      <dgm:prSet presAssocID="{BF201C1A-4A63-BE42-A16E-294F16B522C2}" presName="connTx" presStyleLbl="parChTrans1D3" presStyleIdx="2" presStyleCnt="4"/>
      <dgm:spPr/>
    </dgm:pt>
    <dgm:pt modelId="{8B42384D-7DF4-BE49-BEF0-051DD0F93F5D}" type="pres">
      <dgm:prSet presAssocID="{A0A83B0B-91CE-E940-B844-09ECE0761038}" presName="root2" presStyleCnt="0"/>
      <dgm:spPr/>
    </dgm:pt>
    <dgm:pt modelId="{55E0E1C4-EC1B-0840-BEF8-A5C1DD99C674}" type="pres">
      <dgm:prSet presAssocID="{A0A83B0B-91CE-E940-B844-09ECE0761038}" presName="LevelTwoTextNode" presStyleLbl="node3" presStyleIdx="2" presStyleCnt="4">
        <dgm:presLayoutVars>
          <dgm:chPref val="3"/>
        </dgm:presLayoutVars>
      </dgm:prSet>
      <dgm:spPr/>
    </dgm:pt>
    <dgm:pt modelId="{AB5FF8E9-F756-6B48-BE7B-0A61D7154317}" type="pres">
      <dgm:prSet presAssocID="{A0A83B0B-91CE-E940-B844-09ECE0761038}" presName="level3hierChild" presStyleCnt="0"/>
      <dgm:spPr/>
    </dgm:pt>
    <dgm:pt modelId="{AA92ED19-C5EE-0641-A6C4-A8D8168D232C}" type="pres">
      <dgm:prSet presAssocID="{78F17121-114F-A244-8F39-C05529FA335B}" presName="conn2-1" presStyleLbl="parChTrans1D4" presStyleIdx="1" presStyleCnt="3"/>
      <dgm:spPr/>
    </dgm:pt>
    <dgm:pt modelId="{0A3D7493-F8CE-634A-9DD0-8374D068888B}" type="pres">
      <dgm:prSet presAssocID="{78F17121-114F-A244-8F39-C05529FA335B}" presName="connTx" presStyleLbl="parChTrans1D4" presStyleIdx="1" presStyleCnt="3"/>
      <dgm:spPr/>
    </dgm:pt>
    <dgm:pt modelId="{8ECBD82F-B1A3-0449-9403-FC36DC0F082C}" type="pres">
      <dgm:prSet presAssocID="{9BF33A55-0211-D74F-833A-4D509DADF9F4}" presName="root2" presStyleCnt="0"/>
      <dgm:spPr/>
    </dgm:pt>
    <dgm:pt modelId="{70A53B57-43F7-7E47-93DF-BB84CD44E3E4}" type="pres">
      <dgm:prSet presAssocID="{9BF33A55-0211-D74F-833A-4D509DADF9F4}" presName="LevelTwoTextNode" presStyleLbl="node4" presStyleIdx="1" presStyleCnt="3">
        <dgm:presLayoutVars>
          <dgm:chPref val="3"/>
        </dgm:presLayoutVars>
      </dgm:prSet>
      <dgm:spPr/>
    </dgm:pt>
    <dgm:pt modelId="{4D2BEF2E-E36E-9546-8CA0-F63687A2F4D6}" type="pres">
      <dgm:prSet presAssocID="{9BF33A55-0211-D74F-833A-4D509DADF9F4}" presName="level3hierChild" presStyleCnt="0"/>
      <dgm:spPr/>
    </dgm:pt>
    <dgm:pt modelId="{37E659F7-B871-5246-B2F5-96E7AEC3E5F7}" type="pres">
      <dgm:prSet presAssocID="{61B14054-2656-6A44-9148-0A46B188560C}" presName="conn2-1" presStyleLbl="parChTrans1D3" presStyleIdx="3" presStyleCnt="4"/>
      <dgm:spPr/>
    </dgm:pt>
    <dgm:pt modelId="{92E54B42-7838-654B-BEF5-EF20191E9968}" type="pres">
      <dgm:prSet presAssocID="{61B14054-2656-6A44-9148-0A46B188560C}" presName="connTx" presStyleLbl="parChTrans1D3" presStyleIdx="3" presStyleCnt="4"/>
      <dgm:spPr/>
    </dgm:pt>
    <dgm:pt modelId="{688A22E2-EF86-2745-85AF-E559F03CA6F7}" type="pres">
      <dgm:prSet presAssocID="{302E4618-1325-9546-A9C8-B8F27CF32B03}" presName="root2" presStyleCnt="0"/>
      <dgm:spPr/>
    </dgm:pt>
    <dgm:pt modelId="{38E2C854-D42F-DD4D-9828-554FB2B4DCC6}" type="pres">
      <dgm:prSet presAssocID="{302E4618-1325-9546-A9C8-B8F27CF32B03}" presName="LevelTwoTextNode" presStyleLbl="node3" presStyleIdx="3" presStyleCnt="4">
        <dgm:presLayoutVars>
          <dgm:chPref val="3"/>
        </dgm:presLayoutVars>
      </dgm:prSet>
      <dgm:spPr/>
    </dgm:pt>
    <dgm:pt modelId="{2EC1B732-CDE1-CA4C-A3A5-8F471B271C82}" type="pres">
      <dgm:prSet presAssocID="{302E4618-1325-9546-A9C8-B8F27CF32B03}" presName="level3hierChild" presStyleCnt="0"/>
      <dgm:spPr/>
    </dgm:pt>
    <dgm:pt modelId="{52C4112D-0891-0C4F-927D-FD6FD76AC3B0}" type="pres">
      <dgm:prSet presAssocID="{FF88C86C-C676-2248-8099-953D84DA03D5}" presName="conn2-1" presStyleLbl="parChTrans1D4" presStyleIdx="2" presStyleCnt="3"/>
      <dgm:spPr/>
    </dgm:pt>
    <dgm:pt modelId="{7026FFBE-73B8-F148-8ACD-7FB282880C0E}" type="pres">
      <dgm:prSet presAssocID="{FF88C86C-C676-2248-8099-953D84DA03D5}" presName="connTx" presStyleLbl="parChTrans1D4" presStyleIdx="2" presStyleCnt="3"/>
      <dgm:spPr/>
    </dgm:pt>
    <dgm:pt modelId="{661B5538-F94A-444A-9D35-AD876E416A86}" type="pres">
      <dgm:prSet presAssocID="{686A92F6-EF66-0F40-A81A-49D902039BEA}" presName="root2" presStyleCnt="0"/>
      <dgm:spPr/>
    </dgm:pt>
    <dgm:pt modelId="{2C561527-7D74-7F4C-A647-BF9FD91147C2}" type="pres">
      <dgm:prSet presAssocID="{686A92F6-EF66-0F40-A81A-49D902039BEA}" presName="LevelTwoTextNode" presStyleLbl="node4" presStyleIdx="2" presStyleCnt="3">
        <dgm:presLayoutVars>
          <dgm:chPref val="3"/>
        </dgm:presLayoutVars>
      </dgm:prSet>
      <dgm:spPr/>
    </dgm:pt>
    <dgm:pt modelId="{8AC17B87-27C1-F549-8940-96F848DD4D7D}" type="pres">
      <dgm:prSet presAssocID="{686A92F6-EF66-0F40-A81A-49D902039BEA}" presName="level3hierChild" presStyleCnt="0"/>
      <dgm:spPr/>
    </dgm:pt>
    <dgm:pt modelId="{D96B7B81-40C6-284A-ACA1-84961536567E}" type="pres">
      <dgm:prSet presAssocID="{0C668B29-9D99-8345-BDDD-5C7F63E2F2D1}" presName="conn2-1" presStyleLbl="parChTrans1D2" presStyleIdx="1" presStyleCnt="2"/>
      <dgm:spPr/>
    </dgm:pt>
    <dgm:pt modelId="{350662B2-3AD0-F847-B4A7-D1B9118AB062}" type="pres">
      <dgm:prSet presAssocID="{0C668B29-9D99-8345-BDDD-5C7F63E2F2D1}" presName="connTx" presStyleLbl="parChTrans1D2" presStyleIdx="1" presStyleCnt="2"/>
      <dgm:spPr/>
    </dgm:pt>
    <dgm:pt modelId="{8123E8C8-B137-8B4C-B436-496192A18EEA}" type="pres">
      <dgm:prSet presAssocID="{BFD00D43-7B62-C34F-93F9-6ECC6472DA76}" presName="root2" presStyleCnt="0"/>
      <dgm:spPr/>
    </dgm:pt>
    <dgm:pt modelId="{798E7B55-1311-DA4F-B4FB-0B0952591C07}" type="pres">
      <dgm:prSet presAssocID="{BFD00D43-7B62-C34F-93F9-6ECC6472DA76}" presName="LevelTwoTextNode" presStyleLbl="node2" presStyleIdx="1" presStyleCnt="2">
        <dgm:presLayoutVars>
          <dgm:chPref val="3"/>
        </dgm:presLayoutVars>
      </dgm:prSet>
      <dgm:spPr/>
    </dgm:pt>
    <dgm:pt modelId="{6E36D82A-49CB-444D-A522-56D1A8A7C0A3}" type="pres">
      <dgm:prSet presAssocID="{BFD00D43-7B62-C34F-93F9-6ECC6472DA76}" presName="level3hierChild" presStyleCnt="0"/>
      <dgm:spPr/>
    </dgm:pt>
  </dgm:ptLst>
  <dgm:cxnLst>
    <dgm:cxn modelId="{0DC7DF05-0AE2-8545-AB99-463EED93070C}" srcId="{07BAD818-6643-ED4A-BEDA-5C697DD040E8}" destId="{43344F4B-8F2E-D94B-BBC2-1F6282D71D17}" srcOrd="0" destOrd="0" parTransId="{258C1EDF-426B-2A48-B804-28E44D4DA3DB}" sibTransId="{CA9F541E-66A2-0343-852B-386889863EAF}"/>
    <dgm:cxn modelId="{2D636B0E-DAD8-EC48-B24F-F1388A3A32C6}" type="presOf" srcId="{55812BF5-ED0C-C84E-B250-6897840156D2}" destId="{C9077F3A-271D-A542-89EB-6DBD75B02A21}" srcOrd="0" destOrd="0" presId="urn:microsoft.com/office/officeart/2005/8/layout/hierarchy2"/>
    <dgm:cxn modelId="{23112520-1B15-814A-A933-F69AC9B852FE}" srcId="{43344F4B-8F2E-D94B-BBC2-1F6282D71D17}" destId="{07A3A36A-48D0-A742-BB88-464085F6D180}" srcOrd="0" destOrd="0" parTransId="{A598651B-C96F-D14E-BFF6-3798C3DA4D65}" sibTransId="{638EB1F5-41AF-3845-9806-FF2940D8215B}"/>
    <dgm:cxn modelId="{E1CBEE25-F150-2141-A94D-7D1C6A7AF3E4}" type="presOf" srcId="{BF201C1A-4A63-BE42-A16E-294F16B522C2}" destId="{66506958-94AD-9B44-9FDB-DCB42DA4A397}" srcOrd="0" destOrd="0" presId="urn:microsoft.com/office/officeart/2005/8/layout/hierarchy2"/>
    <dgm:cxn modelId="{3519F028-1DD5-4949-A25A-932D405D7A87}" srcId="{302E4618-1325-9546-A9C8-B8F27CF32B03}" destId="{686A92F6-EF66-0F40-A81A-49D902039BEA}" srcOrd="0" destOrd="0" parTransId="{FF88C86C-C676-2248-8099-953D84DA03D5}" sibTransId="{A62EA292-3D01-D842-BDCD-CE99D1D0D84F}"/>
    <dgm:cxn modelId="{8922E62A-88C4-1049-9784-B7D9EAC477A2}" type="presOf" srcId="{FF88C86C-C676-2248-8099-953D84DA03D5}" destId="{7026FFBE-73B8-F148-8ACD-7FB282880C0E}" srcOrd="1" destOrd="0" presId="urn:microsoft.com/office/officeart/2005/8/layout/hierarchy2"/>
    <dgm:cxn modelId="{D8BA913A-F4CB-CA47-BA8A-1A8C1190CDEE}" type="presOf" srcId="{0C668B29-9D99-8345-BDDD-5C7F63E2F2D1}" destId="{D96B7B81-40C6-284A-ACA1-84961536567E}" srcOrd="0" destOrd="0" presId="urn:microsoft.com/office/officeart/2005/8/layout/hierarchy2"/>
    <dgm:cxn modelId="{F9E07B3E-4E38-0A4E-997A-F577828C41CD}" type="presOf" srcId="{302E4618-1325-9546-A9C8-B8F27CF32B03}" destId="{38E2C854-D42F-DD4D-9828-554FB2B4DCC6}" srcOrd="0" destOrd="0" presId="urn:microsoft.com/office/officeart/2005/8/layout/hierarchy2"/>
    <dgm:cxn modelId="{FF65B042-D734-0A46-8CEC-C21D25531EAA}" type="presOf" srcId="{61B14054-2656-6A44-9148-0A46B188560C}" destId="{37E659F7-B871-5246-B2F5-96E7AEC3E5F7}" srcOrd="0" destOrd="0" presId="urn:microsoft.com/office/officeart/2005/8/layout/hierarchy2"/>
    <dgm:cxn modelId="{93B9D042-A6EA-6348-8765-959B54026031}" type="presOf" srcId="{6378DCFE-525B-A647-8BA8-463A825225C0}" destId="{5F01FDBE-7D30-044F-A484-F55433B37E50}" srcOrd="1" destOrd="0" presId="urn:microsoft.com/office/officeart/2005/8/layout/hierarchy2"/>
    <dgm:cxn modelId="{C58E2D45-0DBE-A44D-9567-DB391CB31DD0}" type="presOf" srcId="{9BF33A55-0211-D74F-833A-4D509DADF9F4}" destId="{70A53B57-43F7-7E47-93DF-BB84CD44E3E4}" srcOrd="0" destOrd="0" presId="urn:microsoft.com/office/officeart/2005/8/layout/hierarchy2"/>
    <dgm:cxn modelId="{7B731F46-52C8-4940-BC3A-0C3A3A088632}" srcId="{A0A83B0B-91CE-E940-B844-09ECE0761038}" destId="{9BF33A55-0211-D74F-833A-4D509DADF9F4}" srcOrd="0" destOrd="0" parTransId="{78F17121-114F-A244-8F39-C05529FA335B}" sibTransId="{BC47B83C-8F4C-F141-B79A-AF5258507663}"/>
    <dgm:cxn modelId="{708EED48-6FA0-E44E-B0A3-7C8BF8F209DC}" srcId="{8FFEB79B-0379-9A43-9450-C3E79974B4B7}" destId="{07BAD818-6643-ED4A-BEDA-5C697DD040E8}" srcOrd="0" destOrd="0" parTransId="{7CDDCB38-6CC7-E04E-8BCB-A65C23DBF8B8}" sibTransId="{99B38BC5-37B0-3F41-AABB-7C515863B141}"/>
    <dgm:cxn modelId="{57333249-8ADF-EA4C-8619-E7BE5D592EFA}" type="presOf" srcId="{BF201C1A-4A63-BE42-A16E-294F16B522C2}" destId="{26178BB8-1152-474A-8DF9-F01432350DBB}" srcOrd="1" destOrd="0" presId="urn:microsoft.com/office/officeart/2005/8/layout/hierarchy2"/>
    <dgm:cxn modelId="{6DCFBC50-36CF-4448-91F4-B7313C9BA737}" type="presOf" srcId="{0C668B29-9D99-8345-BDDD-5C7F63E2F2D1}" destId="{350662B2-3AD0-F847-B4A7-D1B9118AB062}" srcOrd="1" destOrd="0" presId="urn:microsoft.com/office/officeart/2005/8/layout/hierarchy2"/>
    <dgm:cxn modelId="{F1CFA355-E7AB-4844-9878-A1A4C901871B}" type="presOf" srcId="{61B14054-2656-6A44-9148-0A46B188560C}" destId="{92E54B42-7838-654B-BEF5-EF20191E9968}" srcOrd="1" destOrd="0" presId="urn:microsoft.com/office/officeart/2005/8/layout/hierarchy2"/>
    <dgm:cxn modelId="{D3C0E455-C9C2-5743-A830-4C0665273CE4}" type="presOf" srcId="{A0A83B0B-91CE-E940-B844-09ECE0761038}" destId="{55E0E1C4-EC1B-0840-BEF8-A5C1DD99C674}" srcOrd="0" destOrd="0" presId="urn:microsoft.com/office/officeart/2005/8/layout/hierarchy2"/>
    <dgm:cxn modelId="{D2170759-A707-BC4E-9D07-6C78819D41C0}" type="presOf" srcId="{FF88C86C-C676-2248-8099-953D84DA03D5}" destId="{52C4112D-0891-0C4F-927D-FD6FD76AC3B0}" srcOrd="0" destOrd="0" presId="urn:microsoft.com/office/officeart/2005/8/layout/hierarchy2"/>
    <dgm:cxn modelId="{62061D5D-6857-8F48-B891-83D8AE4DB872}" type="presOf" srcId="{43344F4B-8F2E-D94B-BBC2-1F6282D71D17}" destId="{504A1EC5-C903-3C48-9494-01E3384FBCA3}" srcOrd="0" destOrd="0" presId="urn:microsoft.com/office/officeart/2005/8/layout/hierarchy2"/>
    <dgm:cxn modelId="{2C21FE63-9CA1-7745-B18D-3A6E466611E2}" type="presOf" srcId="{084F7951-99C7-5343-B78E-E9939D80DD85}" destId="{0A7211D9-B015-1B4E-B494-6A273CC81617}" srcOrd="0" destOrd="0" presId="urn:microsoft.com/office/officeart/2005/8/layout/hierarchy2"/>
    <dgm:cxn modelId="{FB8BC866-7E3B-9841-93FB-3FB1643F4234}" srcId="{43344F4B-8F2E-D94B-BBC2-1F6282D71D17}" destId="{F1952C13-73A5-254D-8F62-05AFC512B7F5}" srcOrd="1" destOrd="0" parTransId="{55812BF5-ED0C-C84E-B250-6897840156D2}" sibTransId="{AE253B3D-461A-3D49-B644-8E75DC4CD8D4}"/>
    <dgm:cxn modelId="{6A1D1C68-C7B6-B841-874F-A7F2F1B386B1}" srcId="{07BAD818-6643-ED4A-BEDA-5C697DD040E8}" destId="{BFD00D43-7B62-C34F-93F9-6ECC6472DA76}" srcOrd="1" destOrd="0" parTransId="{0C668B29-9D99-8345-BDDD-5C7F63E2F2D1}" sibTransId="{2F4B81C1-B0EF-D349-94CF-1157932ED523}"/>
    <dgm:cxn modelId="{B57A9369-FA54-0A45-AECD-CF46189F89F7}" srcId="{F1952C13-73A5-254D-8F62-05AFC512B7F5}" destId="{084F7951-99C7-5343-B78E-E9939D80DD85}" srcOrd="0" destOrd="0" parTransId="{6378DCFE-525B-A647-8BA8-463A825225C0}" sibTransId="{EC07A470-7D48-DD49-9B3C-F22DAB4684FA}"/>
    <dgm:cxn modelId="{F82EF96B-B4A5-404F-9095-9FF7394D552C}" type="presOf" srcId="{A598651B-C96F-D14E-BFF6-3798C3DA4D65}" destId="{F5645951-E27B-F045-8F9D-DE9C61A4421A}" srcOrd="0" destOrd="0" presId="urn:microsoft.com/office/officeart/2005/8/layout/hierarchy2"/>
    <dgm:cxn modelId="{45789274-345B-DC41-BED3-572BE4B94A22}" srcId="{43344F4B-8F2E-D94B-BBC2-1F6282D71D17}" destId="{A0A83B0B-91CE-E940-B844-09ECE0761038}" srcOrd="2" destOrd="0" parTransId="{BF201C1A-4A63-BE42-A16E-294F16B522C2}" sibTransId="{6A17F142-F9D5-CE49-85A1-2CF23F9848C6}"/>
    <dgm:cxn modelId="{D9B44375-D311-504C-AD99-9C2C8FB5680D}" type="presOf" srcId="{55812BF5-ED0C-C84E-B250-6897840156D2}" destId="{E7DFFA9A-B6CC-5E48-A85F-8D1FC1858115}" srcOrd="1" destOrd="0" presId="urn:microsoft.com/office/officeart/2005/8/layout/hierarchy2"/>
    <dgm:cxn modelId="{566FCE90-D0E5-DE4B-8A7D-7E5AC85C3172}" type="presOf" srcId="{78F17121-114F-A244-8F39-C05529FA335B}" destId="{0A3D7493-F8CE-634A-9DD0-8374D068888B}" srcOrd="1" destOrd="0" presId="urn:microsoft.com/office/officeart/2005/8/layout/hierarchy2"/>
    <dgm:cxn modelId="{72CD1891-FEFE-CC46-B568-A71BB6D51288}" type="presOf" srcId="{258C1EDF-426B-2A48-B804-28E44D4DA3DB}" destId="{1D53FF67-616F-2F4B-8B5A-22BC14FBFFDD}" srcOrd="0" destOrd="0" presId="urn:microsoft.com/office/officeart/2005/8/layout/hierarchy2"/>
    <dgm:cxn modelId="{720DA9A3-8AE8-2041-9569-96D6B13300CA}" type="presOf" srcId="{A598651B-C96F-D14E-BFF6-3798C3DA4D65}" destId="{DE981636-55F0-9F4B-9180-22966248065B}" srcOrd="1" destOrd="0" presId="urn:microsoft.com/office/officeart/2005/8/layout/hierarchy2"/>
    <dgm:cxn modelId="{2C0AE2A7-8ECD-DD48-AA4C-C4AB6EDC3C5C}" srcId="{43344F4B-8F2E-D94B-BBC2-1F6282D71D17}" destId="{302E4618-1325-9546-A9C8-B8F27CF32B03}" srcOrd="3" destOrd="0" parTransId="{61B14054-2656-6A44-9148-0A46B188560C}" sibTransId="{70FD500B-B801-8E47-B598-3D4B0085F122}"/>
    <dgm:cxn modelId="{83FB2CAC-4A6E-B349-A00F-26BD1FB70120}" type="presOf" srcId="{07A3A36A-48D0-A742-BB88-464085F6D180}" destId="{2E8E137D-5C2C-D14D-B03B-4493CB6CB0CA}" srcOrd="0" destOrd="0" presId="urn:microsoft.com/office/officeart/2005/8/layout/hierarchy2"/>
    <dgm:cxn modelId="{2221F0B2-3DE0-A04E-8C5A-3CAFC4288F2F}" type="presOf" srcId="{258C1EDF-426B-2A48-B804-28E44D4DA3DB}" destId="{EA884E2F-4FC6-5B44-AFF5-2B269FE50B1C}" srcOrd="1" destOrd="0" presId="urn:microsoft.com/office/officeart/2005/8/layout/hierarchy2"/>
    <dgm:cxn modelId="{751A5ABA-A8BD-1541-8C16-CF118263B58C}" type="presOf" srcId="{6378DCFE-525B-A647-8BA8-463A825225C0}" destId="{84EC0378-A1EE-BE45-8623-16747018D8F9}" srcOrd="0" destOrd="0" presId="urn:microsoft.com/office/officeart/2005/8/layout/hierarchy2"/>
    <dgm:cxn modelId="{00F2CAD3-ADBF-8143-BAF8-FD9BC2457F7E}" type="presOf" srcId="{BFD00D43-7B62-C34F-93F9-6ECC6472DA76}" destId="{798E7B55-1311-DA4F-B4FB-0B0952591C07}" srcOrd="0" destOrd="0" presId="urn:microsoft.com/office/officeart/2005/8/layout/hierarchy2"/>
    <dgm:cxn modelId="{9A7AA0D5-0E31-F74B-AD87-DB9E9B8790EE}" type="presOf" srcId="{78F17121-114F-A244-8F39-C05529FA335B}" destId="{AA92ED19-C5EE-0641-A6C4-A8D8168D232C}" srcOrd="0" destOrd="0" presId="urn:microsoft.com/office/officeart/2005/8/layout/hierarchy2"/>
    <dgm:cxn modelId="{EE16CED5-49DB-4F45-8E3A-7F46A65F0CF8}" type="presOf" srcId="{07BAD818-6643-ED4A-BEDA-5C697DD040E8}" destId="{A0EC3921-68FB-C94D-8B9D-BFA5AA7B5A1E}" srcOrd="0" destOrd="0" presId="urn:microsoft.com/office/officeart/2005/8/layout/hierarchy2"/>
    <dgm:cxn modelId="{E4E642EC-EAC0-B142-B956-FD6447E6414F}" type="presOf" srcId="{8FFEB79B-0379-9A43-9450-C3E79974B4B7}" destId="{376155FF-E064-D94D-8305-62D99870DFC7}" srcOrd="0" destOrd="0" presId="urn:microsoft.com/office/officeart/2005/8/layout/hierarchy2"/>
    <dgm:cxn modelId="{811970F2-8A73-254D-B9E8-54B973F80CEB}" type="presOf" srcId="{686A92F6-EF66-0F40-A81A-49D902039BEA}" destId="{2C561527-7D74-7F4C-A647-BF9FD91147C2}" srcOrd="0" destOrd="0" presId="urn:microsoft.com/office/officeart/2005/8/layout/hierarchy2"/>
    <dgm:cxn modelId="{A03DF4FE-9C3C-9B4B-9EBC-AD86BE39CA48}" type="presOf" srcId="{F1952C13-73A5-254D-8F62-05AFC512B7F5}" destId="{08C8CC20-71D5-A14D-A20F-BD75A20D2707}" srcOrd="0" destOrd="0" presId="urn:microsoft.com/office/officeart/2005/8/layout/hierarchy2"/>
    <dgm:cxn modelId="{A39C2B60-7B2A-B447-B0E9-64F5A05C39CC}" type="presParOf" srcId="{376155FF-E064-D94D-8305-62D99870DFC7}" destId="{C3E2C69F-037E-7045-A0D6-62BAA93BEDDB}" srcOrd="0" destOrd="0" presId="urn:microsoft.com/office/officeart/2005/8/layout/hierarchy2"/>
    <dgm:cxn modelId="{A0AC6663-B90D-974E-99D9-252674D5EA82}" type="presParOf" srcId="{C3E2C69F-037E-7045-A0D6-62BAA93BEDDB}" destId="{A0EC3921-68FB-C94D-8B9D-BFA5AA7B5A1E}" srcOrd="0" destOrd="0" presId="urn:microsoft.com/office/officeart/2005/8/layout/hierarchy2"/>
    <dgm:cxn modelId="{4E2262DC-81B0-8049-8A7F-B58FEC848B52}" type="presParOf" srcId="{C3E2C69F-037E-7045-A0D6-62BAA93BEDDB}" destId="{2B9B49CD-2BF5-0546-B151-568E8F9AF257}" srcOrd="1" destOrd="0" presId="urn:microsoft.com/office/officeart/2005/8/layout/hierarchy2"/>
    <dgm:cxn modelId="{71825FED-DD2F-384E-91B7-5A9E38557A72}" type="presParOf" srcId="{2B9B49CD-2BF5-0546-B151-568E8F9AF257}" destId="{1D53FF67-616F-2F4B-8B5A-22BC14FBFFDD}" srcOrd="0" destOrd="0" presId="urn:microsoft.com/office/officeart/2005/8/layout/hierarchy2"/>
    <dgm:cxn modelId="{ADA7BA98-3557-5B49-BC7D-4D933ADA5C40}" type="presParOf" srcId="{1D53FF67-616F-2F4B-8B5A-22BC14FBFFDD}" destId="{EA884E2F-4FC6-5B44-AFF5-2B269FE50B1C}" srcOrd="0" destOrd="0" presId="urn:microsoft.com/office/officeart/2005/8/layout/hierarchy2"/>
    <dgm:cxn modelId="{50D2C924-E7EE-154D-999F-8FF2AE5EE2D4}" type="presParOf" srcId="{2B9B49CD-2BF5-0546-B151-568E8F9AF257}" destId="{B2D551B0-BF3A-7148-B6CB-B09DF799CD97}" srcOrd="1" destOrd="0" presId="urn:microsoft.com/office/officeart/2005/8/layout/hierarchy2"/>
    <dgm:cxn modelId="{8895C88F-5A15-7144-9E1F-625B3667F3C9}" type="presParOf" srcId="{B2D551B0-BF3A-7148-B6CB-B09DF799CD97}" destId="{504A1EC5-C903-3C48-9494-01E3384FBCA3}" srcOrd="0" destOrd="0" presId="urn:microsoft.com/office/officeart/2005/8/layout/hierarchy2"/>
    <dgm:cxn modelId="{5B356CF5-3528-1549-BEED-CE216930FD60}" type="presParOf" srcId="{B2D551B0-BF3A-7148-B6CB-B09DF799CD97}" destId="{3B84D1ED-88B7-0145-BD6C-D004C6AFA6C1}" srcOrd="1" destOrd="0" presId="urn:microsoft.com/office/officeart/2005/8/layout/hierarchy2"/>
    <dgm:cxn modelId="{76831C05-E6F2-FA42-A0F5-B7CF896F2602}" type="presParOf" srcId="{3B84D1ED-88B7-0145-BD6C-D004C6AFA6C1}" destId="{F5645951-E27B-F045-8F9D-DE9C61A4421A}" srcOrd="0" destOrd="0" presId="urn:microsoft.com/office/officeart/2005/8/layout/hierarchy2"/>
    <dgm:cxn modelId="{CE988CCB-08E2-FB41-97F5-F545C6C90EE2}" type="presParOf" srcId="{F5645951-E27B-F045-8F9D-DE9C61A4421A}" destId="{DE981636-55F0-9F4B-9180-22966248065B}" srcOrd="0" destOrd="0" presId="urn:microsoft.com/office/officeart/2005/8/layout/hierarchy2"/>
    <dgm:cxn modelId="{9140929B-A5EC-8648-A924-FBD8F4A1D835}" type="presParOf" srcId="{3B84D1ED-88B7-0145-BD6C-D004C6AFA6C1}" destId="{45C407A0-5025-7240-B088-F73D3AA11CB8}" srcOrd="1" destOrd="0" presId="urn:microsoft.com/office/officeart/2005/8/layout/hierarchy2"/>
    <dgm:cxn modelId="{B7AB4514-3765-434B-95CB-F7B7E7E3423C}" type="presParOf" srcId="{45C407A0-5025-7240-B088-F73D3AA11CB8}" destId="{2E8E137D-5C2C-D14D-B03B-4493CB6CB0CA}" srcOrd="0" destOrd="0" presId="urn:microsoft.com/office/officeart/2005/8/layout/hierarchy2"/>
    <dgm:cxn modelId="{CC837CE3-A84B-694B-987A-CF4B2A5556E7}" type="presParOf" srcId="{45C407A0-5025-7240-B088-F73D3AA11CB8}" destId="{812B8ADD-ED01-2848-B4CB-A035A1ED742D}" srcOrd="1" destOrd="0" presId="urn:microsoft.com/office/officeart/2005/8/layout/hierarchy2"/>
    <dgm:cxn modelId="{D0BD9DB0-58CE-0647-B039-BBC30213C945}" type="presParOf" srcId="{3B84D1ED-88B7-0145-BD6C-D004C6AFA6C1}" destId="{C9077F3A-271D-A542-89EB-6DBD75B02A21}" srcOrd="2" destOrd="0" presId="urn:microsoft.com/office/officeart/2005/8/layout/hierarchy2"/>
    <dgm:cxn modelId="{D3DF3507-95CC-7140-9896-41F1B66B41DC}" type="presParOf" srcId="{C9077F3A-271D-A542-89EB-6DBD75B02A21}" destId="{E7DFFA9A-B6CC-5E48-A85F-8D1FC1858115}" srcOrd="0" destOrd="0" presId="urn:microsoft.com/office/officeart/2005/8/layout/hierarchy2"/>
    <dgm:cxn modelId="{78776EFB-260E-6844-8EF8-C08E0092AE77}" type="presParOf" srcId="{3B84D1ED-88B7-0145-BD6C-D004C6AFA6C1}" destId="{55555BC4-A78A-694A-975A-2C8D72F110B6}" srcOrd="3" destOrd="0" presId="urn:microsoft.com/office/officeart/2005/8/layout/hierarchy2"/>
    <dgm:cxn modelId="{E1F0ACF2-B006-F746-8418-68B4E4377582}" type="presParOf" srcId="{55555BC4-A78A-694A-975A-2C8D72F110B6}" destId="{08C8CC20-71D5-A14D-A20F-BD75A20D2707}" srcOrd="0" destOrd="0" presId="urn:microsoft.com/office/officeart/2005/8/layout/hierarchy2"/>
    <dgm:cxn modelId="{665021D1-4CD6-1448-9806-784BE6C18910}" type="presParOf" srcId="{55555BC4-A78A-694A-975A-2C8D72F110B6}" destId="{CB3FF435-94EC-0B4B-B52D-9A785ECECF04}" srcOrd="1" destOrd="0" presId="urn:microsoft.com/office/officeart/2005/8/layout/hierarchy2"/>
    <dgm:cxn modelId="{02D8D43D-6FDD-4B45-A526-CF6C7BD32BB4}" type="presParOf" srcId="{CB3FF435-94EC-0B4B-B52D-9A785ECECF04}" destId="{84EC0378-A1EE-BE45-8623-16747018D8F9}" srcOrd="0" destOrd="0" presId="urn:microsoft.com/office/officeart/2005/8/layout/hierarchy2"/>
    <dgm:cxn modelId="{3BA8C56F-7665-7D4A-8AD4-740C112ED2E3}" type="presParOf" srcId="{84EC0378-A1EE-BE45-8623-16747018D8F9}" destId="{5F01FDBE-7D30-044F-A484-F55433B37E50}" srcOrd="0" destOrd="0" presId="urn:microsoft.com/office/officeart/2005/8/layout/hierarchy2"/>
    <dgm:cxn modelId="{34187102-2B39-0242-8F4C-A1CD517E0548}" type="presParOf" srcId="{CB3FF435-94EC-0B4B-B52D-9A785ECECF04}" destId="{97C8C43E-EA8A-A442-8A97-C5CEBA392DD5}" srcOrd="1" destOrd="0" presId="urn:microsoft.com/office/officeart/2005/8/layout/hierarchy2"/>
    <dgm:cxn modelId="{82E8D497-8B28-1447-823C-3B2499DA7F0B}" type="presParOf" srcId="{97C8C43E-EA8A-A442-8A97-C5CEBA392DD5}" destId="{0A7211D9-B015-1B4E-B494-6A273CC81617}" srcOrd="0" destOrd="0" presId="urn:microsoft.com/office/officeart/2005/8/layout/hierarchy2"/>
    <dgm:cxn modelId="{2F6423B7-4A56-9C4A-9122-985B585DC231}" type="presParOf" srcId="{97C8C43E-EA8A-A442-8A97-C5CEBA392DD5}" destId="{8C125571-45F9-0B43-9A87-D4F1D5BA249B}" srcOrd="1" destOrd="0" presId="urn:microsoft.com/office/officeart/2005/8/layout/hierarchy2"/>
    <dgm:cxn modelId="{9C838152-F8BE-E340-B3C0-16B5E4F1B2BB}" type="presParOf" srcId="{3B84D1ED-88B7-0145-BD6C-D004C6AFA6C1}" destId="{66506958-94AD-9B44-9FDB-DCB42DA4A397}" srcOrd="4" destOrd="0" presId="urn:microsoft.com/office/officeart/2005/8/layout/hierarchy2"/>
    <dgm:cxn modelId="{D9592B22-B449-F449-9C40-1721B2845ECC}" type="presParOf" srcId="{66506958-94AD-9B44-9FDB-DCB42DA4A397}" destId="{26178BB8-1152-474A-8DF9-F01432350DBB}" srcOrd="0" destOrd="0" presId="urn:microsoft.com/office/officeart/2005/8/layout/hierarchy2"/>
    <dgm:cxn modelId="{F06B34EC-3314-F14D-AD98-911DAB3D3B22}" type="presParOf" srcId="{3B84D1ED-88B7-0145-BD6C-D004C6AFA6C1}" destId="{8B42384D-7DF4-BE49-BEF0-051DD0F93F5D}" srcOrd="5" destOrd="0" presId="urn:microsoft.com/office/officeart/2005/8/layout/hierarchy2"/>
    <dgm:cxn modelId="{C5E13ED8-4D54-EA40-92E0-077B02441BA6}" type="presParOf" srcId="{8B42384D-7DF4-BE49-BEF0-051DD0F93F5D}" destId="{55E0E1C4-EC1B-0840-BEF8-A5C1DD99C674}" srcOrd="0" destOrd="0" presId="urn:microsoft.com/office/officeart/2005/8/layout/hierarchy2"/>
    <dgm:cxn modelId="{197BDFF3-AB4D-2647-963E-4B75CC03D10D}" type="presParOf" srcId="{8B42384D-7DF4-BE49-BEF0-051DD0F93F5D}" destId="{AB5FF8E9-F756-6B48-BE7B-0A61D7154317}" srcOrd="1" destOrd="0" presId="urn:microsoft.com/office/officeart/2005/8/layout/hierarchy2"/>
    <dgm:cxn modelId="{4A3E2A14-1CFC-B847-A80D-093EECDB05B9}" type="presParOf" srcId="{AB5FF8E9-F756-6B48-BE7B-0A61D7154317}" destId="{AA92ED19-C5EE-0641-A6C4-A8D8168D232C}" srcOrd="0" destOrd="0" presId="urn:microsoft.com/office/officeart/2005/8/layout/hierarchy2"/>
    <dgm:cxn modelId="{5F6AA563-C84E-C644-809A-3459EA304CA6}" type="presParOf" srcId="{AA92ED19-C5EE-0641-A6C4-A8D8168D232C}" destId="{0A3D7493-F8CE-634A-9DD0-8374D068888B}" srcOrd="0" destOrd="0" presId="urn:microsoft.com/office/officeart/2005/8/layout/hierarchy2"/>
    <dgm:cxn modelId="{BA6DE117-4F23-AC4A-B835-A5177A89F06D}" type="presParOf" srcId="{AB5FF8E9-F756-6B48-BE7B-0A61D7154317}" destId="{8ECBD82F-B1A3-0449-9403-FC36DC0F082C}" srcOrd="1" destOrd="0" presId="urn:microsoft.com/office/officeart/2005/8/layout/hierarchy2"/>
    <dgm:cxn modelId="{4B8B87FA-295A-C94C-9156-05E8BD45D87B}" type="presParOf" srcId="{8ECBD82F-B1A3-0449-9403-FC36DC0F082C}" destId="{70A53B57-43F7-7E47-93DF-BB84CD44E3E4}" srcOrd="0" destOrd="0" presId="urn:microsoft.com/office/officeart/2005/8/layout/hierarchy2"/>
    <dgm:cxn modelId="{7AF3378C-7609-EE4F-9351-739A2FF07A4B}" type="presParOf" srcId="{8ECBD82F-B1A3-0449-9403-FC36DC0F082C}" destId="{4D2BEF2E-E36E-9546-8CA0-F63687A2F4D6}" srcOrd="1" destOrd="0" presId="urn:microsoft.com/office/officeart/2005/8/layout/hierarchy2"/>
    <dgm:cxn modelId="{9E28665D-63A1-6A44-9AE5-E6020286FBDE}" type="presParOf" srcId="{3B84D1ED-88B7-0145-BD6C-D004C6AFA6C1}" destId="{37E659F7-B871-5246-B2F5-96E7AEC3E5F7}" srcOrd="6" destOrd="0" presId="urn:microsoft.com/office/officeart/2005/8/layout/hierarchy2"/>
    <dgm:cxn modelId="{353B90E1-EA66-FE4D-90DB-4F8989ED316C}" type="presParOf" srcId="{37E659F7-B871-5246-B2F5-96E7AEC3E5F7}" destId="{92E54B42-7838-654B-BEF5-EF20191E9968}" srcOrd="0" destOrd="0" presId="urn:microsoft.com/office/officeart/2005/8/layout/hierarchy2"/>
    <dgm:cxn modelId="{51AB212C-81F8-554D-9EEE-E87F3316A7F6}" type="presParOf" srcId="{3B84D1ED-88B7-0145-BD6C-D004C6AFA6C1}" destId="{688A22E2-EF86-2745-85AF-E559F03CA6F7}" srcOrd="7" destOrd="0" presId="urn:microsoft.com/office/officeart/2005/8/layout/hierarchy2"/>
    <dgm:cxn modelId="{C30612DB-0F13-3243-959B-264830145338}" type="presParOf" srcId="{688A22E2-EF86-2745-85AF-E559F03CA6F7}" destId="{38E2C854-D42F-DD4D-9828-554FB2B4DCC6}" srcOrd="0" destOrd="0" presId="urn:microsoft.com/office/officeart/2005/8/layout/hierarchy2"/>
    <dgm:cxn modelId="{11157950-41AF-A34A-9457-F8935E19D387}" type="presParOf" srcId="{688A22E2-EF86-2745-85AF-E559F03CA6F7}" destId="{2EC1B732-CDE1-CA4C-A3A5-8F471B271C82}" srcOrd="1" destOrd="0" presId="urn:microsoft.com/office/officeart/2005/8/layout/hierarchy2"/>
    <dgm:cxn modelId="{275A27D2-A215-0848-8C6F-0A43DA5725C9}" type="presParOf" srcId="{2EC1B732-CDE1-CA4C-A3A5-8F471B271C82}" destId="{52C4112D-0891-0C4F-927D-FD6FD76AC3B0}" srcOrd="0" destOrd="0" presId="urn:microsoft.com/office/officeart/2005/8/layout/hierarchy2"/>
    <dgm:cxn modelId="{EB9CA30A-8447-8A41-A2FC-083C018B2C5D}" type="presParOf" srcId="{52C4112D-0891-0C4F-927D-FD6FD76AC3B0}" destId="{7026FFBE-73B8-F148-8ACD-7FB282880C0E}" srcOrd="0" destOrd="0" presId="urn:microsoft.com/office/officeart/2005/8/layout/hierarchy2"/>
    <dgm:cxn modelId="{A4F66733-F65F-454C-B464-ADDD6D2A5808}" type="presParOf" srcId="{2EC1B732-CDE1-CA4C-A3A5-8F471B271C82}" destId="{661B5538-F94A-444A-9D35-AD876E416A86}" srcOrd="1" destOrd="0" presId="urn:microsoft.com/office/officeart/2005/8/layout/hierarchy2"/>
    <dgm:cxn modelId="{F6FE4D0B-A721-9947-8AE3-2BED534F0D13}" type="presParOf" srcId="{661B5538-F94A-444A-9D35-AD876E416A86}" destId="{2C561527-7D74-7F4C-A647-BF9FD91147C2}" srcOrd="0" destOrd="0" presId="urn:microsoft.com/office/officeart/2005/8/layout/hierarchy2"/>
    <dgm:cxn modelId="{3F9591ED-E0DD-4E4E-9ABE-08C391DC6910}" type="presParOf" srcId="{661B5538-F94A-444A-9D35-AD876E416A86}" destId="{8AC17B87-27C1-F549-8940-96F848DD4D7D}" srcOrd="1" destOrd="0" presId="urn:microsoft.com/office/officeart/2005/8/layout/hierarchy2"/>
    <dgm:cxn modelId="{91353540-E870-3240-89F4-964983402CBF}" type="presParOf" srcId="{2B9B49CD-2BF5-0546-B151-568E8F9AF257}" destId="{D96B7B81-40C6-284A-ACA1-84961536567E}" srcOrd="2" destOrd="0" presId="urn:microsoft.com/office/officeart/2005/8/layout/hierarchy2"/>
    <dgm:cxn modelId="{B87F6168-7C7A-9D41-A37B-727E32E9168E}" type="presParOf" srcId="{D96B7B81-40C6-284A-ACA1-84961536567E}" destId="{350662B2-3AD0-F847-B4A7-D1B9118AB062}" srcOrd="0" destOrd="0" presId="urn:microsoft.com/office/officeart/2005/8/layout/hierarchy2"/>
    <dgm:cxn modelId="{1F201BE2-595A-2842-9F4E-F772D18E37E7}" type="presParOf" srcId="{2B9B49CD-2BF5-0546-B151-568E8F9AF257}" destId="{8123E8C8-B137-8B4C-B436-496192A18EEA}" srcOrd="3" destOrd="0" presId="urn:microsoft.com/office/officeart/2005/8/layout/hierarchy2"/>
    <dgm:cxn modelId="{40C87D48-6E53-7949-997A-082D2E2996CF}" type="presParOf" srcId="{8123E8C8-B137-8B4C-B436-496192A18EEA}" destId="{798E7B55-1311-DA4F-B4FB-0B0952591C07}" srcOrd="0" destOrd="0" presId="urn:microsoft.com/office/officeart/2005/8/layout/hierarchy2"/>
    <dgm:cxn modelId="{4829DE27-16E8-BB40-838D-F414955F9B44}" type="presParOf" srcId="{8123E8C8-B137-8B4C-B436-496192A18EEA}" destId="{6E36D82A-49CB-444D-A522-56D1A8A7C0A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D3293FD-281F-5346-9D98-B3D8F1F9EF46}" type="doc">
      <dgm:prSet loTypeId="urn:microsoft.com/office/officeart/2005/8/layout/cycle1" loCatId="" qsTypeId="urn:microsoft.com/office/officeart/2005/8/quickstyle/simple1" qsCatId="simple" csTypeId="urn:microsoft.com/office/officeart/2005/8/colors/accent3_2" csCatId="accent3" phldr="1"/>
      <dgm:spPr/>
      <dgm:t>
        <a:bodyPr/>
        <a:lstStyle/>
        <a:p>
          <a:endParaRPr lang="en-US"/>
        </a:p>
      </dgm:t>
    </dgm:pt>
    <dgm:pt modelId="{B1B717D8-B888-5142-8F71-4BE38CF79FC2}">
      <dgm:prSet phldrT="[Text]"/>
      <dgm:spPr/>
      <dgm:t>
        <a:bodyPr/>
        <a:lstStyle/>
        <a:p>
          <a:r>
            <a:rPr lang="en-US"/>
            <a:t>Monitor</a:t>
          </a:r>
        </a:p>
      </dgm:t>
    </dgm:pt>
    <dgm:pt modelId="{0B473D62-9347-ED42-9F6F-BB55FAC8A979}" type="parTrans" cxnId="{2FF6E789-8AF2-384A-ABC7-B6028A4F4E14}">
      <dgm:prSet/>
      <dgm:spPr/>
      <dgm:t>
        <a:bodyPr/>
        <a:lstStyle/>
        <a:p>
          <a:endParaRPr lang="en-US"/>
        </a:p>
      </dgm:t>
    </dgm:pt>
    <dgm:pt modelId="{C5B43113-3FB0-DC48-91C5-BC3934942238}" type="sibTrans" cxnId="{2FF6E789-8AF2-384A-ABC7-B6028A4F4E14}">
      <dgm:prSet/>
      <dgm:spPr/>
      <dgm:t>
        <a:bodyPr/>
        <a:lstStyle/>
        <a:p>
          <a:endParaRPr lang="en-US"/>
        </a:p>
      </dgm:t>
    </dgm:pt>
    <dgm:pt modelId="{F5C5E640-6C5D-3D48-A34E-2D2485C7DB6D}">
      <dgm:prSet phldrT="[Text]"/>
      <dgm:spPr/>
      <dgm:t>
        <a:bodyPr/>
        <a:lstStyle/>
        <a:p>
          <a:r>
            <a:rPr lang="en-US"/>
            <a:t>ID Triggers</a:t>
          </a:r>
        </a:p>
      </dgm:t>
    </dgm:pt>
    <dgm:pt modelId="{3C6079A1-8910-C445-B4FD-7D1F26E266D3}" type="parTrans" cxnId="{1AF8BAE1-C5B5-284B-8268-49225A2C2FD4}">
      <dgm:prSet/>
      <dgm:spPr/>
      <dgm:t>
        <a:bodyPr/>
        <a:lstStyle/>
        <a:p>
          <a:endParaRPr lang="en-US"/>
        </a:p>
      </dgm:t>
    </dgm:pt>
    <dgm:pt modelId="{C72A913C-325B-8447-81E3-D6E10DDDCB9C}" type="sibTrans" cxnId="{1AF8BAE1-C5B5-284B-8268-49225A2C2FD4}">
      <dgm:prSet/>
      <dgm:spPr/>
      <dgm:t>
        <a:bodyPr/>
        <a:lstStyle/>
        <a:p>
          <a:endParaRPr lang="en-US"/>
        </a:p>
      </dgm:t>
    </dgm:pt>
    <dgm:pt modelId="{27ABD757-B799-8140-BDA7-EF59E0469845}">
      <dgm:prSet phldrT="[Text]"/>
      <dgm:spPr/>
      <dgm:t>
        <a:bodyPr/>
        <a:lstStyle/>
        <a:p>
          <a:r>
            <a:rPr lang="en-US"/>
            <a:t>Alert</a:t>
          </a:r>
        </a:p>
      </dgm:t>
    </dgm:pt>
    <dgm:pt modelId="{59BBBDED-CA42-0347-AEED-78639550D500}" type="parTrans" cxnId="{4777E0C2-3E6D-814B-9B99-89E0228B4EC4}">
      <dgm:prSet/>
      <dgm:spPr/>
      <dgm:t>
        <a:bodyPr/>
        <a:lstStyle/>
        <a:p>
          <a:endParaRPr lang="en-US"/>
        </a:p>
      </dgm:t>
    </dgm:pt>
    <dgm:pt modelId="{EA2C42E1-4197-5142-9697-051AE892C03C}" type="sibTrans" cxnId="{4777E0C2-3E6D-814B-9B99-89E0228B4EC4}">
      <dgm:prSet/>
      <dgm:spPr/>
      <dgm:t>
        <a:bodyPr/>
        <a:lstStyle/>
        <a:p>
          <a:endParaRPr lang="en-US"/>
        </a:p>
      </dgm:t>
    </dgm:pt>
    <dgm:pt modelId="{AF972549-7194-4C45-BC9B-53BDBCDEA3F9}">
      <dgm:prSet phldrT="[Text]"/>
      <dgm:spPr/>
      <dgm:t>
        <a:bodyPr/>
        <a:lstStyle/>
        <a:p>
          <a:r>
            <a:rPr lang="en-US"/>
            <a:t>Evaluate</a:t>
          </a:r>
        </a:p>
      </dgm:t>
    </dgm:pt>
    <dgm:pt modelId="{1587DA46-3F92-4949-8507-E9F88C29CD84}" type="parTrans" cxnId="{99650CAE-BA1A-8940-9FF3-6AE4D2806502}">
      <dgm:prSet/>
      <dgm:spPr/>
      <dgm:t>
        <a:bodyPr/>
        <a:lstStyle/>
        <a:p>
          <a:endParaRPr lang="en-US"/>
        </a:p>
      </dgm:t>
    </dgm:pt>
    <dgm:pt modelId="{39605B64-29AD-5B46-B8D0-D40C2933D455}" type="sibTrans" cxnId="{99650CAE-BA1A-8940-9FF3-6AE4D2806502}">
      <dgm:prSet/>
      <dgm:spPr/>
      <dgm:t>
        <a:bodyPr/>
        <a:lstStyle/>
        <a:p>
          <a:endParaRPr lang="en-US"/>
        </a:p>
      </dgm:t>
    </dgm:pt>
    <dgm:pt modelId="{BC3975DB-AAB6-6C44-BA2D-01419B4FF1B6}">
      <dgm:prSet phldrT="[Text]"/>
      <dgm:spPr/>
      <dgm:t>
        <a:bodyPr/>
        <a:lstStyle/>
        <a:p>
          <a:r>
            <a:rPr lang="en-US"/>
            <a:t>Diagnose</a:t>
          </a:r>
        </a:p>
      </dgm:t>
    </dgm:pt>
    <dgm:pt modelId="{1FF1CFE6-3B0F-5A4F-B6EC-BEFDFFEE11DE}" type="parTrans" cxnId="{2C788DE4-29DF-754A-BC63-00ABCD6E628B}">
      <dgm:prSet/>
      <dgm:spPr/>
      <dgm:t>
        <a:bodyPr/>
        <a:lstStyle/>
        <a:p>
          <a:endParaRPr lang="en-US"/>
        </a:p>
      </dgm:t>
    </dgm:pt>
    <dgm:pt modelId="{063AF7A3-3C7B-B845-A631-0C226A3B285C}" type="sibTrans" cxnId="{2C788DE4-29DF-754A-BC63-00ABCD6E628B}">
      <dgm:prSet/>
      <dgm:spPr/>
      <dgm:t>
        <a:bodyPr/>
        <a:lstStyle/>
        <a:p>
          <a:endParaRPr lang="en-US"/>
        </a:p>
      </dgm:t>
    </dgm:pt>
    <dgm:pt modelId="{72D1A54F-EF83-6640-8051-5E0CF94A4320}">
      <dgm:prSet phldrT="[Text]"/>
      <dgm:spPr/>
      <dgm:t>
        <a:bodyPr/>
        <a:lstStyle/>
        <a:p>
          <a:r>
            <a:rPr lang="en-US"/>
            <a:t>Respond</a:t>
          </a:r>
        </a:p>
      </dgm:t>
    </dgm:pt>
    <dgm:pt modelId="{632628F4-11B4-014B-B438-2C175C52389F}" type="parTrans" cxnId="{18D44A02-4ACB-204F-A225-AE42250860CE}">
      <dgm:prSet/>
      <dgm:spPr/>
      <dgm:t>
        <a:bodyPr/>
        <a:lstStyle/>
        <a:p>
          <a:endParaRPr lang="en-US"/>
        </a:p>
      </dgm:t>
    </dgm:pt>
    <dgm:pt modelId="{F5B9E946-7DFB-DC4A-B94E-D6616DE39717}" type="sibTrans" cxnId="{18D44A02-4ACB-204F-A225-AE42250860CE}">
      <dgm:prSet/>
      <dgm:spPr/>
      <dgm:t>
        <a:bodyPr/>
        <a:lstStyle/>
        <a:p>
          <a:endParaRPr lang="en-US"/>
        </a:p>
      </dgm:t>
    </dgm:pt>
    <dgm:pt modelId="{4A73C5D9-9B8E-1945-806A-107F0F349902}" type="pres">
      <dgm:prSet presAssocID="{8D3293FD-281F-5346-9D98-B3D8F1F9EF46}" presName="cycle" presStyleCnt="0">
        <dgm:presLayoutVars>
          <dgm:dir/>
          <dgm:resizeHandles val="exact"/>
        </dgm:presLayoutVars>
      </dgm:prSet>
      <dgm:spPr/>
    </dgm:pt>
    <dgm:pt modelId="{D995B4F2-0AC5-8D43-90AF-EFAF0C6B265D}" type="pres">
      <dgm:prSet presAssocID="{B1B717D8-B888-5142-8F71-4BE38CF79FC2}" presName="dummy" presStyleCnt="0"/>
      <dgm:spPr/>
    </dgm:pt>
    <dgm:pt modelId="{0966A3C0-A780-AD4B-885F-67402EF9B6C8}" type="pres">
      <dgm:prSet presAssocID="{B1B717D8-B888-5142-8F71-4BE38CF79FC2}" presName="node" presStyleLbl="revTx" presStyleIdx="0" presStyleCnt="6">
        <dgm:presLayoutVars>
          <dgm:bulletEnabled val="1"/>
        </dgm:presLayoutVars>
      </dgm:prSet>
      <dgm:spPr/>
    </dgm:pt>
    <dgm:pt modelId="{1E080557-3BB1-C644-B53A-11F07068A281}" type="pres">
      <dgm:prSet presAssocID="{C5B43113-3FB0-DC48-91C5-BC3934942238}" presName="sibTrans" presStyleLbl="node1" presStyleIdx="0" presStyleCnt="6"/>
      <dgm:spPr/>
    </dgm:pt>
    <dgm:pt modelId="{2CCAD7F0-C9DB-794A-9EA1-5278ED728E38}" type="pres">
      <dgm:prSet presAssocID="{F5C5E640-6C5D-3D48-A34E-2D2485C7DB6D}" presName="dummy" presStyleCnt="0"/>
      <dgm:spPr/>
    </dgm:pt>
    <dgm:pt modelId="{9BBF0EAF-E2E0-164A-ACF4-55B1169619F1}" type="pres">
      <dgm:prSet presAssocID="{F5C5E640-6C5D-3D48-A34E-2D2485C7DB6D}" presName="node" presStyleLbl="revTx" presStyleIdx="1" presStyleCnt="6">
        <dgm:presLayoutVars>
          <dgm:bulletEnabled val="1"/>
        </dgm:presLayoutVars>
      </dgm:prSet>
      <dgm:spPr/>
    </dgm:pt>
    <dgm:pt modelId="{EE35AF50-A498-EE4C-86BE-66A75CCC5E9A}" type="pres">
      <dgm:prSet presAssocID="{C72A913C-325B-8447-81E3-D6E10DDDCB9C}" presName="sibTrans" presStyleLbl="node1" presStyleIdx="1" presStyleCnt="6"/>
      <dgm:spPr/>
    </dgm:pt>
    <dgm:pt modelId="{D8FC6B36-0D24-F847-807A-2E02334F9C77}" type="pres">
      <dgm:prSet presAssocID="{27ABD757-B799-8140-BDA7-EF59E0469845}" presName="dummy" presStyleCnt="0"/>
      <dgm:spPr/>
    </dgm:pt>
    <dgm:pt modelId="{02F33073-0465-C64B-89C6-F0FD095B56D7}" type="pres">
      <dgm:prSet presAssocID="{27ABD757-B799-8140-BDA7-EF59E0469845}" presName="node" presStyleLbl="revTx" presStyleIdx="2" presStyleCnt="6">
        <dgm:presLayoutVars>
          <dgm:bulletEnabled val="1"/>
        </dgm:presLayoutVars>
      </dgm:prSet>
      <dgm:spPr/>
    </dgm:pt>
    <dgm:pt modelId="{C798ADF3-902A-C042-BB51-0E2366CF784C}" type="pres">
      <dgm:prSet presAssocID="{EA2C42E1-4197-5142-9697-051AE892C03C}" presName="sibTrans" presStyleLbl="node1" presStyleIdx="2" presStyleCnt="6"/>
      <dgm:spPr/>
    </dgm:pt>
    <dgm:pt modelId="{93E48598-D007-7B4B-8884-702AC20E3527}" type="pres">
      <dgm:prSet presAssocID="{AF972549-7194-4C45-BC9B-53BDBCDEA3F9}" presName="dummy" presStyleCnt="0"/>
      <dgm:spPr/>
    </dgm:pt>
    <dgm:pt modelId="{49C5B44E-8837-904B-95B4-006C91922F9F}" type="pres">
      <dgm:prSet presAssocID="{AF972549-7194-4C45-BC9B-53BDBCDEA3F9}" presName="node" presStyleLbl="revTx" presStyleIdx="3" presStyleCnt="6">
        <dgm:presLayoutVars>
          <dgm:bulletEnabled val="1"/>
        </dgm:presLayoutVars>
      </dgm:prSet>
      <dgm:spPr/>
    </dgm:pt>
    <dgm:pt modelId="{0A39E6CB-A10B-7547-9B55-AF47704847E1}" type="pres">
      <dgm:prSet presAssocID="{39605B64-29AD-5B46-B8D0-D40C2933D455}" presName="sibTrans" presStyleLbl="node1" presStyleIdx="3" presStyleCnt="6"/>
      <dgm:spPr/>
    </dgm:pt>
    <dgm:pt modelId="{CE6D7D2E-FF16-DD4E-AAF6-B53D2BB4181A}" type="pres">
      <dgm:prSet presAssocID="{BC3975DB-AAB6-6C44-BA2D-01419B4FF1B6}" presName="dummy" presStyleCnt="0"/>
      <dgm:spPr/>
    </dgm:pt>
    <dgm:pt modelId="{C4CE15EF-73C4-454C-B4B0-E4BDB0A34C8D}" type="pres">
      <dgm:prSet presAssocID="{BC3975DB-AAB6-6C44-BA2D-01419B4FF1B6}" presName="node" presStyleLbl="revTx" presStyleIdx="4" presStyleCnt="6">
        <dgm:presLayoutVars>
          <dgm:bulletEnabled val="1"/>
        </dgm:presLayoutVars>
      </dgm:prSet>
      <dgm:spPr/>
    </dgm:pt>
    <dgm:pt modelId="{A7E972E0-E0BE-4646-8E99-6DF77DC2EB3F}" type="pres">
      <dgm:prSet presAssocID="{063AF7A3-3C7B-B845-A631-0C226A3B285C}" presName="sibTrans" presStyleLbl="node1" presStyleIdx="4" presStyleCnt="6"/>
      <dgm:spPr/>
    </dgm:pt>
    <dgm:pt modelId="{9B534328-D3B1-7B4A-B6C6-07712C7F889D}" type="pres">
      <dgm:prSet presAssocID="{72D1A54F-EF83-6640-8051-5E0CF94A4320}" presName="dummy" presStyleCnt="0"/>
      <dgm:spPr/>
    </dgm:pt>
    <dgm:pt modelId="{97EB526B-6E61-634F-A9ED-E3DBBD9C67E7}" type="pres">
      <dgm:prSet presAssocID="{72D1A54F-EF83-6640-8051-5E0CF94A4320}" presName="node" presStyleLbl="revTx" presStyleIdx="5" presStyleCnt="6">
        <dgm:presLayoutVars>
          <dgm:bulletEnabled val="1"/>
        </dgm:presLayoutVars>
      </dgm:prSet>
      <dgm:spPr/>
    </dgm:pt>
    <dgm:pt modelId="{80E5EDD1-7DC7-6C49-B92D-DE6974A4BFA2}" type="pres">
      <dgm:prSet presAssocID="{F5B9E946-7DFB-DC4A-B94E-D6616DE39717}" presName="sibTrans" presStyleLbl="node1" presStyleIdx="5" presStyleCnt="6"/>
      <dgm:spPr/>
    </dgm:pt>
  </dgm:ptLst>
  <dgm:cxnLst>
    <dgm:cxn modelId="{18D44A02-4ACB-204F-A225-AE42250860CE}" srcId="{8D3293FD-281F-5346-9D98-B3D8F1F9EF46}" destId="{72D1A54F-EF83-6640-8051-5E0CF94A4320}" srcOrd="5" destOrd="0" parTransId="{632628F4-11B4-014B-B438-2C175C52389F}" sibTransId="{F5B9E946-7DFB-DC4A-B94E-D6616DE39717}"/>
    <dgm:cxn modelId="{F966410C-2CC7-BA40-B9F2-AF1B9171D0F8}" type="presOf" srcId="{F5B9E946-7DFB-DC4A-B94E-D6616DE39717}" destId="{80E5EDD1-7DC7-6C49-B92D-DE6974A4BFA2}" srcOrd="0" destOrd="0" presId="urn:microsoft.com/office/officeart/2005/8/layout/cycle1"/>
    <dgm:cxn modelId="{9D3CEA18-FC04-7B42-AA7A-059851C3BBD8}" type="presOf" srcId="{C72A913C-325B-8447-81E3-D6E10DDDCB9C}" destId="{EE35AF50-A498-EE4C-86BE-66A75CCC5E9A}" srcOrd="0" destOrd="0" presId="urn:microsoft.com/office/officeart/2005/8/layout/cycle1"/>
    <dgm:cxn modelId="{C934DF30-EE24-8F42-B71A-E30C8911874B}" type="presOf" srcId="{27ABD757-B799-8140-BDA7-EF59E0469845}" destId="{02F33073-0465-C64B-89C6-F0FD095B56D7}" srcOrd="0" destOrd="0" presId="urn:microsoft.com/office/officeart/2005/8/layout/cycle1"/>
    <dgm:cxn modelId="{A235F534-48DA-6945-AA17-988703F70412}" type="presOf" srcId="{39605B64-29AD-5B46-B8D0-D40C2933D455}" destId="{0A39E6CB-A10B-7547-9B55-AF47704847E1}" srcOrd="0" destOrd="0" presId="urn:microsoft.com/office/officeart/2005/8/layout/cycle1"/>
    <dgm:cxn modelId="{0822254D-68C1-C948-92AF-2220515C7FD5}" type="presOf" srcId="{AF972549-7194-4C45-BC9B-53BDBCDEA3F9}" destId="{49C5B44E-8837-904B-95B4-006C91922F9F}" srcOrd="0" destOrd="0" presId="urn:microsoft.com/office/officeart/2005/8/layout/cycle1"/>
    <dgm:cxn modelId="{C9A5F575-CB0E-E24C-82D8-E46D3D1D4232}" type="presOf" srcId="{BC3975DB-AAB6-6C44-BA2D-01419B4FF1B6}" destId="{C4CE15EF-73C4-454C-B4B0-E4BDB0A34C8D}" srcOrd="0" destOrd="0" presId="urn:microsoft.com/office/officeart/2005/8/layout/cycle1"/>
    <dgm:cxn modelId="{7239FE7C-6C57-8A45-A2F9-BE2A6F325865}" type="presOf" srcId="{72D1A54F-EF83-6640-8051-5E0CF94A4320}" destId="{97EB526B-6E61-634F-A9ED-E3DBBD9C67E7}" srcOrd="0" destOrd="0" presId="urn:microsoft.com/office/officeart/2005/8/layout/cycle1"/>
    <dgm:cxn modelId="{A73DF085-8D55-834D-87BD-B8ED71A14A01}" type="presOf" srcId="{063AF7A3-3C7B-B845-A631-0C226A3B285C}" destId="{A7E972E0-E0BE-4646-8E99-6DF77DC2EB3F}" srcOrd="0" destOrd="0" presId="urn:microsoft.com/office/officeart/2005/8/layout/cycle1"/>
    <dgm:cxn modelId="{2FF6E789-8AF2-384A-ABC7-B6028A4F4E14}" srcId="{8D3293FD-281F-5346-9D98-B3D8F1F9EF46}" destId="{B1B717D8-B888-5142-8F71-4BE38CF79FC2}" srcOrd="0" destOrd="0" parTransId="{0B473D62-9347-ED42-9F6F-BB55FAC8A979}" sibTransId="{C5B43113-3FB0-DC48-91C5-BC3934942238}"/>
    <dgm:cxn modelId="{1FA7BE8F-4F96-3849-941F-60EE28806DAE}" type="presOf" srcId="{EA2C42E1-4197-5142-9697-051AE892C03C}" destId="{C798ADF3-902A-C042-BB51-0E2366CF784C}" srcOrd="0" destOrd="0" presId="urn:microsoft.com/office/officeart/2005/8/layout/cycle1"/>
    <dgm:cxn modelId="{0E5C0A90-870F-8F4C-8FB9-70DA290403D1}" type="presOf" srcId="{C5B43113-3FB0-DC48-91C5-BC3934942238}" destId="{1E080557-3BB1-C644-B53A-11F07068A281}" srcOrd="0" destOrd="0" presId="urn:microsoft.com/office/officeart/2005/8/layout/cycle1"/>
    <dgm:cxn modelId="{5F8484A9-17DE-EA46-A03C-A4A92A921E84}" type="presOf" srcId="{8D3293FD-281F-5346-9D98-B3D8F1F9EF46}" destId="{4A73C5D9-9B8E-1945-806A-107F0F349902}" srcOrd="0" destOrd="0" presId="urn:microsoft.com/office/officeart/2005/8/layout/cycle1"/>
    <dgm:cxn modelId="{99650CAE-BA1A-8940-9FF3-6AE4D2806502}" srcId="{8D3293FD-281F-5346-9D98-B3D8F1F9EF46}" destId="{AF972549-7194-4C45-BC9B-53BDBCDEA3F9}" srcOrd="3" destOrd="0" parTransId="{1587DA46-3F92-4949-8507-E9F88C29CD84}" sibTransId="{39605B64-29AD-5B46-B8D0-D40C2933D455}"/>
    <dgm:cxn modelId="{4777E0C2-3E6D-814B-9B99-89E0228B4EC4}" srcId="{8D3293FD-281F-5346-9D98-B3D8F1F9EF46}" destId="{27ABD757-B799-8140-BDA7-EF59E0469845}" srcOrd="2" destOrd="0" parTransId="{59BBBDED-CA42-0347-AEED-78639550D500}" sibTransId="{EA2C42E1-4197-5142-9697-051AE892C03C}"/>
    <dgm:cxn modelId="{430435CD-80F7-314F-BE15-A2EF4826EE0E}" type="presOf" srcId="{F5C5E640-6C5D-3D48-A34E-2D2485C7DB6D}" destId="{9BBF0EAF-E2E0-164A-ACF4-55B1169619F1}" srcOrd="0" destOrd="0" presId="urn:microsoft.com/office/officeart/2005/8/layout/cycle1"/>
    <dgm:cxn modelId="{1AF8BAE1-C5B5-284B-8268-49225A2C2FD4}" srcId="{8D3293FD-281F-5346-9D98-B3D8F1F9EF46}" destId="{F5C5E640-6C5D-3D48-A34E-2D2485C7DB6D}" srcOrd="1" destOrd="0" parTransId="{3C6079A1-8910-C445-B4FD-7D1F26E266D3}" sibTransId="{C72A913C-325B-8447-81E3-D6E10DDDCB9C}"/>
    <dgm:cxn modelId="{2C788DE4-29DF-754A-BC63-00ABCD6E628B}" srcId="{8D3293FD-281F-5346-9D98-B3D8F1F9EF46}" destId="{BC3975DB-AAB6-6C44-BA2D-01419B4FF1B6}" srcOrd="4" destOrd="0" parTransId="{1FF1CFE6-3B0F-5A4F-B6EC-BEFDFFEE11DE}" sibTransId="{063AF7A3-3C7B-B845-A631-0C226A3B285C}"/>
    <dgm:cxn modelId="{CBD4E1E7-1F95-0F4C-A53C-A2F25A2D7ED1}" type="presOf" srcId="{B1B717D8-B888-5142-8F71-4BE38CF79FC2}" destId="{0966A3C0-A780-AD4B-885F-67402EF9B6C8}" srcOrd="0" destOrd="0" presId="urn:microsoft.com/office/officeart/2005/8/layout/cycle1"/>
    <dgm:cxn modelId="{9E89B7A5-90E8-3C49-AA33-D1D2830B4D09}" type="presParOf" srcId="{4A73C5D9-9B8E-1945-806A-107F0F349902}" destId="{D995B4F2-0AC5-8D43-90AF-EFAF0C6B265D}" srcOrd="0" destOrd="0" presId="urn:microsoft.com/office/officeart/2005/8/layout/cycle1"/>
    <dgm:cxn modelId="{3B54965F-7681-EE4A-9A72-6662EE55D53C}" type="presParOf" srcId="{4A73C5D9-9B8E-1945-806A-107F0F349902}" destId="{0966A3C0-A780-AD4B-885F-67402EF9B6C8}" srcOrd="1" destOrd="0" presId="urn:microsoft.com/office/officeart/2005/8/layout/cycle1"/>
    <dgm:cxn modelId="{57D08FEA-13D3-8944-B8C5-C0CD170F62F2}" type="presParOf" srcId="{4A73C5D9-9B8E-1945-806A-107F0F349902}" destId="{1E080557-3BB1-C644-B53A-11F07068A281}" srcOrd="2" destOrd="0" presId="urn:microsoft.com/office/officeart/2005/8/layout/cycle1"/>
    <dgm:cxn modelId="{FBF6F55D-0B2A-1D4F-95B9-1C04450890FA}" type="presParOf" srcId="{4A73C5D9-9B8E-1945-806A-107F0F349902}" destId="{2CCAD7F0-C9DB-794A-9EA1-5278ED728E38}" srcOrd="3" destOrd="0" presId="urn:microsoft.com/office/officeart/2005/8/layout/cycle1"/>
    <dgm:cxn modelId="{6B91CF08-2428-B342-BA3B-40E90E818713}" type="presParOf" srcId="{4A73C5D9-9B8E-1945-806A-107F0F349902}" destId="{9BBF0EAF-E2E0-164A-ACF4-55B1169619F1}" srcOrd="4" destOrd="0" presId="urn:microsoft.com/office/officeart/2005/8/layout/cycle1"/>
    <dgm:cxn modelId="{6448B678-863D-9E48-B264-B12181CDFCE0}" type="presParOf" srcId="{4A73C5D9-9B8E-1945-806A-107F0F349902}" destId="{EE35AF50-A498-EE4C-86BE-66A75CCC5E9A}" srcOrd="5" destOrd="0" presId="urn:microsoft.com/office/officeart/2005/8/layout/cycle1"/>
    <dgm:cxn modelId="{407274C7-51E4-E04A-A3D5-953E6AB6D947}" type="presParOf" srcId="{4A73C5D9-9B8E-1945-806A-107F0F349902}" destId="{D8FC6B36-0D24-F847-807A-2E02334F9C77}" srcOrd="6" destOrd="0" presId="urn:microsoft.com/office/officeart/2005/8/layout/cycle1"/>
    <dgm:cxn modelId="{C1EC3672-B055-EA4E-B284-819BD9CF3F86}" type="presParOf" srcId="{4A73C5D9-9B8E-1945-806A-107F0F349902}" destId="{02F33073-0465-C64B-89C6-F0FD095B56D7}" srcOrd="7" destOrd="0" presId="urn:microsoft.com/office/officeart/2005/8/layout/cycle1"/>
    <dgm:cxn modelId="{1AE02B7B-AF0C-A84A-B2FF-64DFC1178935}" type="presParOf" srcId="{4A73C5D9-9B8E-1945-806A-107F0F349902}" destId="{C798ADF3-902A-C042-BB51-0E2366CF784C}" srcOrd="8" destOrd="0" presId="urn:microsoft.com/office/officeart/2005/8/layout/cycle1"/>
    <dgm:cxn modelId="{8EB363FF-297E-9645-8F11-9B38F8F68FBC}" type="presParOf" srcId="{4A73C5D9-9B8E-1945-806A-107F0F349902}" destId="{93E48598-D007-7B4B-8884-702AC20E3527}" srcOrd="9" destOrd="0" presId="urn:microsoft.com/office/officeart/2005/8/layout/cycle1"/>
    <dgm:cxn modelId="{C6F49EA2-F663-7A40-B823-AB51BBB4F91A}" type="presParOf" srcId="{4A73C5D9-9B8E-1945-806A-107F0F349902}" destId="{49C5B44E-8837-904B-95B4-006C91922F9F}" srcOrd="10" destOrd="0" presId="urn:microsoft.com/office/officeart/2005/8/layout/cycle1"/>
    <dgm:cxn modelId="{3FFB734E-2979-DF4D-8EA5-1CBDB5A06FB9}" type="presParOf" srcId="{4A73C5D9-9B8E-1945-806A-107F0F349902}" destId="{0A39E6CB-A10B-7547-9B55-AF47704847E1}" srcOrd="11" destOrd="0" presId="urn:microsoft.com/office/officeart/2005/8/layout/cycle1"/>
    <dgm:cxn modelId="{67B7151D-6526-1943-B74F-35698013AA34}" type="presParOf" srcId="{4A73C5D9-9B8E-1945-806A-107F0F349902}" destId="{CE6D7D2E-FF16-DD4E-AAF6-B53D2BB4181A}" srcOrd="12" destOrd="0" presId="urn:microsoft.com/office/officeart/2005/8/layout/cycle1"/>
    <dgm:cxn modelId="{1B3B41EC-C976-0043-9F30-9196CE91A77D}" type="presParOf" srcId="{4A73C5D9-9B8E-1945-806A-107F0F349902}" destId="{C4CE15EF-73C4-454C-B4B0-E4BDB0A34C8D}" srcOrd="13" destOrd="0" presId="urn:microsoft.com/office/officeart/2005/8/layout/cycle1"/>
    <dgm:cxn modelId="{CFD3AA13-698B-394D-8736-E0E66F3F8D9F}" type="presParOf" srcId="{4A73C5D9-9B8E-1945-806A-107F0F349902}" destId="{A7E972E0-E0BE-4646-8E99-6DF77DC2EB3F}" srcOrd="14" destOrd="0" presId="urn:microsoft.com/office/officeart/2005/8/layout/cycle1"/>
    <dgm:cxn modelId="{06BE523F-62CA-984D-AA79-214C8EABC2EB}" type="presParOf" srcId="{4A73C5D9-9B8E-1945-806A-107F0F349902}" destId="{9B534328-D3B1-7B4A-B6C6-07712C7F889D}" srcOrd="15" destOrd="0" presId="urn:microsoft.com/office/officeart/2005/8/layout/cycle1"/>
    <dgm:cxn modelId="{281D5675-BF99-A74E-BBF8-081E6AADF58B}" type="presParOf" srcId="{4A73C5D9-9B8E-1945-806A-107F0F349902}" destId="{97EB526B-6E61-634F-A9ED-E3DBBD9C67E7}" srcOrd="16" destOrd="0" presId="urn:microsoft.com/office/officeart/2005/8/layout/cycle1"/>
    <dgm:cxn modelId="{7F7B01C4-04CA-C641-8127-3E12CD15DD8D}" type="presParOf" srcId="{4A73C5D9-9B8E-1945-806A-107F0F349902}" destId="{80E5EDD1-7DC7-6C49-B92D-DE6974A4BFA2}" srcOrd="17"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8D84AEC-45CE-4E12-9ED0-823C76D9EECF}"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37D44893-00BC-5647-81DA-2AAA227CB034}">
      <dgm:prSet/>
      <dgm:spPr/>
      <dgm:t>
        <a:bodyPr/>
        <a:lstStyle/>
        <a:p>
          <a:r>
            <a:rPr lang="en-US" dirty="0">
              <a:latin typeface="+mn-lt"/>
              <a:ea typeface="+mn-ea"/>
              <a:cs typeface="+mn-cs"/>
            </a:rPr>
            <a:t>Life threatening organ dysfunction caused by a dysregulated host response to infection</a:t>
          </a:r>
        </a:p>
      </dgm:t>
    </dgm:pt>
    <dgm:pt modelId="{46719ECA-85D4-F346-876D-774232241C97}" type="parTrans" cxnId="{F6D287BD-0688-0C49-BFF1-D3811EFA3056}">
      <dgm:prSet/>
      <dgm:spPr/>
      <dgm:t>
        <a:bodyPr/>
        <a:lstStyle/>
        <a:p>
          <a:endParaRPr lang="en-US"/>
        </a:p>
      </dgm:t>
    </dgm:pt>
    <dgm:pt modelId="{8B0A89EE-952E-4C4B-97C7-3F5CA72DC81F}" type="sibTrans" cxnId="{F6D287BD-0688-0C49-BFF1-D3811EFA3056}">
      <dgm:prSet/>
      <dgm:spPr/>
      <dgm:t>
        <a:bodyPr/>
        <a:lstStyle/>
        <a:p>
          <a:endParaRPr lang="en-US"/>
        </a:p>
      </dgm:t>
    </dgm:pt>
    <dgm:pt modelId="{FEF58C9A-D697-4647-BBC5-108B7EE931E4}" type="pres">
      <dgm:prSet presAssocID="{B8D84AEC-45CE-4E12-9ED0-823C76D9EECF}" presName="Name0" presStyleCnt="0">
        <dgm:presLayoutVars>
          <dgm:dir/>
          <dgm:animLvl val="lvl"/>
          <dgm:resizeHandles val="exact"/>
        </dgm:presLayoutVars>
      </dgm:prSet>
      <dgm:spPr/>
    </dgm:pt>
    <dgm:pt modelId="{9BC6A100-CCF9-AA46-9149-6724DC7E2A84}" type="pres">
      <dgm:prSet presAssocID="{37D44893-00BC-5647-81DA-2AAA227CB034}" presName="boxAndChildren" presStyleCnt="0"/>
      <dgm:spPr/>
    </dgm:pt>
    <dgm:pt modelId="{4571521A-50CB-C446-8227-CAA6F9D26877}" type="pres">
      <dgm:prSet presAssocID="{37D44893-00BC-5647-81DA-2AAA227CB034}" presName="parentTextBox" presStyleLbl="node1" presStyleIdx="0" presStyleCnt="1"/>
      <dgm:spPr/>
    </dgm:pt>
  </dgm:ptLst>
  <dgm:cxnLst>
    <dgm:cxn modelId="{02CFEF19-9EF4-864A-BD2D-1F4C2452CF5E}" type="presOf" srcId="{37D44893-00BC-5647-81DA-2AAA227CB034}" destId="{4571521A-50CB-C446-8227-CAA6F9D26877}" srcOrd="0" destOrd="0" presId="urn:microsoft.com/office/officeart/2005/8/layout/process4"/>
    <dgm:cxn modelId="{224C757D-3DA9-A546-9AFB-8F2AC0D0F406}" type="presOf" srcId="{B8D84AEC-45CE-4E12-9ED0-823C76D9EECF}" destId="{FEF58C9A-D697-4647-BBC5-108B7EE931E4}" srcOrd="0" destOrd="0" presId="urn:microsoft.com/office/officeart/2005/8/layout/process4"/>
    <dgm:cxn modelId="{F6D287BD-0688-0C49-BFF1-D3811EFA3056}" srcId="{B8D84AEC-45CE-4E12-9ED0-823C76D9EECF}" destId="{37D44893-00BC-5647-81DA-2AAA227CB034}" srcOrd="0" destOrd="0" parTransId="{46719ECA-85D4-F346-876D-774232241C97}" sibTransId="{8B0A89EE-952E-4C4B-97C7-3F5CA72DC81F}"/>
    <dgm:cxn modelId="{9BE16F5D-E331-6A40-9668-38E19CC6EEFA}" type="presParOf" srcId="{FEF58C9A-D697-4647-BBC5-108B7EE931E4}" destId="{9BC6A100-CCF9-AA46-9149-6724DC7E2A84}" srcOrd="0" destOrd="0" presId="urn:microsoft.com/office/officeart/2005/8/layout/process4"/>
    <dgm:cxn modelId="{0A2E8DCB-D43B-1C41-8E01-999759987720}" type="presParOf" srcId="{9BC6A100-CCF9-AA46-9149-6724DC7E2A84}" destId="{4571521A-50CB-C446-8227-CAA6F9D2687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123F0DB-E6CF-4A1E-9A36-C282541E40F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94FE833-FD9F-4123-8BE5-4FE1BB274650}">
      <dgm:prSet custT="1"/>
      <dgm:spPr/>
      <dgm:t>
        <a:bodyPr/>
        <a:lstStyle/>
        <a:p>
          <a:pPr>
            <a:lnSpc>
              <a:spcPct val="100000"/>
            </a:lnSpc>
          </a:pPr>
          <a:r>
            <a:rPr lang="en-US" sz="3600"/>
            <a:t>Sepsis with persistent hypotension requiring vasopressors to maintain MAP &gt; 65 mmHg</a:t>
          </a:r>
        </a:p>
      </dgm:t>
    </dgm:pt>
    <dgm:pt modelId="{FBC1A411-0E00-4496-B3DB-60645AE609C8}" type="parTrans" cxnId="{99215815-1EC3-4E6D-9F30-FB734339CEE3}">
      <dgm:prSet/>
      <dgm:spPr/>
      <dgm:t>
        <a:bodyPr/>
        <a:lstStyle/>
        <a:p>
          <a:endParaRPr lang="en-US" sz="8800"/>
        </a:p>
      </dgm:t>
    </dgm:pt>
    <dgm:pt modelId="{4C74238F-A134-4433-A710-E6FCC30D91CF}" type="sibTrans" cxnId="{99215815-1EC3-4E6D-9F30-FB734339CEE3}">
      <dgm:prSet/>
      <dgm:spPr/>
      <dgm:t>
        <a:bodyPr/>
        <a:lstStyle/>
        <a:p>
          <a:endParaRPr lang="en-US" sz="2800"/>
        </a:p>
      </dgm:t>
    </dgm:pt>
    <dgm:pt modelId="{2E43FEAE-2F61-43FB-856F-EF3EE45DB749}">
      <dgm:prSet custT="1"/>
      <dgm:spPr/>
      <dgm:t>
        <a:bodyPr/>
        <a:lstStyle/>
        <a:p>
          <a:pPr>
            <a:lnSpc>
              <a:spcPct val="100000"/>
            </a:lnSpc>
          </a:pPr>
          <a:r>
            <a:rPr lang="en-US" sz="3600"/>
            <a:t>Lactate level &gt; 2 mmol/L despite adequate fluid resuscitation</a:t>
          </a:r>
        </a:p>
      </dgm:t>
    </dgm:pt>
    <dgm:pt modelId="{F57E1BB8-B2B5-4120-BE75-3D4D7C3B6F69}" type="parTrans" cxnId="{C7C6DAAC-CA45-4C1B-A1DF-1155ECE0322E}">
      <dgm:prSet/>
      <dgm:spPr/>
      <dgm:t>
        <a:bodyPr/>
        <a:lstStyle/>
        <a:p>
          <a:endParaRPr lang="en-US" sz="8800"/>
        </a:p>
      </dgm:t>
    </dgm:pt>
    <dgm:pt modelId="{EFDCCBFD-EBD8-4B89-A379-0FDB5AF82CBB}" type="sibTrans" cxnId="{C7C6DAAC-CA45-4C1B-A1DF-1155ECE0322E}">
      <dgm:prSet/>
      <dgm:spPr/>
      <dgm:t>
        <a:bodyPr/>
        <a:lstStyle/>
        <a:p>
          <a:endParaRPr lang="en-US" sz="2800"/>
        </a:p>
      </dgm:t>
    </dgm:pt>
    <dgm:pt modelId="{B5A5211A-8C9D-4762-A9EB-BA1F2F6B384B}" type="pres">
      <dgm:prSet presAssocID="{D123F0DB-E6CF-4A1E-9A36-C282541E40FE}" presName="root" presStyleCnt="0">
        <dgm:presLayoutVars>
          <dgm:dir/>
          <dgm:resizeHandles val="exact"/>
        </dgm:presLayoutVars>
      </dgm:prSet>
      <dgm:spPr/>
    </dgm:pt>
    <dgm:pt modelId="{9EE552FA-3D92-48A3-BED3-F566F2D685FE}" type="pres">
      <dgm:prSet presAssocID="{394FE833-FD9F-4123-8BE5-4FE1BB274650}" presName="compNode" presStyleCnt="0"/>
      <dgm:spPr/>
    </dgm:pt>
    <dgm:pt modelId="{D80AD62F-4A0B-4137-B1FD-6FB417B0DB7E}" type="pres">
      <dgm:prSet presAssocID="{394FE833-FD9F-4123-8BE5-4FE1BB274650}" presName="bgRect" presStyleLbl="bgShp" presStyleIdx="0" presStyleCnt="2"/>
      <dgm:spPr/>
    </dgm:pt>
    <dgm:pt modelId="{D71A64B1-FDA5-400B-9E70-672D95B314DA}" type="pres">
      <dgm:prSet presAssocID="{394FE833-FD9F-4123-8BE5-4FE1BB274650}"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5192E6B0-2539-4AE7-A52C-A60A92823BF6}" type="pres">
      <dgm:prSet presAssocID="{394FE833-FD9F-4123-8BE5-4FE1BB274650}" presName="spaceRect" presStyleCnt="0"/>
      <dgm:spPr/>
    </dgm:pt>
    <dgm:pt modelId="{DC5C6850-A2AD-4BF0-9270-2FD21C0D72EB}" type="pres">
      <dgm:prSet presAssocID="{394FE833-FD9F-4123-8BE5-4FE1BB274650}" presName="parTx" presStyleLbl="revTx" presStyleIdx="0" presStyleCnt="2">
        <dgm:presLayoutVars>
          <dgm:chMax val="0"/>
          <dgm:chPref val="0"/>
        </dgm:presLayoutVars>
      </dgm:prSet>
      <dgm:spPr/>
    </dgm:pt>
    <dgm:pt modelId="{20D23D65-BBF1-4A59-B943-EC1BEB40E3D6}" type="pres">
      <dgm:prSet presAssocID="{4C74238F-A134-4433-A710-E6FCC30D91CF}" presName="sibTrans" presStyleCnt="0"/>
      <dgm:spPr/>
    </dgm:pt>
    <dgm:pt modelId="{92BCDBCB-B2F0-4951-B3EA-785E6CD7EF94}" type="pres">
      <dgm:prSet presAssocID="{2E43FEAE-2F61-43FB-856F-EF3EE45DB749}" presName="compNode" presStyleCnt="0"/>
      <dgm:spPr/>
    </dgm:pt>
    <dgm:pt modelId="{0A5EE97F-B820-4C64-80EA-14E8FAC7AFC5}" type="pres">
      <dgm:prSet presAssocID="{2E43FEAE-2F61-43FB-856F-EF3EE45DB749}" presName="bgRect" presStyleLbl="bgShp" presStyleIdx="1" presStyleCnt="2"/>
      <dgm:spPr/>
    </dgm:pt>
    <dgm:pt modelId="{73D7B240-1601-4A3B-BA6F-6C1631F4C54E}" type="pres">
      <dgm:prSet presAssocID="{2E43FEAE-2F61-43FB-856F-EF3EE45DB749}"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V"/>
        </a:ext>
      </dgm:extLst>
    </dgm:pt>
    <dgm:pt modelId="{05CC1469-32F7-476C-B14E-3A0440FB1FB3}" type="pres">
      <dgm:prSet presAssocID="{2E43FEAE-2F61-43FB-856F-EF3EE45DB749}" presName="spaceRect" presStyleCnt="0"/>
      <dgm:spPr/>
    </dgm:pt>
    <dgm:pt modelId="{F68D74F7-9EEE-47AE-83FF-13A2E8A55973}" type="pres">
      <dgm:prSet presAssocID="{2E43FEAE-2F61-43FB-856F-EF3EE45DB749}" presName="parTx" presStyleLbl="revTx" presStyleIdx="1" presStyleCnt="2">
        <dgm:presLayoutVars>
          <dgm:chMax val="0"/>
          <dgm:chPref val="0"/>
        </dgm:presLayoutVars>
      </dgm:prSet>
      <dgm:spPr/>
    </dgm:pt>
  </dgm:ptLst>
  <dgm:cxnLst>
    <dgm:cxn modelId="{99215815-1EC3-4E6D-9F30-FB734339CEE3}" srcId="{D123F0DB-E6CF-4A1E-9A36-C282541E40FE}" destId="{394FE833-FD9F-4123-8BE5-4FE1BB274650}" srcOrd="0" destOrd="0" parTransId="{FBC1A411-0E00-4496-B3DB-60645AE609C8}" sibTransId="{4C74238F-A134-4433-A710-E6FCC30D91CF}"/>
    <dgm:cxn modelId="{A64B6D1F-2780-DF46-B9E5-21BAC448BF23}" type="presOf" srcId="{394FE833-FD9F-4123-8BE5-4FE1BB274650}" destId="{DC5C6850-A2AD-4BF0-9270-2FD21C0D72EB}" srcOrd="0" destOrd="0" presId="urn:microsoft.com/office/officeart/2018/2/layout/IconVerticalSolidList"/>
    <dgm:cxn modelId="{53D43A2C-0994-224C-8510-B06F03E54ED9}" type="presOf" srcId="{2E43FEAE-2F61-43FB-856F-EF3EE45DB749}" destId="{F68D74F7-9EEE-47AE-83FF-13A2E8A55973}" srcOrd="0" destOrd="0" presId="urn:microsoft.com/office/officeart/2018/2/layout/IconVerticalSolidList"/>
    <dgm:cxn modelId="{E94BBD35-FBBD-E44B-8997-1A17667C8D1C}" type="presOf" srcId="{D123F0DB-E6CF-4A1E-9A36-C282541E40FE}" destId="{B5A5211A-8C9D-4762-A9EB-BA1F2F6B384B}" srcOrd="0" destOrd="0" presId="urn:microsoft.com/office/officeart/2018/2/layout/IconVerticalSolidList"/>
    <dgm:cxn modelId="{C7C6DAAC-CA45-4C1B-A1DF-1155ECE0322E}" srcId="{D123F0DB-E6CF-4A1E-9A36-C282541E40FE}" destId="{2E43FEAE-2F61-43FB-856F-EF3EE45DB749}" srcOrd="1" destOrd="0" parTransId="{F57E1BB8-B2B5-4120-BE75-3D4D7C3B6F69}" sibTransId="{EFDCCBFD-EBD8-4B89-A379-0FDB5AF82CBB}"/>
    <dgm:cxn modelId="{331C0EED-3F32-924C-BDB0-A00275346292}" type="presParOf" srcId="{B5A5211A-8C9D-4762-A9EB-BA1F2F6B384B}" destId="{9EE552FA-3D92-48A3-BED3-F566F2D685FE}" srcOrd="0" destOrd="0" presId="urn:microsoft.com/office/officeart/2018/2/layout/IconVerticalSolidList"/>
    <dgm:cxn modelId="{EC171EE9-9B30-9047-B645-F83A06EE708E}" type="presParOf" srcId="{9EE552FA-3D92-48A3-BED3-F566F2D685FE}" destId="{D80AD62F-4A0B-4137-B1FD-6FB417B0DB7E}" srcOrd="0" destOrd="0" presId="urn:microsoft.com/office/officeart/2018/2/layout/IconVerticalSolidList"/>
    <dgm:cxn modelId="{C0520D1F-6299-D042-B49E-E2DB97541D86}" type="presParOf" srcId="{9EE552FA-3D92-48A3-BED3-F566F2D685FE}" destId="{D71A64B1-FDA5-400B-9E70-672D95B314DA}" srcOrd="1" destOrd="0" presId="urn:microsoft.com/office/officeart/2018/2/layout/IconVerticalSolidList"/>
    <dgm:cxn modelId="{322DC626-7535-4A4C-BA00-FD199E10F842}" type="presParOf" srcId="{9EE552FA-3D92-48A3-BED3-F566F2D685FE}" destId="{5192E6B0-2539-4AE7-A52C-A60A92823BF6}" srcOrd="2" destOrd="0" presId="urn:microsoft.com/office/officeart/2018/2/layout/IconVerticalSolidList"/>
    <dgm:cxn modelId="{323C7A06-72D2-C24B-BB72-639DB9F56286}" type="presParOf" srcId="{9EE552FA-3D92-48A3-BED3-F566F2D685FE}" destId="{DC5C6850-A2AD-4BF0-9270-2FD21C0D72EB}" srcOrd="3" destOrd="0" presId="urn:microsoft.com/office/officeart/2018/2/layout/IconVerticalSolidList"/>
    <dgm:cxn modelId="{4EDC59F1-C760-CD4B-AB0A-560AD003F876}" type="presParOf" srcId="{B5A5211A-8C9D-4762-A9EB-BA1F2F6B384B}" destId="{20D23D65-BBF1-4A59-B943-EC1BEB40E3D6}" srcOrd="1" destOrd="0" presId="urn:microsoft.com/office/officeart/2018/2/layout/IconVerticalSolidList"/>
    <dgm:cxn modelId="{476F1017-1494-B048-A3EB-730DC217F1F9}" type="presParOf" srcId="{B5A5211A-8C9D-4762-A9EB-BA1F2F6B384B}" destId="{92BCDBCB-B2F0-4951-B3EA-785E6CD7EF94}" srcOrd="2" destOrd="0" presId="urn:microsoft.com/office/officeart/2018/2/layout/IconVerticalSolidList"/>
    <dgm:cxn modelId="{55B67301-CB3B-F247-B45C-EBD5E6FE9F1D}" type="presParOf" srcId="{92BCDBCB-B2F0-4951-B3EA-785E6CD7EF94}" destId="{0A5EE97F-B820-4C64-80EA-14E8FAC7AFC5}" srcOrd="0" destOrd="0" presId="urn:microsoft.com/office/officeart/2018/2/layout/IconVerticalSolidList"/>
    <dgm:cxn modelId="{9300B7FF-4FA8-E642-AFD3-53BFA2DB7850}" type="presParOf" srcId="{92BCDBCB-B2F0-4951-B3EA-785E6CD7EF94}" destId="{73D7B240-1601-4A3B-BA6F-6C1631F4C54E}" srcOrd="1" destOrd="0" presId="urn:microsoft.com/office/officeart/2018/2/layout/IconVerticalSolidList"/>
    <dgm:cxn modelId="{C28A22FB-BF3E-A14B-BAB7-C140FEF424CC}" type="presParOf" srcId="{92BCDBCB-B2F0-4951-B3EA-785E6CD7EF94}" destId="{05CC1469-32F7-476C-B14E-3A0440FB1FB3}" srcOrd="2" destOrd="0" presId="urn:microsoft.com/office/officeart/2018/2/layout/IconVerticalSolidList"/>
    <dgm:cxn modelId="{960A55D9-2A47-D34F-AC37-C61B9A76AA40}" type="presParOf" srcId="{92BCDBCB-B2F0-4951-B3EA-785E6CD7EF94}" destId="{F68D74F7-9EEE-47AE-83FF-13A2E8A5597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9B77AE0-AC1A-624B-B9A8-79C8FD9650BD}"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en-US"/>
        </a:p>
      </dgm:t>
    </dgm:pt>
    <dgm:pt modelId="{ECB41BE8-2F25-8240-BAEE-B3633C0BCA0F}">
      <dgm:prSet custT="1"/>
      <dgm:spPr/>
      <dgm:t>
        <a:bodyPr/>
        <a:lstStyle/>
        <a:p>
          <a:r>
            <a:rPr lang="en-US" sz="1800" dirty="0"/>
            <a:t>Diffuse endothelial damage</a:t>
          </a:r>
        </a:p>
      </dgm:t>
    </dgm:pt>
    <dgm:pt modelId="{4C002E6C-13F5-7A40-816C-429570669166}" type="parTrans" cxnId="{278B24CB-EB94-F94B-BFF8-FC0221AD4E0B}">
      <dgm:prSet/>
      <dgm:spPr/>
      <dgm:t>
        <a:bodyPr/>
        <a:lstStyle/>
        <a:p>
          <a:endParaRPr lang="en-US"/>
        </a:p>
      </dgm:t>
    </dgm:pt>
    <dgm:pt modelId="{AE4B0D73-5C6C-0047-BC5C-91F5E2361EAF}" type="sibTrans" cxnId="{278B24CB-EB94-F94B-BFF8-FC0221AD4E0B}">
      <dgm:prSet/>
      <dgm:spPr/>
      <dgm:t>
        <a:bodyPr/>
        <a:lstStyle/>
        <a:p>
          <a:endParaRPr lang="en-US"/>
        </a:p>
      </dgm:t>
    </dgm:pt>
    <dgm:pt modelId="{0B4401B5-2FAA-8B4E-94B5-E2A8D1BF1808}">
      <dgm:prSet/>
      <dgm:spPr/>
      <dgm:t>
        <a:bodyPr/>
        <a:lstStyle/>
        <a:p>
          <a:r>
            <a:rPr lang="en-US" dirty="0"/>
            <a:t>Leaky capillaries</a:t>
          </a:r>
        </a:p>
      </dgm:t>
    </dgm:pt>
    <dgm:pt modelId="{684E3357-B1C7-944C-BDBA-2AB613ACE129}" type="parTrans" cxnId="{D615A195-B0BB-4B4F-B210-0941C12FBB63}">
      <dgm:prSet/>
      <dgm:spPr/>
      <dgm:t>
        <a:bodyPr/>
        <a:lstStyle/>
        <a:p>
          <a:endParaRPr lang="en-US"/>
        </a:p>
      </dgm:t>
    </dgm:pt>
    <dgm:pt modelId="{7AD3EFF3-57B2-A941-8691-E45029E44461}" type="sibTrans" cxnId="{D615A195-B0BB-4B4F-B210-0941C12FBB63}">
      <dgm:prSet/>
      <dgm:spPr/>
      <dgm:t>
        <a:bodyPr/>
        <a:lstStyle/>
        <a:p>
          <a:endParaRPr lang="en-US"/>
        </a:p>
      </dgm:t>
    </dgm:pt>
    <dgm:pt modelId="{202FED57-E498-A340-976C-75D0C416E988}">
      <dgm:prSet/>
      <dgm:spPr/>
      <dgm:t>
        <a:bodyPr/>
        <a:lstStyle/>
        <a:p>
          <a:r>
            <a:rPr lang="en-US" dirty="0"/>
            <a:t>Loss of protein rich fluid into extravascular spaces</a:t>
          </a:r>
        </a:p>
      </dgm:t>
    </dgm:pt>
    <dgm:pt modelId="{E21248BC-4577-F640-BCEF-BB830280179B}" type="parTrans" cxnId="{6D3BE526-F756-594D-ACDE-55BE69A5FF34}">
      <dgm:prSet/>
      <dgm:spPr/>
      <dgm:t>
        <a:bodyPr/>
        <a:lstStyle/>
        <a:p>
          <a:endParaRPr lang="en-US"/>
        </a:p>
      </dgm:t>
    </dgm:pt>
    <dgm:pt modelId="{035AD458-8436-BB45-AD28-8A6874A857F5}" type="sibTrans" cxnId="{6D3BE526-F756-594D-ACDE-55BE69A5FF34}">
      <dgm:prSet/>
      <dgm:spPr/>
      <dgm:t>
        <a:bodyPr/>
        <a:lstStyle/>
        <a:p>
          <a:endParaRPr lang="en-US"/>
        </a:p>
      </dgm:t>
    </dgm:pt>
    <dgm:pt modelId="{A61E1338-9CAC-854E-920C-ABCB704EBF85}">
      <dgm:prSet/>
      <dgm:spPr/>
      <dgm:t>
        <a:bodyPr/>
        <a:lstStyle/>
        <a:p>
          <a:r>
            <a:rPr lang="en-US" dirty="0"/>
            <a:t>Hypotension</a:t>
          </a:r>
        </a:p>
      </dgm:t>
    </dgm:pt>
    <dgm:pt modelId="{7DCC62F2-5DC5-D147-8FA6-661E29616E9F}" type="parTrans" cxnId="{9C085F5F-94D7-9444-9D96-63CA561308D5}">
      <dgm:prSet/>
      <dgm:spPr/>
      <dgm:t>
        <a:bodyPr/>
        <a:lstStyle/>
        <a:p>
          <a:endParaRPr lang="en-US"/>
        </a:p>
      </dgm:t>
    </dgm:pt>
    <dgm:pt modelId="{B6071994-6094-594D-BC8A-5EE30F0AB7E5}" type="sibTrans" cxnId="{9C085F5F-94D7-9444-9D96-63CA561308D5}">
      <dgm:prSet/>
      <dgm:spPr/>
      <dgm:t>
        <a:bodyPr/>
        <a:lstStyle/>
        <a:p>
          <a:endParaRPr lang="en-US"/>
        </a:p>
      </dgm:t>
    </dgm:pt>
    <dgm:pt modelId="{56F1B27A-93C4-BD4F-A948-A9CF86C24353}">
      <dgm:prSet/>
      <dgm:spPr>
        <a:solidFill>
          <a:schemeClr val="accent1"/>
        </a:solidFill>
      </dgm:spPr>
      <dgm:t>
        <a:bodyPr/>
        <a:lstStyle/>
        <a:p>
          <a:r>
            <a:rPr lang="en-US" dirty="0"/>
            <a:t>Kidney injury</a:t>
          </a:r>
        </a:p>
      </dgm:t>
    </dgm:pt>
    <dgm:pt modelId="{5A967119-8AD1-BD4F-83BF-D9BFF18887A6}" type="parTrans" cxnId="{CC5C2240-178D-A944-A69D-177527127552}">
      <dgm:prSet/>
      <dgm:spPr/>
      <dgm:t>
        <a:bodyPr/>
        <a:lstStyle/>
        <a:p>
          <a:endParaRPr lang="en-US"/>
        </a:p>
      </dgm:t>
    </dgm:pt>
    <dgm:pt modelId="{76969DBD-DF62-9D4B-8D2B-C408B302CB2B}" type="sibTrans" cxnId="{CC5C2240-178D-A944-A69D-177527127552}">
      <dgm:prSet/>
      <dgm:spPr/>
      <dgm:t>
        <a:bodyPr/>
        <a:lstStyle/>
        <a:p>
          <a:endParaRPr lang="en-US"/>
        </a:p>
      </dgm:t>
    </dgm:pt>
    <dgm:pt modelId="{5BD3CEC7-97DE-D246-A892-DB93373BD44A}" type="pres">
      <dgm:prSet presAssocID="{59B77AE0-AC1A-624B-B9A8-79C8FD9650BD}" presName="Name0" presStyleCnt="0">
        <dgm:presLayoutVars>
          <dgm:dir/>
          <dgm:animOne val="branch"/>
          <dgm:animLvl val="lvl"/>
        </dgm:presLayoutVars>
      </dgm:prSet>
      <dgm:spPr/>
    </dgm:pt>
    <dgm:pt modelId="{A6F85184-4AB1-A14C-BBFF-C84151BE46E0}" type="pres">
      <dgm:prSet presAssocID="{ECB41BE8-2F25-8240-BAEE-B3633C0BCA0F}" presName="chaos" presStyleCnt="0"/>
      <dgm:spPr/>
    </dgm:pt>
    <dgm:pt modelId="{05B8315F-84B3-374B-B786-BD66AE1FC041}" type="pres">
      <dgm:prSet presAssocID="{ECB41BE8-2F25-8240-BAEE-B3633C0BCA0F}" presName="parTx1" presStyleLbl="revTx" presStyleIdx="0" presStyleCnt="4" custScaleX="129529" custScaleY="127689"/>
      <dgm:spPr/>
    </dgm:pt>
    <dgm:pt modelId="{A9BA4F46-0E40-BF4B-9934-12A320E1A2E9}" type="pres">
      <dgm:prSet presAssocID="{ECB41BE8-2F25-8240-BAEE-B3633C0BCA0F}" presName="c1" presStyleLbl="node1" presStyleIdx="0" presStyleCnt="19"/>
      <dgm:spPr/>
    </dgm:pt>
    <dgm:pt modelId="{A583DB70-C3FE-6B4E-8AD2-AFEA583AC3F7}" type="pres">
      <dgm:prSet presAssocID="{ECB41BE8-2F25-8240-BAEE-B3633C0BCA0F}" presName="c2" presStyleLbl="node1" presStyleIdx="1" presStyleCnt="19"/>
      <dgm:spPr/>
    </dgm:pt>
    <dgm:pt modelId="{2AC256FA-6AC3-3C43-835E-4F34D8175F34}" type="pres">
      <dgm:prSet presAssocID="{ECB41BE8-2F25-8240-BAEE-B3633C0BCA0F}" presName="c3" presStyleLbl="node1" presStyleIdx="2" presStyleCnt="19"/>
      <dgm:spPr/>
    </dgm:pt>
    <dgm:pt modelId="{D6119D95-F377-5C4E-A208-C63C9FFE6CFA}" type="pres">
      <dgm:prSet presAssocID="{ECB41BE8-2F25-8240-BAEE-B3633C0BCA0F}" presName="c4" presStyleLbl="node1" presStyleIdx="3" presStyleCnt="19"/>
      <dgm:spPr/>
    </dgm:pt>
    <dgm:pt modelId="{81588023-DB7B-CA46-B1F2-CAEFD47D650D}" type="pres">
      <dgm:prSet presAssocID="{ECB41BE8-2F25-8240-BAEE-B3633C0BCA0F}" presName="c5" presStyleLbl="node1" presStyleIdx="4" presStyleCnt="19"/>
      <dgm:spPr/>
    </dgm:pt>
    <dgm:pt modelId="{9E8A9073-52F1-694E-9FBF-3B945B674402}" type="pres">
      <dgm:prSet presAssocID="{ECB41BE8-2F25-8240-BAEE-B3633C0BCA0F}" presName="c6" presStyleLbl="node1" presStyleIdx="5" presStyleCnt="19"/>
      <dgm:spPr/>
    </dgm:pt>
    <dgm:pt modelId="{9C218DB3-AA2B-4047-846B-4CFC45A446C5}" type="pres">
      <dgm:prSet presAssocID="{ECB41BE8-2F25-8240-BAEE-B3633C0BCA0F}" presName="c7" presStyleLbl="node1" presStyleIdx="6" presStyleCnt="19"/>
      <dgm:spPr/>
    </dgm:pt>
    <dgm:pt modelId="{54D22505-B4CE-1842-945D-DCD2D916F296}" type="pres">
      <dgm:prSet presAssocID="{ECB41BE8-2F25-8240-BAEE-B3633C0BCA0F}" presName="c8" presStyleLbl="node1" presStyleIdx="7" presStyleCnt="19"/>
      <dgm:spPr/>
    </dgm:pt>
    <dgm:pt modelId="{DE11D409-B5AE-234D-9D4E-871425F4CF8A}" type="pres">
      <dgm:prSet presAssocID="{ECB41BE8-2F25-8240-BAEE-B3633C0BCA0F}" presName="c9" presStyleLbl="node1" presStyleIdx="8" presStyleCnt="19"/>
      <dgm:spPr/>
    </dgm:pt>
    <dgm:pt modelId="{796EA20A-4B0B-4B45-A7F6-925E373FF897}" type="pres">
      <dgm:prSet presAssocID="{ECB41BE8-2F25-8240-BAEE-B3633C0BCA0F}" presName="c10" presStyleLbl="node1" presStyleIdx="9" presStyleCnt="19"/>
      <dgm:spPr/>
    </dgm:pt>
    <dgm:pt modelId="{69B4CDA1-ED79-FE4E-B1FD-FE9AEA573D0F}" type="pres">
      <dgm:prSet presAssocID="{ECB41BE8-2F25-8240-BAEE-B3633C0BCA0F}" presName="c11" presStyleLbl="node1" presStyleIdx="10" presStyleCnt="19"/>
      <dgm:spPr/>
    </dgm:pt>
    <dgm:pt modelId="{3A259335-A7DD-B54D-B087-E3771FA8913E}" type="pres">
      <dgm:prSet presAssocID="{ECB41BE8-2F25-8240-BAEE-B3633C0BCA0F}" presName="c12" presStyleLbl="node1" presStyleIdx="11" presStyleCnt="19"/>
      <dgm:spPr/>
    </dgm:pt>
    <dgm:pt modelId="{3C0AFBEB-0EA6-074B-B8D5-42EB9D6EAF20}" type="pres">
      <dgm:prSet presAssocID="{ECB41BE8-2F25-8240-BAEE-B3633C0BCA0F}" presName="c13" presStyleLbl="node1" presStyleIdx="12" presStyleCnt="19"/>
      <dgm:spPr/>
    </dgm:pt>
    <dgm:pt modelId="{DE8D203B-51D4-9946-AB8B-458EA11FE6C3}" type="pres">
      <dgm:prSet presAssocID="{ECB41BE8-2F25-8240-BAEE-B3633C0BCA0F}" presName="c14" presStyleLbl="node1" presStyleIdx="13" presStyleCnt="19"/>
      <dgm:spPr/>
    </dgm:pt>
    <dgm:pt modelId="{38283707-D104-7A41-8D83-24C61B8D4A19}" type="pres">
      <dgm:prSet presAssocID="{ECB41BE8-2F25-8240-BAEE-B3633C0BCA0F}" presName="c15" presStyleLbl="node1" presStyleIdx="14" presStyleCnt="19"/>
      <dgm:spPr/>
    </dgm:pt>
    <dgm:pt modelId="{8BD8A07F-38D1-2641-829F-0EEF883DABBF}" type="pres">
      <dgm:prSet presAssocID="{ECB41BE8-2F25-8240-BAEE-B3633C0BCA0F}" presName="c16" presStyleLbl="node1" presStyleIdx="15" presStyleCnt="19"/>
      <dgm:spPr/>
    </dgm:pt>
    <dgm:pt modelId="{E0D91EE1-2A5F-524D-A317-ADA5A93D28D3}" type="pres">
      <dgm:prSet presAssocID="{ECB41BE8-2F25-8240-BAEE-B3633C0BCA0F}" presName="c17" presStyleLbl="node1" presStyleIdx="16" presStyleCnt="19"/>
      <dgm:spPr/>
    </dgm:pt>
    <dgm:pt modelId="{E23C0893-B631-5349-A1A3-18A730D02633}" type="pres">
      <dgm:prSet presAssocID="{ECB41BE8-2F25-8240-BAEE-B3633C0BCA0F}" presName="c18" presStyleLbl="node1" presStyleIdx="17" presStyleCnt="19"/>
      <dgm:spPr/>
    </dgm:pt>
    <dgm:pt modelId="{3E7F1FB6-3966-BC4F-91B2-C4798BD287FC}" type="pres">
      <dgm:prSet presAssocID="{AE4B0D73-5C6C-0047-BC5C-91F5E2361EAF}" presName="chevronComposite1" presStyleCnt="0"/>
      <dgm:spPr/>
    </dgm:pt>
    <dgm:pt modelId="{3FB6F49C-794B-634E-ACEB-DBA7E779E11C}" type="pres">
      <dgm:prSet presAssocID="{AE4B0D73-5C6C-0047-BC5C-91F5E2361EAF}" presName="chevron1" presStyleLbl="sibTrans2D1" presStyleIdx="0" presStyleCnt="4"/>
      <dgm:spPr/>
    </dgm:pt>
    <dgm:pt modelId="{D1D1B972-1717-BD49-B8FF-2800DC897F75}" type="pres">
      <dgm:prSet presAssocID="{AE4B0D73-5C6C-0047-BC5C-91F5E2361EAF}" presName="spChevron1" presStyleCnt="0"/>
      <dgm:spPr/>
    </dgm:pt>
    <dgm:pt modelId="{93E6988F-D79B-5F4F-BDE3-090D21D14A72}" type="pres">
      <dgm:prSet presAssocID="{0B4401B5-2FAA-8B4E-94B5-E2A8D1BF1808}" presName="middle" presStyleCnt="0"/>
      <dgm:spPr/>
    </dgm:pt>
    <dgm:pt modelId="{0C0B8C80-703C-B741-810E-3727CB8EF000}" type="pres">
      <dgm:prSet presAssocID="{0B4401B5-2FAA-8B4E-94B5-E2A8D1BF1808}" presName="parTxMid" presStyleLbl="revTx" presStyleIdx="1" presStyleCnt="4"/>
      <dgm:spPr/>
    </dgm:pt>
    <dgm:pt modelId="{430E24DE-D5AC-1D47-AADB-8C27D4C90982}" type="pres">
      <dgm:prSet presAssocID="{0B4401B5-2FAA-8B4E-94B5-E2A8D1BF1808}" presName="spMid" presStyleCnt="0"/>
      <dgm:spPr/>
    </dgm:pt>
    <dgm:pt modelId="{953EF748-F40B-774A-8E18-26C92DF0C8C1}" type="pres">
      <dgm:prSet presAssocID="{7AD3EFF3-57B2-A941-8691-E45029E44461}" presName="chevronComposite1" presStyleCnt="0"/>
      <dgm:spPr/>
    </dgm:pt>
    <dgm:pt modelId="{E46486AC-E024-A741-A98B-B5B1D6B2401B}" type="pres">
      <dgm:prSet presAssocID="{7AD3EFF3-57B2-A941-8691-E45029E44461}" presName="chevron1" presStyleLbl="sibTrans2D1" presStyleIdx="1" presStyleCnt="4"/>
      <dgm:spPr/>
    </dgm:pt>
    <dgm:pt modelId="{7935D375-B7A1-404E-83A0-2B5325574A58}" type="pres">
      <dgm:prSet presAssocID="{7AD3EFF3-57B2-A941-8691-E45029E44461}" presName="spChevron1" presStyleCnt="0"/>
      <dgm:spPr/>
    </dgm:pt>
    <dgm:pt modelId="{0179C5E3-7CA9-484C-9A3B-DC8138B01F69}" type="pres">
      <dgm:prSet presAssocID="{202FED57-E498-A340-976C-75D0C416E988}" presName="middle" presStyleCnt="0"/>
      <dgm:spPr/>
    </dgm:pt>
    <dgm:pt modelId="{EE5FCFA5-6860-3245-BC1D-838F52B41D24}" type="pres">
      <dgm:prSet presAssocID="{202FED57-E498-A340-976C-75D0C416E988}" presName="parTxMid" presStyleLbl="revTx" presStyleIdx="2" presStyleCnt="4"/>
      <dgm:spPr/>
    </dgm:pt>
    <dgm:pt modelId="{D375F3F3-30EA-5743-A7BF-220FD62225AB}" type="pres">
      <dgm:prSet presAssocID="{202FED57-E498-A340-976C-75D0C416E988}" presName="spMid" presStyleCnt="0"/>
      <dgm:spPr/>
    </dgm:pt>
    <dgm:pt modelId="{25EAB11D-D7EE-FD40-A8FD-E9F735A49CCB}" type="pres">
      <dgm:prSet presAssocID="{035AD458-8436-BB45-AD28-8A6874A857F5}" presName="chevronComposite1" presStyleCnt="0"/>
      <dgm:spPr/>
    </dgm:pt>
    <dgm:pt modelId="{6010750A-FA18-284E-8C6A-6527B1306A32}" type="pres">
      <dgm:prSet presAssocID="{035AD458-8436-BB45-AD28-8A6874A857F5}" presName="chevron1" presStyleLbl="sibTrans2D1" presStyleIdx="2" presStyleCnt="4"/>
      <dgm:spPr/>
    </dgm:pt>
    <dgm:pt modelId="{66E3C0AE-C839-CB48-BBA0-648BE3ADD2CB}" type="pres">
      <dgm:prSet presAssocID="{035AD458-8436-BB45-AD28-8A6874A857F5}" presName="spChevron1" presStyleCnt="0"/>
      <dgm:spPr/>
    </dgm:pt>
    <dgm:pt modelId="{6F62BD90-6744-E943-A67C-136324654819}" type="pres">
      <dgm:prSet presAssocID="{A61E1338-9CAC-854E-920C-ABCB704EBF85}" presName="middle" presStyleCnt="0"/>
      <dgm:spPr/>
    </dgm:pt>
    <dgm:pt modelId="{71449DD6-7A6E-AD4F-A5B6-4BA184B5DA50}" type="pres">
      <dgm:prSet presAssocID="{A61E1338-9CAC-854E-920C-ABCB704EBF85}" presName="parTxMid" presStyleLbl="revTx" presStyleIdx="3" presStyleCnt="4"/>
      <dgm:spPr/>
    </dgm:pt>
    <dgm:pt modelId="{C2352B3E-A6BF-A048-A68E-90A2D75E9E71}" type="pres">
      <dgm:prSet presAssocID="{A61E1338-9CAC-854E-920C-ABCB704EBF85}" presName="spMid" presStyleCnt="0"/>
      <dgm:spPr/>
    </dgm:pt>
    <dgm:pt modelId="{236A6B57-26B3-F640-8A66-3D35FC145200}" type="pres">
      <dgm:prSet presAssocID="{B6071994-6094-594D-BC8A-5EE30F0AB7E5}" presName="chevronComposite1" presStyleCnt="0"/>
      <dgm:spPr/>
    </dgm:pt>
    <dgm:pt modelId="{18085749-AF05-6245-9625-D7EBF191EF6C}" type="pres">
      <dgm:prSet presAssocID="{B6071994-6094-594D-BC8A-5EE30F0AB7E5}" presName="chevron1" presStyleLbl="sibTrans2D1" presStyleIdx="3" presStyleCnt="4"/>
      <dgm:spPr>
        <a:solidFill>
          <a:schemeClr val="accent1"/>
        </a:solidFill>
      </dgm:spPr>
    </dgm:pt>
    <dgm:pt modelId="{C00290B1-A095-C049-972B-C01DB8B611E3}" type="pres">
      <dgm:prSet presAssocID="{B6071994-6094-594D-BC8A-5EE30F0AB7E5}" presName="spChevron1" presStyleCnt="0"/>
      <dgm:spPr/>
    </dgm:pt>
    <dgm:pt modelId="{1AC37906-CDC2-A147-9787-621960883300}" type="pres">
      <dgm:prSet presAssocID="{56F1B27A-93C4-BD4F-A948-A9CF86C24353}" presName="last" presStyleCnt="0"/>
      <dgm:spPr/>
    </dgm:pt>
    <dgm:pt modelId="{7C2F2867-E8F0-514E-8AF9-C22FC1660562}" type="pres">
      <dgm:prSet presAssocID="{56F1B27A-93C4-BD4F-A948-A9CF86C24353}" presName="circleTx" presStyleLbl="node1" presStyleIdx="18" presStyleCnt="19"/>
      <dgm:spPr/>
    </dgm:pt>
    <dgm:pt modelId="{B6153136-2692-7547-9065-B0940529EFD1}" type="pres">
      <dgm:prSet presAssocID="{56F1B27A-93C4-BD4F-A948-A9CF86C24353}" presName="spN" presStyleCnt="0"/>
      <dgm:spPr/>
    </dgm:pt>
  </dgm:ptLst>
  <dgm:cxnLst>
    <dgm:cxn modelId="{75950C16-4CD7-9C44-83DE-B99E77B9C967}" type="presOf" srcId="{56F1B27A-93C4-BD4F-A948-A9CF86C24353}" destId="{7C2F2867-E8F0-514E-8AF9-C22FC1660562}" srcOrd="0" destOrd="0" presId="urn:microsoft.com/office/officeart/2009/3/layout/RandomtoResultProcess"/>
    <dgm:cxn modelId="{6D3BE526-F756-594D-ACDE-55BE69A5FF34}" srcId="{59B77AE0-AC1A-624B-B9A8-79C8FD9650BD}" destId="{202FED57-E498-A340-976C-75D0C416E988}" srcOrd="2" destOrd="0" parTransId="{E21248BC-4577-F640-BCEF-BB830280179B}" sibTransId="{035AD458-8436-BB45-AD28-8A6874A857F5}"/>
    <dgm:cxn modelId="{CC5C2240-178D-A944-A69D-177527127552}" srcId="{59B77AE0-AC1A-624B-B9A8-79C8FD9650BD}" destId="{56F1B27A-93C4-BD4F-A948-A9CF86C24353}" srcOrd="4" destOrd="0" parTransId="{5A967119-8AD1-BD4F-83BF-D9BFF18887A6}" sibTransId="{76969DBD-DF62-9D4B-8D2B-C408B302CB2B}"/>
    <dgm:cxn modelId="{8B962A43-CAE8-974B-A5E2-34AC12B24880}" type="presOf" srcId="{0B4401B5-2FAA-8B4E-94B5-E2A8D1BF1808}" destId="{0C0B8C80-703C-B741-810E-3727CB8EF000}" srcOrd="0" destOrd="0" presId="urn:microsoft.com/office/officeart/2009/3/layout/RandomtoResultProcess"/>
    <dgm:cxn modelId="{1DA4B745-5E0C-9847-849C-B0DA9CC73321}" type="presOf" srcId="{59B77AE0-AC1A-624B-B9A8-79C8FD9650BD}" destId="{5BD3CEC7-97DE-D246-A892-DB93373BD44A}" srcOrd="0" destOrd="0" presId="urn:microsoft.com/office/officeart/2009/3/layout/RandomtoResultProcess"/>
    <dgm:cxn modelId="{9C085F5F-94D7-9444-9D96-63CA561308D5}" srcId="{59B77AE0-AC1A-624B-B9A8-79C8FD9650BD}" destId="{A61E1338-9CAC-854E-920C-ABCB704EBF85}" srcOrd="3" destOrd="0" parTransId="{7DCC62F2-5DC5-D147-8FA6-661E29616E9F}" sibTransId="{B6071994-6094-594D-BC8A-5EE30F0AB7E5}"/>
    <dgm:cxn modelId="{B8BBD886-6722-8341-A286-9D344C822852}" type="presOf" srcId="{A61E1338-9CAC-854E-920C-ABCB704EBF85}" destId="{71449DD6-7A6E-AD4F-A5B6-4BA184B5DA50}" srcOrd="0" destOrd="0" presId="urn:microsoft.com/office/officeart/2009/3/layout/RandomtoResultProcess"/>
    <dgm:cxn modelId="{D1CD678A-A8EA-5E4B-B18A-F3094E083BC5}" type="presOf" srcId="{202FED57-E498-A340-976C-75D0C416E988}" destId="{EE5FCFA5-6860-3245-BC1D-838F52B41D24}" srcOrd="0" destOrd="0" presId="urn:microsoft.com/office/officeart/2009/3/layout/RandomtoResultProcess"/>
    <dgm:cxn modelId="{A5CD1A95-B327-A94C-AD99-0AA92FC2BF11}" type="presOf" srcId="{ECB41BE8-2F25-8240-BAEE-B3633C0BCA0F}" destId="{05B8315F-84B3-374B-B786-BD66AE1FC041}" srcOrd="0" destOrd="0" presId="urn:microsoft.com/office/officeart/2009/3/layout/RandomtoResultProcess"/>
    <dgm:cxn modelId="{D615A195-B0BB-4B4F-B210-0941C12FBB63}" srcId="{59B77AE0-AC1A-624B-B9A8-79C8FD9650BD}" destId="{0B4401B5-2FAA-8B4E-94B5-E2A8D1BF1808}" srcOrd="1" destOrd="0" parTransId="{684E3357-B1C7-944C-BDBA-2AB613ACE129}" sibTransId="{7AD3EFF3-57B2-A941-8691-E45029E44461}"/>
    <dgm:cxn modelId="{278B24CB-EB94-F94B-BFF8-FC0221AD4E0B}" srcId="{59B77AE0-AC1A-624B-B9A8-79C8FD9650BD}" destId="{ECB41BE8-2F25-8240-BAEE-B3633C0BCA0F}" srcOrd="0" destOrd="0" parTransId="{4C002E6C-13F5-7A40-816C-429570669166}" sibTransId="{AE4B0D73-5C6C-0047-BC5C-91F5E2361EAF}"/>
    <dgm:cxn modelId="{D0E669DC-AB2C-F24B-8564-0B56FA925E90}" type="presParOf" srcId="{5BD3CEC7-97DE-D246-A892-DB93373BD44A}" destId="{A6F85184-4AB1-A14C-BBFF-C84151BE46E0}" srcOrd="0" destOrd="0" presId="urn:microsoft.com/office/officeart/2009/3/layout/RandomtoResultProcess"/>
    <dgm:cxn modelId="{4D55A367-76BA-684D-AE39-204036640E58}" type="presParOf" srcId="{A6F85184-4AB1-A14C-BBFF-C84151BE46E0}" destId="{05B8315F-84B3-374B-B786-BD66AE1FC041}" srcOrd="0" destOrd="0" presId="urn:microsoft.com/office/officeart/2009/3/layout/RandomtoResultProcess"/>
    <dgm:cxn modelId="{6D4003F1-D2FA-F14C-8BE7-6D029EB7BBCA}" type="presParOf" srcId="{A6F85184-4AB1-A14C-BBFF-C84151BE46E0}" destId="{A9BA4F46-0E40-BF4B-9934-12A320E1A2E9}" srcOrd="1" destOrd="0" presId="urn:microsoft.com/office/officeart/2009/3/layout/RandomtoResultProcess"/>
    <dgm:cxn modelId="{8A6DD38E-5CD7-8B4C-83A6-6295628CFB4F}" type="presParOf" srcId="{A6F85184-4AB1-A14C-BBFF-C84151BE46E0}" destId="{A583DB70-C3FE-6B4E-8AD2-AFEA583AC3F7}" srcOrd="2" destOrd="0" presId="urn:microsoft.com/office/officeart/2009/3/layout/RandomtoResultProcess"/>
    <dgm:cxn modelId="{6534E7C2-5224-AE44-A40F-FDDD739E8233}" type="presParOf" srcId="{A6F85184-4AB1-A14C-BBFF-C84151BE46E0}" destId="{2AC256FA-6AC3-3C43-835E-4F34D8175F34}" srcOrd="3" destOrd="0" presId="urn:microsoft.com/office/officeart/2009/3/layout/RandomtoResultProcess"/>
    <dgm:cxn modelId="{8E67022C-C487-174B-BB52-2040BCA550EC}" type="presParOf" srcId="{A6F85184-4AB1-A14C-BBFF-C84151BE46E0}" destId="{D6119D95-F377-5C4E-A208-C63C9FFE6CFA}" srcOrd="4" destOrd="0" presId="urn:microsoft.com/office/officeart/2009/3/layout/RandomtoResultProcess"/>
    <dgm:cxn modelId="{9BD33157-2B57-0B42-801D-AC1E8E8C748B}" type="presParOf" srcId="{A6F85184-4AB1-A14C-BBFF-C84151BE46E0}" destId="{81588023-DB7B-CA46-B1F2-CAEFD47D650D}" srcOrd="5" destOrd="0" presId="urn:microsoft.com/office/officeart/2009/3/layout/RandomtoResultProcess"/>
    <dgm:cxn modelId="{F2C4CC4D-4258-494C-9C20-E6C8025F4A88}" type="presParOf" srcId="{A6F85184-4AB1-A14C-BBFF-C84151BE46E0}" destId="{9E8A9073-52F1-694E-9FBF-3B945B674402}" srcOrd="6" destOrd="0" presId="urn:microsoft.com/office/officeart/2009/3/layout/RandomtoResultProcess"/>
    <dgm:cxn modelId="{1C2D9A2E-C19E-954D-AF2E-1C86BC911438}" type="presParOf" srcId="{A6F85184-4AB1-A14C-BBFF-C84151BE46E0}" destId="{9C218DB3-AA2B-4047-846B-4CFC45A446C5}" srcOrd="7" destOrd="0" presId="urn:microsoft.com/office/officeart/2009/3/layout/RandomtoResultProcess"/>
    <dgm:cxn modelId="{DC59ECCF-A938-9345-947D-6143221F2EF7}" type="presParOf" srcId="{A6F85184-4AB1-A14C-BBFF-C84151BE46E0}" destId="{54D22505-B4CE-1842-945D-DCD2D916F296}" srcOrd="8" destOrd="0" presId="urn:microsoft.com/office/officeart/2009/3/layout/RandomtoResultProcess"/>
    <dgm:cxn modelId="{5496EDCF-6FF1-9147-99DD-F3D34CC04BA9}" type="presParOf" srcId="{A6F85184-4AB1-A14C-BBFF-C84151BE46E0}" destId="{DE11D409-B5AE-234D-9D4E-871425F4CF8A}" srcOrd="9" destOrd="0" presId="urn:microsoft.com/office/officeart/2009/3/layout/RandomtoResultProcess"/>
    <dgm:cxn modelId="{4C92D641-F1DB-414D-8F38-9E7B7A5C0E98}" type="presParOf" srcId="{A6F85184-4AB1-A14C-BBFF-C84151BE46E0}" destId="{796EA20A-4B0B-4B45-A7F6-925E373FF897}" srcOrd="10" destOrd="0" presId="urn:microsoft.com/office/officeart/2009/3/layout/RandomtoResultProcess"/>
    <dgm:cxn modelId="{89751E4B-E700-C348-8985-4EA5CA2E65C1}" type="presParOf" srcId="{A6F85184-4AB1-A14C-BBFF-C84151BE46E0}" destId="{69B4CDA1-ED79-FE4E-B1FD-FE9AEA573D0F}" srcOrd="11" destOrd="0" presId="urn:microsoft.com/office/officeart/2009/3/layout/RandomtoResultProcess"/>
    <dgm:cxn modelId="{CB43CB68-D297-E243-921C-7240CB59E982}" type="presParOf" srcId="{A6F85184-4AB1-A14C-BBFF-C84151BE46E0}" destId="{3A259335-A7DD-B54D-B087-E3771FA8913E}" srcOrd="12" destOrd="0" presId="urn:microsoft.com/office/officeart/2009/3/layout/RandomtoResultProcess"/>
    <dgm:cxn modelId="{7EB18B68-0CD0-DA44-8313-E1C68FADA049}" type="presParOf" srcId="{A6F85184-4AB1-A14C-BBFF-C84151BE46E0}" destId="{3C0AFBEB-0EA6-074B-B8D5-42EB9D6EAF20}" srcOrd="13" destOrd="0" presId="urn:microsoft.com/office/officeart/2009/3/layout/RandomtoResultProcess"/>
    <dgm:cxn modelId="{EAF28F7C-BDCE-9C4D-A55B-C0166E838C3A}" type="presParOf" srcId="{A6F85184-4AB1-A14C-BBFF-C84151BE46E0}" destId="{DE8D203B-51D4-9946-AB8B-458EA11FE6C3}" srcOrd="14" destOrd="0" presId="urn:microsoft.com/office/officeart/2009/3/layout/RandomtoResultProcess"/>
    <dgm:cxn modelId="{4734C379-D55D-9C47-8F0A-89DEBB30EEB0}" type="presParOf" srcId="{A6F85184-4AB1-A14C-BBFF-C84151BE46E0}" destId="{38283707-D104-7A41-8D83-24C61B8D4A19}" srcOrd="15" destOrd="0" presId="urn:microsoft.com/office/officeart/2009/3/layout/RandomtoResultProcess"/>
    <dgm:cxn modelId="{A2941121-F7B3-E548-9A9B-0DF1481C6C60}" type="presParOf" srcId="{A6F85184-4AB1-A14C-BBFF-C84151BE46E0}" destId="{8BD8A07F-38D1-2641-829F-0EEF883DABBF}" srcOrd="16" destOrd="0" presId="urn:microsoft.com/office/officeart/2009/3/layout/RandomtoResultProcess"/>
    <dgm:cxn modelId="{00F626BF-BD93-564C-882C-B54EB1651841}" type="presParOf" srcId="{A6F85184-4AB1-A14C-BBFF-C84151BE46E0}" destId="{E0D91EE1-2A5F-524D-A317-ADA5A93D28D3}" srcOrd="17" destOrd="0" presId="urn:microsoft.com/office/officeart/2009/3/layout/RandomtoResultProcess"/>
    <dgm:cxn modelId="{9F8ACE6D-E95B-6E48-8557-7EB6ECD68B87}" type="presParOf" srcId="{A6F85184-4AB1-A14C-BBFF-C84151BE46E0}" destId="{E23C0893-B631-5349-A1A3-18A730D02633}" srcOrd="18" destOrd="0" presId="urn:microsoft.com/office/officeart/2009/3/layout/RandomtoResultProcess"/>
    <dgm:cxn modelId="{12A90FD4-66E9-1D4A-8A8D-A79976B36F24}" type="presParOf" srcId="{5BD3CEC7-97DE-D246-A892-DB93373BD44A}" destId="{3E7F1FB6-3966-BC4F-91B2-C4798BD287FC}" srcOrd="1" destOrd="0" presId="urn:microsoft.com/office/officeart/2009/3/layout/RandomtoResultProcess"/>
    <dgm:cxn modelId="{8AF9DC9D-6D24-FC48-AF41-5AF83A7BD0DD}" type="presParOf" srcId="{3E7F1FB6-3966-BC4F-91B2-C4798BD287FC}" destId="{3FB6F49C-794B-634E-ACEB-DBA7E779E11C}" srcOrd="0" destOrd="0" presId="urn:microsoft.com/office/officeart/2009/3/layout/RandomtoResultProcess"/>
    <dgm:cxn modelId="{C87B35C7-E45C-4946-963C-1DBDAB553F2C}" type="presParOf" srcId="{3E7F1FB6-3966-BC4F-91B2-C4798BD287FC}" destId="{D1D1B972-1717-BD49-B8FF-2800DC897F75}" srcOrd="1" destOrd="0" presId="urn:microsoft.com/office/officeart/2009/3/layout/RandomtoResultProcess"/>
    <dgm:cxn modelId="{7BD2D48D-8AEB-FB45-A90C-5003966A781A}" type="presParOf" srcId="{5BD3CEC7-97DE-D246-A892-DB93373BD44A}" destId="{93E6988F-D79B-5F4F-BDE3-090D21D14A72}" srcOrd="2" destOrd="0" presId="urn:microsoft.com/office/officeart/2009/3/layout/RandomtoResultProcess"/>
    <dgm:cxn modelId="{67B7C337-CA1A-574D-927E-E606F1B0D866}" type="presParOf" srcId="{93E6988F-D79B-5F4F-BDE3-090D21D14A72}" destId="{0C0B8C80-703C-B741-810E-3727CB8EF000}" srcOrd="0" destOrd="0" presId="urn:microsoft.com/office/officeart/2009/3/layout/RandomtoResultProcess"/>
    <dgm:cxn modelId="{BFC8B307-1ED2-794D-9DE9-F4762B0A7E4D}" type="presParOf" srcId="{93E6988F-D79B-5F4F-BDE3-090D21D14A72}" destId="{430E24DE-D5AC-1D47-AADB-8C27D4C90982}" srcOrd="1" destOrd="0" presId="urn:microsoft.com/office/officeart/2009/3/layout/RandomtoResultProcess"/>
    <dgm:cxn modelId="{6F46A614-3784-3E42-80F5-3CB4651DEE4F}" type="presParOf" srcId="{5BD3CEC7-97DE-D246-A892-DB93373BD44A}" destId="{953EF748-F40B-774A-8E18-26C92DF0C8C1}" srcOrd="3" destOrd="0" presId="urn:microsoft.com/office/officeart/2009/3/layout/RandomtoResultProcess"/>
    <dgm:cxn modelId="{D8C11607-64DF-9743-B9D3-B4719976700F}" type="presParOf" srcId="{953EF748-F40B-774A-8E18-26C92DF0C8C1}" destId="{E46486AC-E024-A741-A98B-B5B1D6B2401B}" srcOrd="0" destOrd="0" presId="urn:microsoft.com/office/officeart/2009/3/layout/RandomtoResultProcess"/>
    <dgm:cxn modelId="{43ED1677-1107-174C-A194-F494C8782DF6}" type="presParOf" srcId="{953EF748-F40B-774A-8E18-26C92DF0C8C1}" destId="{7935D375-B7A1-404E-83A0-2B5325574A58}" srcOrd="1" destOrd="0" presId="urn:microsoft.com/office/officeart/2009/3/layout/RandomtoResultProcess"/>
    <dgm:cxn modelId="{E27EE6D7-C1C4-5F41-B4C2-A1AD2206982B}" type="presParOf" srcId="{5BD3CEC7-97DE-D246-A892-DB93373BD44A}" destId="{0179C5E3-7CA9-484C-9A3B-DC8138B01F69}" srcOrd="4" destOrd="0" presId="urn:microsoft.com/office/officeart/2009/3/layout/RandomtoResultProcess"/>
    <dgm:cxn modelId="{B3C57CF2-14E9-8D41-ADC3-9C72DFECC70A}" type="presParOf" srcId="{0179C5E3-7CA9-484C-9A3B-DC8138B01F69}" destId="{EE5FCFA5-6860-3245-BC1D-838F52B41D24}" srcOrd="0" destOrd="0" presId="urn:microsoft.com/office/officeart/2009/3/layout/RandomtoResultProcess"/>
    <dgm:cxn modelId="{DFE8471A-BA84-4242-9D38-3CE2D24FDEB0}" type="presParOf" srcId="{0179C5E3-7CA9-484C-9A3B-DC8138B01F69}" destId="{D375F3F3-30EA-5743-A7BF-220FD62225AB}" srcOrd="1" destOrd="0" presId="urn:microsoft.com/office/officeart/2009/3/layout/RandomtoResultProcess"/>
    <dgm:cxn modelId="{4DB7A92B-FCCC-524D-B4F2-9CC3CFC8B114}" type="presParOf" srcId="{5BD3CEC7-97DE-D246-A892-DB93373BD44A}" destId="{25EAB11D-D7EE-FD40-A8FD-E9F735A49CCB}" srcOrd="5" destOrd="0" presId="urn:microsoft.com/office/officeart/2009/3/layout/RandomtoResultProcess"/>
    <dgm:cxn modelId="{424D14BE-D00F-C040-BC73-1EE073CA8D85}" type="presParOf" srcId="{25EAB11D-D7EE-FD40-A8FD-E9F735A49CCB}" destId="{6010750A-FA18-284E-8C6A-6527B1306A32}" srcOrd="0" destOrd="0" presId="urn:microsoft.com/office/officeart/2009/3/layout/RandomtoResultProcess"/>
    <dgm:cxn modelId="{3DD3AD8B-5AB8-8C43-8D98-64339E4EC1CD}" type="presParOf" srcId="{25EAB11D-D7EE-FD40-A8FD-E9F735A49CCB}" destId="{66E3C0AE-C839-CB48-BBA0-648BE3ADD2CB}" srcOrd="1" destOrd="0" presId="urn:microsoft.com/office/officeart/2009/3/layout/RandomtoResultProcess"/>
    <dgm:cxn modelId="{4D8136B5-5416-6347-A2B4-B507077415E3}" type="presParOf" srcId="{5BD3CEC7-97DE-D246-A892-DB93373BD44A}" destId="{6F62BD90-6744-E943-A67C-136324654819}" srcOrd="6" destOrd="0" presId="urn:microsoft.com/office/officeart/2009/3/layout/RandomtoResultProcess"/>
    <dgm:cxn modelId="{5CF9E4AE-BC76-DD4B-BAF4-C4057D18483D}" type="presParOf" srcId="{6F62BD90-6744-E943-A67C-136324654819}" destId="{71449DD6-7A6E-AD4F-A5B6-4BA184B5DA50}" srcOrd="0" destOrd="0" presId="urn:microsoft.com/office/officeart/2009/3/layout/RandomtoResultProcess"/>
    <dgm:cxn modelId="{3942AF19-1B8D-0D4A-A774-E28B8D16D82F}" type="presParOf" srcId="{6F62BD90-6744-E943-A67C-136324654819}" destId="{C2352B3E-A6BF-A048-A68E-90A2D75E9E71}" srcOrd="1" destOrd="0" presId="urn:microsoft.com/office/officeart/2009/3/layout/RandomtoResultProcess"/>
    <dgm:cxn modelId="{B0C69DAD-3F66-7340-BCC0-0A131069E188}" type="presParOf" srcId="{5BD3CEC7-97DE-D246-A892-DB93373BD44A}" destId="{236A6B57-26B3-F640-8A66-3D35FC145200}" srcOrd="7" destOrd="0" presId="urn:microsoft.com/office/officeart/2009/3/layout/RandomtoResultProcess"/>
    <dgm:cxn modelId="{40AF9ADA-F424-2441-88DC-264BB020CD8B}" type="presParOf" srcId="{236A6B57-26B3-F640-8A66-3D35FC145200}" destId="{18085749-AF05-6245-9625-D7EBF191EF6C}" srcOrd="0" destOrd="0" presId="urn:microsoft.com/office/officeart/2009/3/layout/RandomtoResultProcess"/>
    <dgm:cxn modelId="{30C8BB66-5A95-0C41-B173-4EF1A647ED09}" type="presParOf" srcId="{236A6B57-26B3-F640-8A66-3D35FC145200}" destId="{C00290B1-A095-C049-972B-C01DB8B611E3}" srcOrd="1" destOrd="0" presId="urn:microsoft.com/office/officeart/2009/3/layout/RandomtoResultProcess"/>
    <dgm:cxn modelId="{99D5AC35-0936-EE49-A648-86298422E6A9}" type="presParOf" srcId="{5BD3CEC7-97DE-D246-A892-DB93373BD44A}" destId="{1AC37906-CDC2-A147-9787-621960883300}" srcOrd="8" destOrd="0" presId="urn:microsoft.com/office/officeart/2009/3/layout/RandomtoResultProcess"/>
    <dgm:cxn modelId="{25D1C2CB-2B79-8647-8627-99C412D76900}" type="presParOf" srcId="{1AC37906-CDC2-A147-9787-621960883300}" destId="{7C2F2867-E8F0-514E-8AF9-C22FC1660562}" srcOrd="0" destOrd="0" presId="urn:microsoft.com/office/officeart/2009/3/layout/RandomtoResultProcess"/>
    <dgm:cxn modelId="{55CF7299-599A-E44A-BE6D-C968DBC3B2CA}" type="presParOf" srcId="{1AC37906-CDC2-A147-9787-621960883300}" destId="{B6153136-2692-7547-9065-B0940529EFD1}"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E296124-630A-4CA7-A6C7-C08C334C859F}" type="doc">
      <dgm:prSet loTypeId="urn:microsoft.com/office/officeart/2005/8/layout/process4" loCatId="process" qsTypeId="urn:microsoft.com/office/officeart/2005/8/quickstyle/simple2" qsCatId="simple" csTypeId="urn:microsoft.com/office/officeart/2005/8/colors/accent3_2" csCatId="accent3" phldr="1"/>
      <dgm:spPr/>
      <dgm:t>
        <a:bodyPr/>
        <a:lstStyle/>
        <a:p>
          <a:endParaRPr lang="en-US"/>
        </a:p>
      </dgm:t>
    </dgm:pt>
    <dgm:pt modelId="{426F71E6-BCCE-46DC-9E2E-2331CD8F0DFB}">
      <dgm:prSet/>
      <dgm:spPr/>
      <dgm:t>
        <a:bodyPr/>
        <a:lstStyle/>
        <a:p>
          <a:r>
            <a:rPr lang="en-US"/>
            <a:t>Systolic and diastolic ventricular dysfunction is common</a:t>
          </a:r>
        </a:p>
      </dgm:t>
    </dgm:pt>
    <dgm:pt modelId="{556AB7FE-5C9F-4611-8057-FDBA3EB6F49D}" type="parTrans" cxnId="{F95838BA-EA4C-4D8C-AE29-FD5518D0DF12}">
      <dgm:prSet/>
      <dgm:spPr/>
      <dgm:t>
        <a:bodyPr/>
        <a:lstStyle/>
        <a:p>
          <a:endParaRPr lang="en-US"/>
        </a:p>
      </dgm:t>
    </dgm:pt>
    <dgm:pt modelId="{F6F4C2DB-B674-485A-841B-4C571C2E4027}" type="sibTrans" cxnId="{F95838BA-EA4C-4D8C-AE29-FD5518D0DF12}">
      <dgm:prSet/>
      <dgm:spPr/>
      <dgm:t>
        <a:bodyPr/>
        <a:lstStyle/>
        <a:p>
          <a:endParaRPr lang="en-US"/>
        </a:p>
      </dgm:t>
    </dgm:pt>
    <dgm:pt modelId="{ECE2F99C-DBC9-40A9-A124-782625FAB0F3}">
      <dgm:prSet/>
      <dgm:spPr/>
      <dgm:t>
        <a:bodyPr/>
        <a:lstStyle/>
        <a:p>
          <a:r>
            <a:rPr lang="en-US"/>
            <a:t>Cardiac muscle wall edema</a:t>
          </a:r>
        </a:p>
      </dgm:t>
    </dgm:pt>
    <dgm:pt modelId="{33C06D41-A5C0-4F49-9737-59C414AF3241}" type="parTrans" cxnId="{A0B6F5D9-EADE-4F26-8640-BD2D6FCE1942}">
      <dgm:prSet/>
      <dgm:spPr/>
      <dgm:t>
        <a:bodyPr/>
        <a:lstStyle/>
        <a:p>
          <a:endParaRPr lang="en-US"/>
        </a:p>
      </dgm:t>
    </dgm:pt>
    <dgm:pt modelId="{F17DF698-B0C3-431E-9126-5C30742F98E5}" type="sibTrans" cxnId="{A0B6F5D9-EADE-4F26-8640-BD2D6FCE1942}">
      <dgm:prSet/>
      <dgm:spPr/>
      <dgm:t>
        <a:bodyPr/>
        <a:lstStyle/>
        <a:p>
          <a:endParaRPr lang="en-US"/>
        </a:p>
      </dgm:t>
    </dgm:pt>
    <dgm:pt modelId="{F1B2C8A0-054A-4C77-AEB4-612187D0C90A}">
      <dgm:prSet/>
      <dgm:spPr/>
      <dgm:t>
        <a:bodyPr/>
        <a:lstStyle/>
        <a:p>
          <a:r>
            <a:rPr lang="en-US"/>
            <a:t>Tissue ischemia</a:t>
          </a:r>
        </a:p>
      </dgm:t>
    </dgm:pt>
    <dgm:pt modelId="{BEA193FD-F691-4E45-AF49-66DCE0CBD36F}" type="parTrans" cxnId="{4450A0FD-CDC5-4984-B0F7-2384DC091B0F}">
      <dgm:prSet/>
      <dgm:spPr/>
      <dgm:t>
        <a:bodyPr/>
        <a:lstStyle/>
        <a:p>
          <a:endParaRPr lang="en-US"/>
        </a:p>
      </dgm:t>
    </dgm:pt>
    <dgm:pt modelId="{96F20478-F2DB-4B94-BD9E-D76870281C9C}" type="sibTrans" cxnId="{4450A0FD-CDC5-4984-B0F7-2384DC091B0F}">
      <dgm:prSet/>
      <dgm:spPr/>
      <dgm:t>
        <a:bodyPr/>
        <a:lstStyle/>
        <a:p>
          <a:endParaRPr lang="en-US"/>
        </a:p>
      </dgm:t>
    </dgm:pt>
    <dgm:pt modelId="{CAF33BE3-EA51-4CC7-9402-551533836AC1}">
      <dgm:prSet/>
      <dgm:spPr/>
      <dgm:t>
        <a:bodyPr/>
        <a:lstStyle/>
        <a:p>
          <a:r>
            <a:rPr lang="en-US"/>
            <a:t>Decreased compliance</a:t>
          </a:r>
        </a:p>
      </dgm:t>
    </dgm:pt>
    <dgm:pt modelId="{F30B7D06-184D-4FE7-BD10-EA686B0D6313}" type="parTrans" cxnId="{D3141949-D1BA-4D39-B5F9-0472D1EC6D58}">
      <dgm:prSet/>
      <dgm:spPr/>
      <dgm:t>
        <a:bodyPr/>
        <a:lstStyle/>
        <a:p>
          <a:endParaRPr lang="en-US"/>
        </a:p>
      </dgm:t>
    </dgm:pt>
    <dgm:pt modelId="{CA2A67AD-AC07-481E-80E2-818A958A384C}" type="sibTrans" cxnId="{D3141949-D1BA-4D39-B5F9-0472D1EC6D58}">
      <dgm:prSet/>
      <dgm:spPr/>
      <dgm:t>
        <a:bodyPr/>
        <a:lstStyle/>
        <a:p>
          <a:endParaRPr lang="en-US"/>
        </a:p>
      </dgm:t>
    </dgm:pt>
    <dgm:pt modelId="{FC529018-0A1C-455F-BB31-E2408128F88A}">
      <dgm:prSet/>
      <dgm:spPr>
        <a:solidFill>
          <a:schemeClr val="accent2"/>
        </a:solidFill>
      </dgm:spPr>
      <dgm:t>
        <a:bodyPr/>
        <a:lstStyle/>
        <a:p>
          <a:r>
            <a:rPr lang="en-US" dirty="0"/>
            <a:t>Decreased cardiac output</a:t>
          </a:r>
        </a:p>
      </dgm:t>
    </dgm:pt>
    <dgm:pt modelId="{1DBAB2A4-A93C-4372-8721-28958C1EBE20}" type="parTrans" cxnId="{5AD9CA39-B859-47E9-A37D-264C45FF6543}">
      <dgm:prSet/>
      <dgm:spPr/>
      <dgm:t>
        <a:bodyPr/>
        <a:lstStyle/>
        <a:p>
          <a:endParaRPr lang="en-US"/>
        </a:p>
      </dgm:t>
    </dgm:pt>
    <dgm:pt modelId="{5402A237-A794-447F-A887-EA84553B932B}" type="sibTrans" cxnId="{5AD9CA39-B859-47E9-A37D-264C45FF6543}">
      <dgm:prSet/>
      <dgm:spPr/>
      <dgm:t>
        <a:bodyPr/>
        <a:lstStyle/>
        <a:p>
          <a:endParaRPr lang="en-US"/>
        </a:p>
      </dgm:t>
    </dgm:pt>
    <dgm:pt modelId="{777104BC-7EB1-954C-A962-6768C62D452A}" type="pres">
      <dgm:prSet presAssocID="{0E296124-630A-4CA7-A6C7-C08C334C859F}" presName="Name0" presStyleCnt="0">
        <dgm:presLayoutVars>
          <dgm:dir/>
          <dgm:animLvl val="lvl"/>
          <dgm:resizeHandles val="exact"/>
        </dgm:presLayoutVars>
      </dgm:prSet>
      <dgm:spPr/>
    </dgm:pt>
    <dgm:pt modelId="{3CDD415F-3E8C-CF44-B590-EA587B02D46B}" type="pres">
      <dgm:prSet presAssocID="{FC529018-0A1C-455F-BB31-E2408128F88A}" presName="boxAndChildren" presStyleCnt="0"/>
      <dgm:spPr/>
    </dgm:pt>
    <dgm:pt modelId="{3BFA3D69-1033-7945-A20A-EA5B1BC27F1F}" type="pres">
      <dgm:prSet presAssocID="{FC529018-0A1C-455F-BB31-E2408128F88A}" presName="parentTextBox" presStyleLbl="node1" presStyleIdx="0" presStyleCnt="2" custScaleX="90022" custScaleY="56749"/>
      <dgm:spPr/>
    </dgm:pt>
    <dgm:pt modelId="{4EBEA318-8A09-5C49-8452-8035938D975E}" type="pres">
      <dgm:prSet presAssocID="{F6F4C2DB-B674-485A-841B-4C571C2E4027}" presName="sp" presStyleCnt="0"/>
      <dgm:spPr/>
    </dgm:pt>
    <dgm:pt modelId="{BD50D63D-63ED-A640-BEC8-EF640372BB48}" type="pres">
      <dgm:prSet presAssocID="{426F71E6-BCCE-46DC-9E2E-2331CD8F0DFB}" presName="arrowAndChildren" presStyleCnt="0"/>
      <dgm:spPr/>
    </dgm:pt>
    <dgm:pt modelId="{10DDD057-4E0A-2742-8A2D-49CA26FA9D5A}" type="pres">
      <dgm:prSet presAssocID="{426F71E6-BCCE-46DC-9E2E-2331CD8F0DFB}" presName="parentTextArrow" presStyleLbl="node1" presStyleIdx="0" presStyleCnt="2"/>
      <dgm:spPr/>
    </dgm:pt>
    <dgm:pt modelId="{5D73DA9C-1D33-394B-95D4-797D5B00D673}" type="pres">
      <dgm:prSet presAssocID="{426F71E6-BCCE-46DC-9E2E-2331CD8F0DFB}" presName="arrow" presStyleLbl="node1" presStyleIdx="1" presStyleCnt="2"/>
      <dgm:spPr/>
    </dgm:pt>
    <dgm:pt modelId="{72AD812D-E054-3E4C-8712-A82BFFF5C313}" type="pres">
      <dgm:prSet presAssocID="{426F71E6-BCCE-46DC-9E2E-2331CD8F0DFB}" presName="descendantArrow" presStyleCnt="0"/>
      <dgm:spPr/>
    </dgm:pt>
    <dgm:pt modelId="{050827FC-3294-5C47-AC54-A8CA343ACA45}" type="pres">
      <dgm:prSet presAssocID="{ECE2F99C-DBC9-40A9-A124-782625FAB0F3}" presName="childTextArrow" presStyleLbl="fgAccFollowNode1" presStyleIdx="0" presStyleCnt="3">
        <dgm:presLayoutVars>
          <dgm:bulletEnabled val="1"/>
        </dgm:presLayoutVars>
      </dgm:prSet>
      <dgm:spPr/>
    </dgm:pt>
    <dgm:pt modelId="{652C7269-F0AA-3548-8DB0-C0CDB554EF73}" type="pres">
      <dgm:prSet presAssocID="{F1B2C8A0-054A-4C77-AEB4-612187D0C90A}" presName="childTextArrow" presStyleLbl="fgAccFollowNode1" presStyleIdx="1" presStyleCnt="3">
        <dgm:presLayoutVars>
          <dgm:bulletEnabled val="1"/>
        </dgm:presLayoutVars>
      </dgm:prSet>
      <dgm:spPr/>
    </dgm:pt>
    <dgm:pt modelId="{E355FF77-AA85-364A-802B-772EFBC8428B}" type="pres">
      <dgm:prSet presAssocID="{CAF33BE3-EA51-4CC7-9402-551533836AC1}" presName="childTextArrow" presStyleLbl="fgAccFollowNode1" presStyleIdx="2" presStyleCnt="3">
        <dgm:presLayoutVars>
          <dgm:bulletEnabled val="1"/>
        </dgm:presLayoutVars>
      </dgm:prSet>
      <dgm:spPr/>
    </dgm:pt>
  </dgm:ptLst>
  <dgm:cxnLst>
    <dgm:cxn modelId="{C457FE20-86DE-0341-8DFB-E43230F54D07}" type="presOf" srcId="{426F71E6-BCCE-46DC-9E2E-2331CD8F0DFB}" destId="{5D73DA9C-1D33-394B-95D4-797D5B00D673}" srcOrd="1" destOrd="0" presId="urn:microsoft.com/office/officeart/2005/8/layout/process4"/>
    <dgm:cxn modelId="{4CBED335-9B47-FA43-AC98-953312E1A9D0}" type="presOf" srcId="{426F71E6-BCCE-46DC-9E2E-2331CD8F0DFB}" destId="{10DDD057-4E0A-2742-8A2D-49CA26FA9D5A}" srcOrd="0" destOrd="0" presId="urn:microsoft.com/office/officeart/2005/8/layout/process4"/>
    <dgm:cxn modelId="{5AD9CA39-B859-47E9-A37D-264C45FF6543}" srcId="{0E296124-630A-4CA7-A6C7-C08C334C859F}" destId="{FC529018-0A1C-455F-BB31-E2408128F88A}" srcOrd="1" destOrd="0" parTransId="{1DBAB2A4-A93C-4372-8721-28958C1EBE20}" sibTransId="{5402A237-A794-447F-A887-EA84553B932B}"/>
    <dgm:cxn modelId="{D3141949-D1BA-4D39-B5F9-0472D1EC6D58}" srcId="{426F71E6-BCCE-46DC-9E2E-2331CD8F0DFB}" destId="{CAF33BE3-EA51-4CC7-9402-551533836AC1}" srcOrd="2" destOrd="0" parTransId="{F30B7D06-184D-4FE7-BD10-EA686B0D6313}" sibTransId="{CA2A67AD-AC07-481E-80E2-818A958A384C}"/>
    <dgm:cxn modelId="{FE3E3659-3F09-EA49-8037-A6D49EFB59D8}" type="presOf" srcId="{F1B2C8A0-054A-4C77-AEB4-612187D0C90A}" destId="{652C7269-F0AA-3548-8DB0-C0CDB554EF73}" srcOrd="0" destOrd="0" presId="urn:microsoft.com/office/officeart/2005/8/layout/process4"/>
    <dgm:cxn modelId="{C191AC7E-B913-D740-9CD3-01D2DCC19A32}" type="presOf" srcId="{CAF33BE3-EA51-4CC7-9402-551533836AC1}" destId="{E355FF77-AA85-364A-802B-772EFBC8428B}" srcOrd="0" destOrd="0" presId="urn:microsoft.com/office/officeart/2005/8/layout/process4"/>
    <dgm:cxn modelId="{F95838BA-EA4C-4D8C-AE29-FD5518D0DF12}" srcId="{0E296124-630A-4CA7-A6C7-C08C334C859F}" destId="{426F71E6-BCCE-46DC-9E2E-2331CD8F0DFB}" srcOrd="0" destOrd="0" parTransId="{556AB7FE-5C9F-4611-8057-FDBA3EB6F49D}" sibTransId="{F6F4C2DB-B674-485A-841B-4C571C2E4027}"/>
    <dgm:cxn modelId="{670BA7C1-5504-3244-9613-DB0717DE4399}" type="presOf" srcId="{0E296124-630A-4CA7-A6C7-C08C334C859F}" destId="{777104BC-7EB1-954C-A962-6768C62D452A}" srcOrd="0" destOrd="0" presId="urn:microsoft.com/office/officeart/2005/8/layout/process4"/>
    <dgm:cxn modelId="{E6BED2D4-C41E-3A4B-BB42-D817FE1283D6}" type="presOf" srcId="{FC529018-0A1C-455F-BB31-E2408128F88A}" destId="{3BFA3D69-1033-7945-A20A-EA5B1BC27F1F}" srcOrd="0" destOrd="0" presId="urn:microsoft.com/office/officeart/2005/8/layout/process4"/>
    <dgm:cxn modelId="{A0B6F5D9-EADE-4F26-8640-BD2D6FCE1942}" srcId="{426F71E6-BCCE-46DC-9E2E-2331CD8F0DFB}" destId="{ECE2F99C-DBC9-40A9-A124-782625FAB0F3}" srcOrd="0" destOrd="0" parTransId="{33C06D41-A5C0-4F49-9737-59C414AF3241}" sibTransId="{F17DF698-B0C3-431E-9126-5C30742F98E5}"/>
    <dgm:cxn modelId="{434291DF-778C-3F42-80D3-54176F5849E3}" type="presOf" srcId="{ECE2F99C-DBC9-40A9-A124-782625FAB0F3}" destId="{050827FC-3294-5C47-AC54-A8CA343ACA45}" srcOrd="0" destOrd="0" presId="urn:microsoft.com/office/officeart/2005/8/layout/process4"/>
    <dgm:cxn modelId="{4450A0FD-CDC5-4984-B0F7-2384DC091B0F}" srcId="{426F71E6-BCCE-46DC-9E2E-2331CD8F0DFB}" destId="{F1B2C8A0-054A-4C77-AEB4-612187D0C90A}" srcOrd="1" destOrd="0" parTransId="{BEA193FD-F691-4E45-AF49-66DCE0CBD36F}" sibTransId="{96F20478-F2DB-4B94-BD9E-D76870281C9C}"/>
    <dgm:cxn modelId="{91F09D01-DB1F-714F-8EF1-4DE7947D2DB3}" type="presParOf" srcId="{777104BC-7EB1-954C-A962-6768C62D452A}" destId="{3CDD415F-3E8C-CF44-B590-EA587B02D46B}" srcOrd="0" destOrd="0" presId="urn:microsoft.com/office/officeart/2005/8/layout/process4"/>
    <dgm:cxn modelId="{248DFC4E-76EB-284D-8196-B1136A48AEF3}" type="presParOf" srcId="{3CDD415F-3E8C-CF44-B590-EA587B02D46B}" destId="{3BFA3D69-1033-7945-A20A-EA5B1BC27F1F}" srcOrd="0" destOrd="0" presId="urn:microsoft.com/office/officeart/2005/8/layout/process4"/>
    <dgm:cxn modelId="{4493FF44-B47A-F74C-A469-A3EEEE53CC42}" type="presParOf" srcId="{777104BC-7EB1-954C-A962-6768C62D452A}" destId="{4EBEA318-8A09-5C49-8452-8035938D975E}" srcOrd="1" destOrd="0" presId="urn:microsoft.com/office/officeart/2005/8/layout/process4"/>
    <dgm:cxn modelId="{8C8EAB59-9DD9-CE4A-9EE8-0EB9333596F7}" type="presParOf" srcId="{777104BC-7EB1-954C-A962-6768C62D452A}" destId="{BD50D63D-63ED-A640-BEC8-EF640372BB48}" srcOrd="2" destOrd="0" presId="urn:microsoft.com/office/officeart/2005/8/layout/process4"/>
    <dgm:cxn modelId="{CE068034-8242-944C-8DBD-7FCB22AC034C}" type="presParOf" srcId="{BD50D63D-63ED-A640-BEC8-EF640372BB48}" destId="{10DDD057-4E0A-2742-8A2D-49CA26FA9D5A}" srcOrd="0" destOrd="0" presId="urn:microsoft.com/office/officeart/2005/8/layout/process4"/>
    <dgm:cxn modelId="{C3AB6B6D-3BF1-0D47-AB03-DDCC68C51433}" type="presParOf" srcId="{BD50D63D-63ED-A640-BEC8-EF640372BB48}" destId="{5D73DA9C-1D33-394B-95D4-797D5B00D673}" srcOrd="1" destOrd="0" presId="urn:microsoft.com/office/officeart/2005/8/layout/process4"/>
    <dgm:cxn modelId="{8344E388-9025-BF40-B976-8BEF0BCED2D6}" type="presParOf" srcId="{BD50D63D-63ED-A640-BEC8-EF640372BB48}" destId="{72AD812D-E054-3E4C-8712-A82BFFF5C313}" srcOrd="2" destOrd="0" presId="urn:microsoft.com/office/officeart/2005/8/layout/process4"/>
    <dgm:cxn modelId="{279CF93E-19A9-FE41-986E-8BC1E7AF4743}" type="presParOf" srcId="{72AD812D-E054-3E4C-8712-A82BFFF5C313}" destId="{050827FC-3294-5C47-AC54-A8CA343ACA45}" srcOrd="0" destOrd="0" presId="urn:microsoft.com/office/officeart/2005/8/layout/process4"/>
    <dgm:cxn modelId="{4AC911D9-A04E-A246-A0AA-56BCAF389AFD}" type="presParOf" srcId="{72AD812D-E054-3E4C-8712-A82BFFF5C313}" destId="{652C7269-F0AA-3548-8DB0-C0CDB554EF73}" srcOrd="1" destOrd="0" presId="urn:microsoft.com/office/officeart/2005/8/layout/process4"/>
    <dgm:cxn modelId="{DEC80293-C3E1-D342-AB49-C36D01FECA98}" type="presParOf" srcId="{72AD812D-E054-3E4C-8712-A82BFFF5C313}" destId="{E355FF77-AA85-364A-802B-772EFBC8428B}"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6D2970-D787-AE41-9D2F-563023BC5CF7}" type="doc">
      <dgm:prSet loTypeId="urn:microsoft.com/office/officeart/2005/8/layout/equation1" loCatId="" qsTypeId="urn:microsoft.com/office/officeart/2005/8/quickstyle/simple4" qsCatId="simple" csTypeId="urn:microsoft.com/office/officeart/2005/8/colors/colorful1" csCatId="colorful" phldr="1"/>
      <dgm:spPr/>
      <dgm:t>
        <a:bodyPr/>
        <a:lstStyle/>
        <a:p>
          <a:endParaRPr lang="en-US"/>
        </a:p>
      </dgm:t>
    </dgm:pt>
    <dgm:pt modelId="{DD38D0CF-EA8F-2C46-9169-D78CF59FBAAE}">
      <dgm:prSet/>
      <dgm:spPr/>
      <dgm:t>
        <a:bodyPr/>
        <a:lstStyle/>
        <a:p>
          <a:pPr rtl="0"/>
          <a:r>
            <a:rPr lang="en-US" b="1" dirty="0"/>
            <a:t>Cardiac output</a:t>
          </a:r>
        </a:p>
      </dgm:t>
    </dgm:pt>
    <dgm:pt modelId="{4727E717-FFD3-3143-BFD8-90C464A34074}" type="parTrans" cxnId="{684A185A-05AE-824F-800F-E42387E06C5C}">
      <dgm:prSet/>
      <dgm:spPr/>
      <dgm:t>
        <a:bodyPr/>
        <a:lstStyle/>
        <a:p>
          <a:endParaRPr lang="en-US"/>
        </a:p>
      </dgm:t>
    </dgm:pt>
    <dgm:pt modelId="{CAC75AE0-B6DD-2443-A39E-42807925BE0C}" type="sibTrans" cxnId="{684A185A-05AE-824F-800F-E42387E06C5C}">
      <dgm:prSet/>
      <dgm:spPr/>
      <dgm:t>
        <a:bodyPr/>
        <a:lstStyle/>
        <a:p>
          <a:endParaRPr lang="en-US"/>
        </a:p>
      </dgm:t>
    </dgm:pt>
    <dgm:pt modelId="{ED449E47-59A7-974F-A410-BF6E73936231}">
      <dgm:prSet/>
      <dgm:spPr/>
      <dgm:t>
        <a:bodyPr/>
        <a:lstStyle/>
        <a:p>
          <a:pPr rtl="0"/>
          <a:r>
            <a:rPr lang="en-US" b="1" dirty="0"/>
            <a:t>Heart Rate</a:t>
          </a:r>
        </a:p>
      </dgm:t>
    </dgm:pt>
    <dgm:pt modelId="{84B6CF77-96EC-344E-AA89-28BE578933F9}" type="parTrans" cxnId="{078AE478-0CB8-A54F-A227-320B531B6281}">
      <dgm:prSet/>
      <dgm:spPr/>
      <dgm:t>
        <a:bodyPr/>
        <a:lstStyle/>
        <a:p>
          <a:endParaRPr lang="en-US"/>
        </a:p>
      </dgm:t>
    </dgm:pt>
    <dgm:pt modelId="{BE377666-A80F-B144-A397-EEBA0933EB4E}" type="sibTrans" cxnId="{078AE478-0CB8-A54F-A227-320B531B6281}">
      <dgm:prSet/>
      <dgm:spPr/>
      <dgm:t>
        <a:bodyPr/>
        <a:lstStyle/>
        <a:p>
          <a:endParaRPr lang="en-US"/>
        </a:p>
      </dgm:t>
    </dgm:pt>
    <dgm:pt modelId="{D96169EB-51F7-3A4D-9A27-08B33BBF4046}">
      <dgm:prSet/>
      <dgm:spPr/>
      <dgm:t>
        <a:bodyPr/>
        <a:lstStyle/>
        <a:p>
          <a:r>
            <a:rPr lang="en-US" b="1" dirty="0"/>
            <a:t>Stroke Volume</a:t>
          </a:r>
        </a:p>
      </dgm:t>
    </dgm:pt>
    <dgm:pt modelId="{983E736E-AFAA-F841-B8A2-EF3A92EF7155}" type="parTrans" cxnId="{781CD7F3-165D-4C4E-A828-0CB4DFCB68EA}">
      <dgm:prSet/>
      <dgm:spPr/>
      <dgm:t>
        <a:bodyPr/>
        <a:lstStyle/>
        <a:p>
          <a:endParaRPr lang="en-US"/>
        </a:p>
      </dgm:t>
    </dgm:pt>
    <dgm:pt modelId="{C64FE9BF-E8AD-AE43-B74D-ABD23A7A9189}" type="sibTrans" cxnId="{781CD7F3-165D-4C4E-A828-0CB4DFCB68EA}">
      <dgm:prSet/>
      <dgm:spPr/>
      <dgm:t>
        <a:bodyPr/>
        <a:lstStyle/>
        <a:p>
          <a:endParaRPr lang="en-US"/>
        </a:p>
      </dgm:t>
    </dgm:pt>
    <dgm:pt modelId="{B306C3D5-8E60-F240-90C5-A80933BAF382}" type="pres">
      <dgm:prSet presAssocID="{426D2970-D787-AE41-9D2F-563023BC5CF7}" presName="linearFlow" presStyleCnt="0">
        <dgm:presLayoutVars>
          <dgm:dir/>
          <dgm:resizeHandles val="exact"/>
        </dgm:presLayoutVars>
      </dgm:prSet>
      <dgm:spPr/>
    </dgm:pt>
    <dgm:pt modelId="{6ED189C1-4F50-8E44-B4DF-3013F8FEB271}" type="pres">
      <dgm:prSet presAssocID="{DD38D0CF-EA8F-2C46-9169-D78CF59FBAAE}" presName="node" presStyleLbl="node1" presStyleIdx="0" presStyleCnt="3">
        <dgm:presLayoutVars>
          <dgm:bulletEnabled val="1"/>
        </dgm:presLayoutVars>
      </dgm:prSet>
      <dgm:spPr/>
    </dgm:pt>
    <dgm:pt modelId="{C6B0C16F-24BB-A245-8160-1928F2C7B6BA}" type="pres">
      <dgm:prSet presAssocID="{CAC75AE0-B6DD-2443-A39E-42807925BE0C}" presName="spacerL" presStyleCnt="0"/>
      <dgm:spPr/>
    </dgm:pt>
    <dgm:pt modelId="{86556EE4-38D2-C24F-9D71-620F016DA57D}" type="pres">
      <dgm:prSet presAssocID="{CAC75AE0-B6DD-2443-A39E-42807925BE0C}" presName="sibTrans" presStyleLbl="sibTrans2D1" presStyleIdx="0" presStyleCnt="2" custAng="18779596" custLinFactX="254765" custLinFactNeighborX="300000" custLinFactNeighborY="0"/>
      <dgm:spPr/>
    </dgm:pt>
    <dgm:pt modelId="{3E356A60-17A4-F64B-BBF6-81FB018F3B32}" type="pres">
      <dgm:prSet presAssocID="{CAC75AE0-B6DD-2443-A39E-42807925BE0C}" presName="spacerR" presStyleCnt="0"/>
      <dgm:spPr/>
    </dgm:pt>
    <dgm:pt modelId="{9FB99442-9DE2-594B-8736-98442931B1FE}" type="pres">
      <dgm:prSet presAssocID="{ED449E47-59A7-974F-A410-BF6E73936231}" presName="node" presStyleLbl="node1" presStyleIdx="1" presStyleCnt="3">
        <dgm:presLayoutVars>
          <dgm:bulletEnabled val="1"/>
        </dgm:presLayoutVars>
      </dgm:prSet>
      <dgm:spPr/>
    </dgm:pt>
    <dgm:pt modelId="{4B09F483-91D7-214A-A877-1EC24BEE0D60}" type="pres">
      <dgm:prSet presAssocID="{BE377666-A80F-B144-A397-EEBA0933EB4E}" presName="spacerL" presStyleCnt="0"/>
      <dgm:spPr/>
    </dgm:pt>
    <dgm:pt modelId="{09FCD828-875B-9E46-928F-D5963A724034}" type="pres">
      <dgm:prSet presAssocID="{BE377666-A80F-B144-A397-EEBA0933EB4E}" presName="sibTrans" presStyleLbl="sibTrans2D1" presStyleIdx="1" presStyleCnt="2" custLinFactX="-259195" custLinFactNeighborX="-300000" custLinFactNeighborY="0"/>
      <dgm:spPr/>
    </dgm:pt>
    <dgm:pt modelId="{9BE10AC1-AE47-D642-8850-F9CC83264BFA}" type="pres">
      <dgm:prSet presAssocID="{BE377666-A80F-B144-A397-EEBA0933EB4E}" presName="spacerR" presStyleCnt="0"/>
      <dgm:spPr/>
    </dgm:pt>
    <dgm:pt modelId="{450475D6-C467-1141-BB37-E5069392901B}" type="pres">
      <dgm:prSet presAssocID="{D96169EB-51F7-3A4D-9A27-08B33BBF4046}" presName="node" presStyleLbl="node1" presStyleIdx="2" presStyleCnt="3">
        <dgm:presLayoutVars>
          <dgm:bulletEnabled val="1"/>
        </dgm:presLayoutVars>
      </dgm:prSet>
      <dgm:spPr/>
    </dgm:pt>
  </dgm:ptLst>
  <dgm:cxnLst>
    <dgm:cxn modelId="{031DC104-4245-0346-8B53-92F12540B540}" type="presOf" srcId="{D96169EB-51F7-3A4D-9A27-08B33BBF4046}" destId="{450475D6-C467-1141-BB37-E5069392901B}" srcOrd="0" destOrd="0" presId="urn:microsoft.com/office/officeart/2005/8/layout/equation1"/>
    <dgm:cxn modelId="{A242BB1A-1745-A64D-8EF8-645962FAF8E7}" type="presOf" srcId="{DD38D0CF-EA8F-2C46-9169-D78CF59FBAAE}" destId="{6ED189C1-4F50-8E44-B4DF-3013F8FEB271}" srcOrd="0" destOrd="0" presId="urn:microsoft.com/office/officeart/2005/8/layout/equation1"/>
    <dgm:cxn modelId="{5D962859-FD1F-A548-AC68-0BA8A74AC415}" type="presOf" srcId="{BE377666-A80F-B144-A397-EEBA0933EB4E}" destId="{09FCD828-875B-9E46-928F-D5963A724034}" srcOrd="0" destOrd="0" presId="urn:microsoft.com/office/officeart/2005/8/layout/equation1"/>
    <dgm:cxn modelId="{684A185A-05AE-824F-800F-E42387E06C5C}" srcId="{426D2970-D787-AE41-9D2F-563023BC5CF7}" destId="{DD38D0CF-EA8F-2C46-9169-D78CF59FBAAE}" srcOrd="0" destOrd="0" parTransId="{4727E717-FFD3-3143-BFD8-90C464A34074}" sibTransId="{CAC75AE0-B6DD-2443-A39E-42807925BE0C}"/>
    <dgm:cxn modelId="{B1DE2473-D6C4-CB4E-A63C-3B0867001E41}" type="presOf" srcId="{426D2970-D787-AE41-9D2F-563023BC5CF7}" destId="{B306C3D5-8E60-F240-90C5-A80933BAF382}" srcOrd="0" destOrd="0" presId="urn:microsoft.com/office/officeart/2005/8/layout/equation1"/>
    <dgm:cxn modelId="{078AE478-0CB8-A54F-A227-320B531B6281}" srcId="{426D2970-D787-AE41-9D2F-563023BC5CF7}" destId="{ED449E47-59A7-974F-A410-BF6E73936231}" srcOrd="1" destOrd="0" parTransId="{84B6CF77-96EC-344E-AA89-28BE578933F9}" sibTransId="{BE377666-A80F-B144-A397-EEBA0933EB4E}"/>
    <dgm:cxn modelId="{47999EE0-8593-F641-A542-B162E985ACEA}" type="presOf" srcId="{CAC75AE0-B6DD-2443-A39E-42807925BE0C}" destId="{86556EE4-38D2-C24F-9D71-620F016DA57D}" srcOrd="0" destOrd="0" presId="urn:microsoft.com/office/officeart/2005/8/layout/equation1"/>
    <dgm:cxn modelId="{05215BF2-F0C2-9241-937D-94F6025A18B5}" type="presOf" srcId="{ED449E47-59A7-974F-A410-BF6E73936231}" destId="{9FB99442-9DE2-594B-8736-98442931B1FE}" srcOrd="0" destOrd="0" presId="urn:microsoft.com/office/officeart/2005/8/layout/equation1"/>
    <dgm:cxn modelId="{781CD7F3-165D-4C4E-A828-0CB4DFCB68EA}" srcId="{426D2970-D787-AE41-9D2F-563023BC5CF7}" destId="{D96169EB-51F7-3A4D-9A27-08B33BBF4046}" srcOrd="2" destOrd="0" parTransId="{983E736E-AFAA-F841-B8A2-EF3A92EF7155}" sibTransId="{C64FE9BF-E8AD-AE43-B74D-ABD23A7A9189}"/>
    <dgm:cxn modelId="{3366702E-5D59-7A4C-8E83-49E6BAC6D88C}" type="presParOf" srcId="{B306C3D5-8E60-F240-90C5-A80933BAF382}" destId="{6ED189C1-4F50-8E44-B4DF-3013F8FEB271}" srcOrd="0" destOrd="0" presId="urn:microsoft.com/office/officeart/2005/8/layout/equation1"/>
    <dgm:cxn modelId="{0365F63F-0D32-5F43-8D53-084A0852DD45}" type="presParOf" srcId="{B306C3D5-8E60-F240-90C5-A80933BAF382}" destId="{C6B0C16F-24BB-A245-8160-1928F2C7B6BA}" srcOrd="1" destOrd="0" presId="urn:microsoft.com/office/officeart/2005/8/layout/equation1"/>
    <dgm:cxn modelId="{DD23CD6C-F58B-5A4A-8AB3-22E40A88B651}" type="presParOf" srcId="{B306C3D5-8E60-F240-90C5-A80933BAF382}" destId="{86556EE4-38D2-C24F-9D71-620F016DA57D}" srcOrd="2" destOrd="0" presId="urn:microsoft.com/office/officeart/2005/8/layout/equation1"/>
    <dgm:cxn modelId="{02751021-5294-8340-A9F2-4863BEC5FC8F}" type="presParOf" srcId="{B306C3D5-8E60-F240-90C5-A80933BAF382}" destId="{3E356A60-17A4-F64B-BBF6-81FB018F3B32}" srcOrd="3" destOrd="0" presId="urn:microsoft.com/office/officeart/2005/8/layout/equation1"/>
    <dgm:cxn modelId="{E90F02B2-5B3B-764F-AA26-F154FDE31997}" type="presParOf" srcId="{B306C3D5-8E60-F240-90C5-A80933BAF382}" destId="{9FB99442-9DE2-594B-8736-98442931B1FE}" srcOrd="4" destOrd="0" presId="urn:microsoft.com/office/officeart/2005/8/layout/equation1"/>
    <dgm:cxn modelId="{429F2093-089F-6D40-8CC7-A7478B4AC5E7}" type="presParOf" srcId="{B306C3D5-8E60-F240-90C5-A80933BAF382}" destId="{4B09F483-91D7-214A-A877-1EC24BEE0D60}" srcOrd="5" destOrd="0" presId="urn:microsoft.com/office/officeart/2005/8/layout/equation1"/>
    <dgm:cxn modelId="{59A22A2D-084F-6F4C-91BC-9DD781C6E414}" type="presParOf" srcId="{B306C3D5-8E60-F240-90C5-A80933BAF382}" destId="{09FCD828-875B-9E46-928F-D5963A724034}" srcOrd="6" destOrd="0" presId="urn:microsoft.com/office/officeart/2005/8/layout/equation1"/>
    <dgm:cxn modelId="{B1E8EA21-1769-B44C-980F-4315B96285E1}" type="presParOf" srcId="{B306C3D5-8E60-F240-90C5-A80933BAF382}" destId="{9BE10AC1-AE47-D642-8850-F9CC83264BFA}" srcOrd="7" destOrd="0" presId="urn:microsoft.com/office/officeart/2005/8/layout/equation1"/>
    <dgm:cxn modelId="{BE7A9FE7-371C-4E4E-B4D8-7311ABA9774A}" type="presParOf" srcId="{B306C3D5-8E60-F240-90C5-A80933BAF382}" destId="{450475D6-C467-1141-BB37-E5069392901B}"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5B3E143-1508-CF40-9670-C8AAD556EE67}" type="doc">
      <dgm:prSet loTypeId="urn:microsoft.com/office/officeart/2005/8/layout/hList1" loCatId="list" qsTypeId="urn:microsoft.com/office/officeart/2005/8/quickstyle/simple5" qsCatId="simple" csTypeId="urn:microsoft.com/office/officeart/2005/8/colors/accent3_2" csCatId="accent3" phldr="1"/>
      <dgm:spPr/>
      <dgm:t>
        <a:bodyPr/>
        <a:lstStyle/>
        <a:p>
          <a:endParaRPr lang="en-US"/>
        </a:p>
      </dgm:t>
    </dgm:pt>
    <dgm:pt modelId="{EE342E68-0F4C-0542-96C5-E61F6BC3A784}">
      <dgm:prSet phldrT="[Text]"/>
      <dgm:spPr/>
      <dgm:t>
        <a:bodyPr/>
        <a:lstStyle/>
        <a:p>
          <a:r>
            <a:rPr lang="en-US" dirty="0"/>
            <a:t>Septic Shock</a:t>
          </a:r>
        </a:p>
      </dgm:t>
    </dgm:pt>
    <dgm:pt modelId="{EE9AD421-08DA-F944-A764-A4760EFDC07B}" type="parTrans" cxnId="{6D6FF3DB-3A63-1743-A04F-9D0C433E9E01}">
      <dgm:prSet/>
      <dgm:spPr/>
      <dgm:t>
        <a:bodyPr/>
        <a:lstStyle/>
        <a:p>
          <a:endParaRPr lang="en-US"/>
        </a:p>
      </dgm:t>
    </dgm:pt>
    <dgm:pt modelId="{3B0DFEFD-B3BA-6846-B316-886B5E5C2F2E}" type="sibTrans" cxnId="{6D6FF3DB-3A63-1743-A04F-9D0C433E9E01}">
      <dgm:prSet/>
      <dgm:spPr/>
      <dgm:t>
        <a:bodyPr/>
        <a:lstStyle/>
        <a:p>
          <a:endParaRPr lang="en-US"/>
        </a:p>
      </dgm:t>
    </dgm:pt>
    <dgm:pt modelId="{90497E0D-3A60-C541-AF0B-4C98EFDAB863}">
      <dgm:prSet phldrT="[Text]" custT="1"/>
      <dgm:spPr/>
      <dgm:t>
        <a:bodyPr/>
        <a:lstStyle/>
        <a:p>
          <a:pPr algn="ctr">
            <a:buNone/>
          </a:pPr>
          <a:r>
            <a:rPr lang="en-US" sz="5400" dirty="0"/>
            <a:t>Immune response</a:t>
          </a:r>
        </a:p>
      </dgm:t>
    </dgm:pt>
    <dgm:pt modelId="{18908C4D-63B5-8E4B-9734-86D0414E7D4D}" type="parTrans" cxnId="{00AF9210-D92E-1949-B9AC-C409A47B4E20}">
      <dgm:prSet/>
      <dgm:spPr/>
      <dgm:t>
        <a:bodyPr/>
        <a:lstStyle/>
        <a:p>
          <a:endParaRPr lang="en-US"/>
        </a:p>
      </dgm:t>
    </dgm:pt>
    <dgm:pt modelId="{D5EAD31C-3320-394C-8AF0-73BEC2DCA275}" type="sibTrans" cxnId="{00AF9210-D92E-1949-B9AC-C409A47B4E20}">
      <dgm:prSet/>
      <dgm:spPr/>
      <dgm:t>
        <a:bodyPr/>
        <a:lstStyle/>
        <a:p>
          <a:endParaRPr lang="en-US"/>
        </a:p>
      </dgm:t>
    </dgm:pt>
    <dgm:pt modelId="{2A703F97-4D92-4043-857B-779E2DE0FD81}">
      <dgm:prSet phldrT="[Text]"/>
      <dgm:spPr>
        <a:solidFill>
          <a:schemeClr val="accent1"/>
        </a:solidFill>
      </dgm:spPr>
      <dgm:t>
        <a:bodyPr/>
        <a:lstStyle/>
        <a:p>
          <a:r>
            <a:rPr lang="en-US" dirty="0"/>
            <a:t>Toxic Shock</a:t>
          </a:r>
        </a:p>
      </dgm:t>
    </dgm:pt>
    <dgm:pt modelId="{FEED37D8-F835-4D4E-AE8C-312D5F286377}" type="parTrans" cxnId="{B04C74CB-51E8-2B4E-8682-92D346A2B71F}">
      <dgm:prSet/>
      <dgm:spPr/>
      <dgm:t>
        <a:bodyPr/>
        <a:lstStyle/>
        <a:p>
          <a:endParaRPr lang="en-US"/>
        </a:p>
      </dgm:t>
    </dgm:pt>
    <dgm:pt modelId="{65C00EAA-35B6-0740-8E04-70758F503149}" type="sibTrans" cxnId="{B04C74CB-51E8-2B4E-8682-92D346A2B71F}">
      <dgm:prSet/>
      <dgm:spPr/>
      <dgm:t>
        <a:bodyPr/>
        <a:lstStyle/>
        <a:p>
          <a:endParaRPr lang="en-US"/>
        </a:p>
      </dgm:t>
    </dgm:pt>
    <dgm:pt modelId="{FC501282-6B65-7F48-97E5-3684E3A876A4}">
      <dgm:prSet phldrT="[Text]" custT="1"/>
      <dgm:spPr>
        <a:solidFill>
          <a:schemeClr val="accent1">
            <a:lumMod val="20000"/>
            <a:lumOff val="80000"/>
            <a:alpha val="90000"/>
          </a:schemeClr>
        </a:solidFill>
      </dgm:spPr>
      <dgm:t>
        <a:bodyPr/>
        <a:lstStyle/>
        <a:p>
          <a:pPr algn="ctr">
            <a:buNone/>
          </a:pPr>
          <a:r>
            <a:rPr lang="en-US" sz="5400" dirty="0"/>
            <a:t>Exotoxin response</a:t>
          </a:r>
        </a:p>
      </dgm:t>
    </dgm:pt>
    <dgm:pt modelId="{2466082A-3C82-3C43-B177-CD271A95E8F7}" type="parTrans" cxnId="{AD5EC945-B4A2-C949-B486-353BD7DA1A00}">
      <dgm:prSet/>
      <dgm:spPr/>
      <dgm:t>
        <a:bodyPr/>
        <a:lstStyle/>
        <a:p>
          <a:endParaRPr lang="en-US"/>
        </a:p>
      </dgm:t>
    </dgm:pt>
    <dgm:pt modelId="{10528E21-2DB7-2C46-9CC2-75487C26475E}" type="sibTrans" cxnId="{AD5EC945-B4A2-C949-B486-353BD7DA1A00}">
      <dgm:prSet/>
      <dgm:spPr/>
      <dgm:t>
        <a:bodyPr/>
        <a:lstStyle/>
        <a:p>
          <a:endParaRPr lang="en-US"/>
        </a:p>
      </dgm:t>
    </dgm:pt>
    <dgm:pt modelId="{50E9EFC3-B8F8-8C44-942F-9728BDBD62D0}" type="pres">
      <dgm:prSet presAssocID="{F5B3E143-1508-CF40-9670-C8AAD556EE67}" presName="Name0" presStyleCnt="0">
        <dgm:presLayoutVars>
          <dgm:dir/>
          <dgm:animLvl val="lvl"/>
          <dgm:resizeHandles val="exact"/>
        </dgm:presLayoutVars>
      </dgm:prSet>
      <dgm:spPr/>
    </dgm:pt>
    <dgm:pt modelId="{EB8C9FBA-6DCC-6540-9EBA-AF97F01537AD}" type="pres">
      <dgm:prSet presAssocID="{EE342E68-0F4C-0542-96C5-E61F6BC3A784}" presName="composite" presStyleCnt="0"/>
      <dgm:spPr/>
    </dgm:pt>
    <dgm:pt modelId="{A0D6AF47-1910-E541-91E1-7C8C0EE89458}" type="pres">
      <dgm:prSet presAssocID="{EE342E68-0F4C-0542-96C5-E61F6BC3A784}" presName="parTx" presStyleLbl="alignNode1" presStyleIdx="0" presStyleCnt="2">
        <dgm:presLayoutVars>
          <dgm:chMax val="0"/>
          <dgm:chPref val="0"/>
          <dgm:bulletEnabled val="1"/>
        </dgm:presLayoutVars>
      </dgm:prSet>
      <dgm:spPr/>
    </dgm:pt>
    <dgm:pt modelId="{09C9A662-8837-534E-963E-0CE8D035B901}" type="pres">
      <dgm:prSet presAssocID="{EE342E68-0F4C-0542-96C5-E61F6BC3A784}" presName="desTx" presStyleLbl="alignAccFollowNode1" presStyleIdx="0" presStyleCnt="2">
        <dgm:presLayoutVars>
          <dgm:bulletEnabled val="1"/>
        </dgm:presLayoutVars>
      </dgm:prSet>
      <dgm:spPr/>
    </dgm:pt>
    <dgm:pt modelId="{CBE07822-52F6-AC4D-BB51-B2A8249A70D9}" type="pres">
      <dgm:prSet presAssocID="{3B0DFEFD-B3BA-6846-B316-886B5E5C2F2E}" presName="space" presStyleCnt="0"/>
      <dgm:spPr/>
    </dgm:pt>
    <dgm:pt modelId="{016521A1-9393-DE47-B0F6-88CC0C711D1D}" type="pres">
      <dgm:prSet presAssocID="{2A703F97-4D92-4043-857B-779E2DE0FD81}" presName="composite" presStyleCnt="0"/>
      <dgm:spPr/>
    </dgm:pt>
    <dgm:pt modelId="{C2BC9499-CC56-F449-9252-66B14A466481}" type="pres">
      <dgm:prSet presAssocID="{2A703F97-4D92-4043-857B-779E2DE0FD81}" presName="parTx" presStyleLbl="alignNode1" presStyleIdx="1" presStyleCnt="2">
        <dgm:presLayoutVars>
          <dgm:chMax val="0"/>
          <dgm:chPref val="0"/>
          <dgm:bulletEnabled val="1"/>
        </dgm:presLayoutVars>
      </dgm:prSet>
      <dgm:spPr/>
    </dgm:pt>
    <dgm:pt modelId="{AEF84C12-1B00-9C4D-9233-9034F838675C}" type="pres">
      <dgm:prSet presAssocID="{2A703F97-4D92-4043-857B-779E2DE0FD81}" presName="desTx" presStyleLbl="alignAccFollowNode1" presStyleIdx="1" presStyleCnt="2">
        <dgm:presLayoutVars>
          <dgm:bulletEnabled val="1"/>
        </dgm:presLayoutVars>
      </dgm:prSet>
      <dgm:spPr/>
    </dgm:pt>
  </dgm:ptLst>
  <dgm:cxnLst>
    <dgm:cxn modelId="{00AF9210-D92E-1949-B9AC-C409A47B4E20}" srcId="{EE342E68-0F4C-0542-96C5-E61F6BC3A784}" destId="{90497E0D-3A60-C541-AF0B-4C98EFDAB863}" srcOrd="0" destOrd="0" parTransId="{18908C4D-63B5-8E4B-9734-86D0414E7D4D}" sibTransId="{D5EAD31C-3320-394C-8AF0-73BEC2DCA275}"/>
    <dgm:cxn modelId="{64C6EB3A-30CC-4A4D-A7F1-D264EDFF0E4B}" type="presOf" srcId="{F5B3E143-1508-CF40-9670-C8AAD556EE67}" destId="{50E9EFC3-B8F8-8C44-942F-9728BDBD62D0}" srcOrd="0" destOrd="0" presId="urn:microsoft.com/office/officeart/2005/8/layout/hList1"/>
    <dgm:cxn modelId="{5B13903C-6F02-5E44-9332-B304BE9ACC45}" type="presOf" srcId="{2A703F97-4D92-4043-857B-779E2DE0FD81}" destId="{C2BC9499-CC56-F449-9252-66B14A466481}" srcOrd="0" destOrd="0" presId="urn:microsoft.com/office/officeart/2005/8/layout/hList1"/>
    <dgm:cxn modelId="{33009C3C-3D5F-F741-BC51-B52D7BC86A72}" type="presOf" srcId="{90497E0D-3A60-C541-AF0B-4C98EFDAB863}" destId="{09C9A662-8837-534E-963E-0CE8D035B901}" srcOrd="0" destOrd="0" presId="urn:microsoft.com/office/officeart/2005/8/layout/hList1"/>
    <dgm:cxn modelId="{AD5EC945-B4A2-C949-B486-353BD7DA1A00}" srcId="{2A703F97-4D92-4043-857B-779E2DE0FD81}" destId="{FC501282-6B65-7F48-97E5-3684E3A876A4}" srcOrd="0" destOrd="0" parTransId="{2466082A-3C82-3C43-B177-CD271A95E8F7}" sibTransId="{10528E21-2DB7-2C46-9CC2-75487C26475E}"/>
    <dgm:cxn modelId="{392368A1-3F9D-0247-AC03-8230DDE77824}" type="presOf" srcId="{FC501282-6B65-7F48-97E5-3684E3A876A4}" destId="{AEF84C12-1B00-9C4D-9233-9034F838675C}" srcOrd="0" destOrd="0" presId="urn:microsoft.com/office/officeart/2005/8/layout/hList1"/>
    <dgm:cxn modelId="{B04C74CB-51E8-2B4E-8682-92D346A2B71F}" srcId="{F5B3E143-1508-CF40-9670-C8AAD556EE67}" destId="{2A703F97-4D92-4043-857B-779E2DE0FD81}" srcOrd="1" destOrd="0" parTransId="{FEED37D8-F835-4D4E-AE8C-312D5F286377}" sibTransId="{65C00EAA-35B6-0740-8E04-70758F503149}"/>
    <dgm:cxn modelId="{6D6FF3DB-3A63-1743-A04F-9D0C433E9E01}" srcId="{F5B3E143-1508-CF40-9670-C8AAD556EE67}" destId="{EE342E68-0F4C-0542-96C5-E61F6BC3A784}" srcOrd="0" destOrd="0" parTransId="{EE9AD421-08DA-F944-A764-A4760EFDC07B}" sibTransId="{3B0DFEFD-B3BA-6846-B316-886B5E5C2F2E}"/>
    <dgm:cxn modelId="{3101E6E1-5D0B-BF4C-8C84-E37A07ABEAE9}" type="presOf" srcId="{EE342E68-0F4C-0542-96C5-E61F6BC3A784}" destId="{A0D6AF47-1910-E541-91E1-7C8C0EE89458}" srcOrd="0" destOrd="0" presId="urn:microsoft.com/office/officeart/2005/8/layout/hList1"/>
    <dgm:cxn modelId="{CE0A5C00-D7CF-9B43-BFDF-1973D5C1FF75}" type="presParOf" srcId="{50E9EFC3-B8F8-8C44-942F-9728BDBD62D0}" destId="{EB8C9FBA-6DCC-6540-9EBA-AF97F01537AD}" srcOrd="0" destOrd="0" presId="urn:microsoft.com/office/officeart/2005/8/layout/hList1"/>
    <dgm:cxn modelId="{95957206-8890-A34C-A94C-B29F2A83A5E8}" type="presParOf" srcId="{EB8C9FBA-6DCC-6540-9EBA-AF97F01537AD}" destId="{A0D6AF47-1910-E541-91E1-7C8C0EE89458}" srcOrd="0" destOrd="0" presId="urn:microsoft.com/office/officeart/2005/8/layout/hList1"/>
    <dgm:cxn modelId="{5663D4F3-D7E5-C34D-B03E-9C56AB1EC775}" type="presParOf" srcId="{EB8C9FBA-6DCC-6540-9EBA-AF97F01537AD}" destId="{09C9A662-8837-534E-963E-0CE8D035B901}" srcOrd="1" destOrd="0" presId="urn:microsoft.com/office/officeart/2005/8/layout/hList1"/>
    <dgm:cxn modelId="{F026C4E7-FA29-6B4E-92AA-29C5025EF3B4}" type="presParOf" srcId="{50E9EFC3-B8F8-8C44-942F-9728BDBD62D0}" destId="{CBE07822-52F6-AC4D-BB51-B2A8249A70D9}" srcOrd="1" destOrd="0" presId="urn:microsoft.com/office/officeart/2005/8/layout/hList1"/>
    <dgm:cxn modelId="{70B978C3-D6EE-A84D-8F65-1CB3DEBAE765}" type="presParOf" srcId="{50E9EFC3-B8F8-8C44-942F-9728BDBD62D0}" destId="{016521A1-9393-DE47-B0F6-88CC0C711D1D}" srcOrd="2" destOrd="0" presId="urn:microsoft.com/office/officeart/2005/8/layout/hList1"/>
    <dgm:cxn modelId="{93388856-2427-BA4B-B90A-820E3561C3CE}" type="presParOf" srcId="{016521A1-9393-DE47-B0F6-88CC0C711D1D}" destId="{C2BC9499-CC56-F449-9252-66B14A466481}" srcOrd="0" destOrd="0" presId="urn:microsoft.com/office/officeart/2005/8/layout/hList1"/>
    <dgm:cxn modelId="{2583F7D9-A08F-CB4B-B796-BA9BDD3CE3BB}" type="presParOf" srcId="{016521A1-9393-DE47-B0F6-88CC0C711D1D}" destId="{AEF84C12-1B00-9C4D-9233-9034F838675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3618BB7-01CB-B040-A9F1-B292656DE79E}" type="doc">
      <dgm:prSet loTypeId="urn:microsoft.com/office/officeart/2005/8/layout/hList1" loCatId="" qsTypeId="urn:microsoft.com/office/officeart/2005/8/quickstyle/simple1" qsCatId="simple" csTypeId="urn:microsoft.com/office/officeart/2005/8/colors/colorful2" csCatId="colorful" phldr="1"/>
      <dgm:spPr/>
      <dgm:t>
        <a:bodyPr/>
        <a:lstStyle/>
        <a:p>
          <a:endParaRPr lang="en-US"/>
        </a:p>
      </dgm:t>
    </dgm:pt>
    <dgm:pt modelId="{0B6A3C6C-E20C-2B45-8AD8-509A3D0BB686}">
      <dgm:prSet phldrT="[Text]"/>
      <dgm:spPr/>
      <dgm:t>
        <a:bodyPr/>
        <a:lstStyle/>
        <a:p>
          <a:r>
            <a:rPr lang="en-US" dirty="0"/>
            <a:t>YES</a:t>
          </a:r>
        </a:p>
      </dgm:t>
    </dgm:pt>
    <dgm:pt modelId="{1EC63B59-3731-8F45-B557-03243DEF9C39}" type="parTrans" cxnId="{78E51739-3E27-2042-ACF8-E8028D25A7DE}">
      <dgm:prSet/>
      <dgm:spPr/>
      <dgm:t>
        <a:bodyPr/>
        <a:lstStyle/>
        <a:p>
          <a:endParaRPr lang="en-US"/>
        </a:p>
      </dgm:t>
    </dgm:pt>
    <dgm:pt modelId="{63D68BF0-2DC4-A043-AB97-2357A925C5D4}" type="sibTrans" cxnId="{78E51739-3E27-2042-ACF8-E8028D25A7DE}">
      <dgm:prSet/>
      <dgm:spPr/>
      <dgm:t>
        <a:bodyPr/>
        <a:lstStyle/>
        <a:p>
          <a:endParaRPr lang="en-US"/>
        </a:p>
      </dgm:t>
    </dgm:pt>
    <dgm:pt modelId="{7E546212-48E6-384D-B7A4-1817CD48C552}">
      <dgm:prSet phldrT="[Text]"/>
      <dgm:spPr/>
      <dgm:t>
        <a:bodyPr/>
        <a:lstStyle/>
        <a:p>
          <a:r>
            <a:rPr lang="en-US" dirty="0"/>
            <a:t>Point of care ultrasound (POCUS)</a:t>
          </a:r>
        </a:p>
      </dgm:t>
    </dgm:pt>
    <dgm:pt modelId="{08635D13-2542-194F-9ED4-54A7C02BA33F}" type="parTrans" cxnId="{7D85977E-4D07-5F4A-9755-84F30903DCE0}">
      <dgm:prSet/>
      <dgm:spPr/>
      <dgm:t>
        <a:bodyPr/>
        <a:lstStyle/>
        <a:p>
          <a:endParaRPr lang="en-US"/>
        </a:p>
      </dgm:t>
    </dgm:pt>
    <dgm:pt modelId="{30CFCB43-09D8-9B49-B5EC-AB0BA0DAAB64}" type="sibTrans" cxnId="{7D85977E-4D07-5F4A-9755-84F30903DCE0}">
      <dgm:prSet/>
      <dgm:spPr/>
      <dgm:t>
        <a:bodyPr/>
        <a:lstStyle/>
        <a:p>
          <a:endParaRPr lang="en-US"/>
        </a:p>
      </dgm:t>
    </dgm:pt>
    <dgm:pt modelId="{1C913CE6-CDAD-F74C-9201-66EBFE22ABD5}">
      <dgm:prSet phldrT="[Text]"/>
      <dgm:spPr/>
      <dgm:t>
        <a:bodyPr/>
        <a:lstStyle/>
        <a:p>
          <a:r>
            <a:rPr lang="en-US" dirty="0"/>
            <a:t>Invasive hemodynamic monitoring</a:t>
          </a:r>
        </a:p>
      </dgm:t>
    </dgm:pt>
    <dgm:pt modelId="{042880DF-9D40-D94D-91EC-8319DCD26B25}" type="parTrans" cxnId="{2558B06E-55C9-FC4F-BD2A-4CAC818E8B5A}">
      <dgm:prSet/>
      <dgm:spPr/>
      <dgm:t>
        <a:bodyPr/>
        <a:lstStyle/>
        <a:p>
          <a:endParaRPr lang="en-US"/>
        </a:p>
      </dgm:t>
    </dgm:pt>
    <dgm:pt modelId="{99388208-833C-3C4D-87ED-79F0EA9C2ACC}" type="sibTrans" cxnId="{2558B06E-55C9-FC4F-BD2A-4CAC818E8B5A}">
      <dgm:prSet/>
      <dgm:spPr/>
      <dgm:t>
        <a:bodyPr/>
        <a:lstStyle/>
        <a:p>
          <a:endParaRPr lang="en-US"/>
        </a:p>
      </dgm:t>
    </dgm:pt>
    <dgm:pt modelId="{FF0141BA-82BD-0142-A27D-AFA512686124}">
      <dgm:prSet phldrT="[Text]"/>
      <dgm:spPr/>
      <dgm:t>
        <a:bodyPr/>
        <a:lstStyle/>
        <a:p>
          <a:r>
            <a:rPr lang="en-US" dirty="0"/>
            <a:t>No</a:t>
          </a:r>
        </a:p>
      </dgm:t>
    </dgm:pt>
    <dgm:pt modelId="{102CD696-205A-1540-AC70-F4C02FCFC5E4}" type="parTrans" cxnId="{C39D32BF-4DBA-8447-9C0E-AE4D671D143A}">
      <dgm:prSet/>
      <dgm:spPr/>
      <dgm:t>
        <a:bodyPr/>
        <a:lstStyle/>
        <a:p>
          <a:endParaRPr lang="en-US"/>
        </a:p>
      </dgm:t>
    </dgm:pt>
    <dgm:pt modelId="{EEF8859A-E825-0E45-A04D-1C065C79A9D2}" type="sibTrans" cxnId="{C39D32BF-4DBA-8447-9C0E-AE4D671D143A}">
      <dgm:prSet/>
      <dgm:spPr/>
      <dgm:t>
        <a:bodyPr/>
        <a:lstStyle/>
        <a:p>
          <a:endParaRPr lang="en-US"/>
        </a:p>
      </dgm:t>
    </dgm:pt>
    <dgm:pt modelId="{9ABCEAB4-9D4C-0447-AC76-F2DD859369E3}">
      <dgm:prSet phldrT="[Text]"/>
      <dgm:spPr/>
      <dgm:t>
        <a:bodyPr/>
        <a:lstStyle/>
        <a:p>
          <a:r>
            <a:rPr lang="en-US" dirty="0"/>
            <a:t>Vital signs only</a:t>
          </a:r>
        </a:p>
      </dgm:t>
    </dgm:pt>
    <dgm:pt modelId="{094798F3-F259-3440-89DA-677349EFDFD0}" type="parTrans" cxnId="{32E8AD63-0EB3-0245-BAD3-CBDD89862126}">
      <dgm:prSet/>
      <dgm:spPr/>
      <dgm:t>
        <a:bodyPr/>
        <a:lstStyle/>
        <a:p>
          <a:endParaRPr lang="en-US"/>
        </a:p>
      </dgm:t>
    </dgm:pt>
    <dgm:pt modelId="{9B4FD4AC-DCD6-D141-B731-BDD931EABA7D}" type="sibTrans" cxnId="{32E8AD63-0EB3-0245-BAD3-CBDD89862126}">
      <dgm:prSet/>
      <dgm:spPr/>
      <dgm:t>
        <a:bodyPr/>
        <a:lstStyle/>
        <a:p>
          <a:endParaRPr lang="en-US"/>
        </a:p>
      </dgm:t>
    </dgm:pt>
    <dgm:pt modelId="{EAF3FC73-55F8-6646-B6DC-E936078856CF}">
      <dgm:prSet phldrT="[Text]"/>
      <dgm:spPr/>
      <dgm:t>
        <a:bodyPr/>
        <a:lstStyle/>
        <a:p>
          <a:r>
            <a:rPr lang="en-US" dirty="0"/>
            <a:t>Don't Know</a:t>
          </a:r>
        </a:p>
      </dgm:t>
    </dgm:pt>
    <dgm:pt modelId="{C1721DF1-4AE4-F945-852C-14116F812CB4}" type="parTrans" cxnId="{9922F3BF-C6A2-AB4B-9FAF-C86F34E09126}">
      <dgm:prSet/>
      <dgm:spPr/>
      <dgm:t>
        <a:bodyPr/>
        <a:lstStyle/>
        <a:p>
          <a:endParaRPr lang="en-US"/>
        </a:p>
      </dgm:t>
    </dgm:pt>
    <dgm:pt modelId="{440D4C3F-C20D-8F41-BEDF-D6DB4AC42C8C}" type="sibTrans" cxnId="{9922F3BF-C6A2-AB4B-9FAF-C86F34E09126}">
      <dgm:prSet/>
      <dgm:spPr/>
      <dgm:t>
        <a:bodyPr/>
        <a:lstStyle/>
        <a:p>
          <a:endParaRPr lang="en-US"/>
        </a:p>
      </dgm:t>
    </dgm:pt>
    <dgm:pt modelId="{B7D87BBF-9E79-F94D-938A-CE9C32D39DD7}">
      <dgm:prSet phldrT="[Text]"/>
      <dgm:spPr/>
      <dgm:t>
        <a:bodyPr/>
        <a:lstStyle/>
        <a:p>
          <a:r>
            <a:rPr lang="en-US" dirty="0"/>
            <a:t>CVP</a:t>
          </a:r>
        </a:p>
      </dgm:t>
    </dgm:pt>
    <dgm:pt modelId="{F76A23C9-FBEC-EF49-BFFB-3DA2001ABE56}" type="parTrans" cxnId="{33C68721-9D18-EF41-ADB9-E5B55910B04E}">
      <dgm:prSet/>
      <dgm:spPr/>
      <dgm:t>
        <a:bodyPr/>
        <a:lstStyle/>
        <a:p>
          <a:endParaRPr lang="en-US"/>
        </a:p>
      </dgm:t>
    </dgm:pt>
    <dgm:pt modelId="{F7C4BA13-9ECC-6840-8747-4C6DAD186412}" type="sibTrans" cxnId="{33C68721-9D18-EF41-ADB9-E5B55910B04E}">
      <dgm:prSet/>
      <dgm:spPr/>
      <dgm:t>
        <a:bodyPr/>
        <a:lstStyle/>
        <a:p>
          <a:endParaRPr lang="en-US"/>
        </a:p>
      </dgm:t>
    </dgm:pt>
    <dgm:pt modelId="{E841276C-5CA9-0E47-8303-6A0198F95E6A}">
      <dgm:prSet phldrT="[Text]"/>
      <dgm:spPr/>
      <dgm:t>
        <a:bodyPr/>
        <a:lstStyle/>
        <a:p>
          <a:r>
            <a:rPr lang="en-US" dirty="0"/>
            <a:t>Pulse pressure</a:t>
          </a:r>
        </a:p>
      </dgm:t>
    </dgm:pt>
    <dgm:pt modelId="{188E34C6-D8C5-5C41-8106-6F361A239EF8}" type="parTrans" cxnId="{11F9857A-D617-E04F-94F8-6A60C601CF0D}">
      <dgm:prSet/>
      <dgm:spPr/>
      <dgm:t>
        <a:bodyPr/>
        <a:lstStyle/>
        <a:p>
          <a:endParaRPr lang="en-US"/>
        </a:p>
      </dgm:t>
    </dgm:pt>
    <dgm:pt modelId="{E644BF33-420C-C747-BBDA-07325B2025E3}" type="sibTrans" cxnId="{11F9857A-D617-E04F-94F8-6A60C601CF0D}">
      <dgm:prSet/>
      <dgm:spPr/>
      <dgm:t>
        <a:bodyPr/>
        <a:lstStyle/>
        <a:p>
          <a:endParaRPr lang="en-US"/>
        </a:p>
      </dgm:t>
    </dgm:pt>
    <dgm:pt modelId="{7B2E3450-E5B5-804A-AC50-C69D46F0545A}">
      <dgm:prSet phldrT="[Text]"/>
      <dgm:spPr/>
      <dgm:t>
        <a:bodyPr/>
        <a:lstStyle/>
        <a:p>
          <a:r>
            <a:rPr lang="en-US" dirty="0"/>
            <a:t>Pulse wave analysis</a:t>
          </a:r>
        </a:p>
      </dgm:t>
    </dgm:pt>
    <dgm:pt modelId="{DA8ADE08-B844-5B4E-AB4F-8E67CB78971C}" type="parTrans" cxnId="{00342EE8-247A-DB42-BCA2-84FC3E6BE7E5}">
      <dgm:prSet/>
      <dgm:spPr/>
      <dgm:t>
        <a:bodyPr/>
        <a:lstStyle/>
        <a:p>
          <a:endParaRPr lang="en-US"/>
        </a:p>
      </dgm:t>
    </dgm:pt>
    <dgm:pt modelId="{9830153F-148A-2748-9FF2-7F7B4A28E9C3}" type="sibTrans" cxnId="{00342EE8-247A-DB42-BCA2-84FC3E6BE7E5}">
      <dgm:prSet/>
      <dgm:spPr/>
      <dgm:t>
        <a:bodyPr/>
        <a:lstStyle/>
        <a:p>
          <a:endParaRPr lang="en-US"/>
        </a:p>
      </dgm:t>
    </dgm:pt>
    <dgm:pt modelId="{E23D1A21-D716-1145-B032-10645D2FBAB1}">
      <dgm:prSet phldrT="[Text]"/>
      <dgm:spPr/>
      <dgm:t>
        <a:bodyPr/>
        <a:lstStyle/>
        <a:p>
          <a:r>
            <a:rPr lang="en-US" dirty="0"/>
            <a:t>Measurements of inferior vena cava diameter</a:t>
          </a:r>
        </a:p>
      </dgm:t>
    </dgm:pt>
    <dgm:pt modelId="{7A3FF005-8407-4F46-A12C-ADDA9645BB2F}" type="parTrans" cxnId="{91DACE65-1E30-E549-AA45-FFC4EAADEC08}">
      <dgm:prSet/>
      <dgm:spPr/>
      <dgm:t>
        <a:bodyPr/>
        <a:lstStyle/>
        <a:p>
          <a:endParaRPr lang="en-US"/>
        </a:p>
      </dgm:t>
    </dgm:pt>
    <dgm:pt modelId="{08D8EF2B-C2B5-1B4E-B881-DB8F299B397C}" type="sibTrans" cxnId="{91DACE65-1E30-E549-AA45-FFC4EAADEC08}">
      <dgm:prSet/>
      <dgm:spPr/>
      <dgm:t>
        <a:bodyPr/>
        <a:lstStyle/>
        <a:p>
          <a:endParaRPr lang="en-US"/>
        </a:p>
      </dgm:t>
    </dgm:pt>
    <dgm:pt modelId="{A4886F2F-C677-DA4D-8A8E-0626B2E9EDC1}">
      <dgm:prSet phldrT="[Text]"/>
      <dgm:spPr/>
      <dgm:t>
        <a:bodyPr/>
        <a:lstStyle/>
        <a:p>
          <a:r>
            <a:rPr lang="en-US" dirty="0"/>
            <a:t>Non-invasive cardiac output monitors</a:t>
          </a:r>
        </a:p>
      </dgm:t>
    </dgm:pt>
    <dgm:pt modelId="{4E51AC0F-36C0-B441-BAEC-A9877E77423F}" type="parTrans" cxnId="{77994388-DEB0-2A4B-9C1B-E64FB87E2EC5}">
      <dgm:prSet/>
      <dgm:spPr/>
      <dgm:t>
        <a:bodyPr/>
        <a:lstStyle/>
        <a:p>
          <a:endParaRPr lang="en-US"/>
        </a:p>
      </dgm:t>
    </dgm:pt>
    <dgm:pt modelId="{313D2106-D420-3343-AEF8-EF397A4896A6}" type="sibTrans" cxnId="{77994388-DEB0-2A4B-9C1B-E64FB87E2EC5}">
      <dgm:prSet/>
      <dgm:spPr/>
      <dgm:t>
        <a:bodyPr/>
        <a:lstStyle/>
        <a:p>
          <a:endParaRPr lang="en-US"/>
        </a:p>
      </dgm:t>
    </dgm:pt>
    <dgm:pt modelId="{A78A37A5-7049-1C4D-835C-41D1779A8292}" type="pres">
      <dgm:prSet presAssocID="{93618BB7-01CB-B040-A9F1-B292656DE79E}" presName="Name0" presStyleCnt="0">
        <dgm:presLayoutVars>
          <dgm:dir/>
          <dgm:animLvl val="lvl"/>
          <dgm:resizeHandles val="exact"/>
        </dgm:presLayoutVars>
      </dgm:prSet>
      <dgm:spPr/>
    </dgm:pt>
    <dgm:pt modelId="{0745D4A7-E2AE-C44A-8402-F03FD85D72B0}" type="pres">
      <dgm:prSet presAssocID="{0B6A3C6C-E20C-2B45-8AD8-509A3D0BB686}" presName="composite" presStyleCnt="0"/>
      <dgm:spPr/>
    </dgm:pt>
    <dgm:pt modelId="{16ED46FD-E6DB-234B-80A3-EA3BA7D88970}" type="pres">
      <dgm:prSet presAssocID="{0B6A3C6C-E20C-2B45-8AD8-509A3D0BB686}" presName="parTx" presStyleLbl="alignNode1" presStyleIdx="0" presStyleCnt="3">
        <dgm:presLayoutVars>
          <dgm:chMax val="0"/>
          <dgm:chPref val="0"/>
          <dgm:bulletEnabled val="1"/>
        </dgm:presLayoutVars>
      </dgm:prSet>
      <dgm:spPr/>
    </dgm:pt>
    <dgm:pt modelId="{B5864B7E-4BE3-5E4C-8B14-61DB02091B09}" type="pres">
      <dgm:prSet presAssocID="{0B6A3C6C-E20C-2B45-8AD8-509A3D0BB686}" presName="desTx" presStyleLbl="alignAccFollowNode1" presStyleIdx="0" presStyleCnt="3">
        <dgm:presLayoutVars>
          <dgm:bulletEnabled val="1"/>
        </dgm:presLayoutVars>
      </dgm:prSet>
      <dgm:spPr/>
    </dgm:pt>
    <dgm:pt modelId="{2D9ACB75-DC47-2447-AB14-23C049879D21}" type="pres">
      <dgm:prSet presAssocID="{63D68BF0-2DC4-A043-AB97-2357A925C5D4}" presName="space" presStyleCnt="0"/>
      <dgm:spPr/>
    </dgm:pt>
    <dgm:pt modelId="{FF15E9B2-3BF5-D441-B2E7-158BD96ED3AD}" type="pres">
      <dgm:prSet presAssocID="{FF0141BA-82BD-0142-A27D-AFA512686124}" presName="composite" presStyleCnt="0"/>
      <dgm:spPr/>
    </dgm:pt>
    <dgm:pt modelId="{C6E6A004-A39E-384F-B9F3-6E89299F143E}" type="pres">
      <dgm:prSet presAssocID="{FF0141BA-82BD-0142-A27D-AFA512686124}" presName="parTx" presStyleLbl="alignNode1" presStyleIdx="1" presStyleCnt="3">
        <dgm:presLayoutVars>
          <dgm:chMax val="0"/>
          <dgm:chPref val="0"/>
          <dgm:bulletEnabled val="1"/>
        </dgm:presLayoutVars>
      </dgm:prSet>
      <dgm:spPr/>
    </dgm:pt>
    <dgm:pt modelId="{1EE8E7E2-7EEF-D54D-9BDF-56EF4875A9EF}" type="pres">
      <dgm:prSet presAssocID="{FF0141BA-82BD-0142-A27D-AFA512686124}" presName="desTx" presStyleLbl="alignAccFollowNode1" presStyleIdx="1" presStyleCnt="3">
        <dgm:presLayoutVars>
          <dgm:bulletEnabled val="1"/>
        </dgm:presLayoutVars>
      </dgm:prSet>
      <dgm:spPr/>
    </dgm:pt>
    <dgm:pt modelId="{4D46F37E-CA01-244A-86FE-12B65E1AE3B1}" type="pres">
      <dgm:prSet presAssocID="{EEF8859A-E825-0E45-A04D-1C065C79A9D2}" presName="space" presStyleCnt="0"/>
      <dgm:spPr/>
    </dgm:pt>
    <dgm:pt modelId="{87A83394-BE2E-9048-B972-92D7C124E736}" type="pres">
      <dgm:prSet presAssocID="{EAF3FC73-55F8-6646-B6DC-E936078856CF}" presName="composite" presStyleCnt="0"/>
      <dgm:spPr/>
    </dgm:pt>
    <dgm:pt modelId="{1C33B6B6-5506-DC4D-BDD7-98220DFD730C}" type="pres">
      <dgm:prSet presAssocID="{EAF3FC73-55F8-6646-B6DC-E936078856CF}" presName="parTx" presStyleLbl="alignNode1" presStyleIdx="2" presStyleCnt="3">
        <dgm:presLayoutVars>
          <dgm:chMax val="0"/>
          <dgm:chPref val="0"/>
          <dgm:bulletEnabled val="1"/>
        </dgm:presLayoutVars>
      </dgm:prSet>
      <dgm:spPr/>
    </dgm:pt>
    <dgm:pt modelId="{954930EB-085B-3441-9C4D-8568AE5F942B}" type="pres">
      <dgm:prSet presAssocID="{EAF3FC73-55F8-6646-B6DC-E936078856CF}" presName="desTx" presStyleLbl="alignAccFollowNode1" presStyleIdx="2" presStyleCnt="3">
        <dgm:presLayoutVars>
          <dgm:bulletEnabled val="1"/>
        </dgm:presLayoutVars>
      </dgm:prSet>
      <dgm:spPr/>
    </dgm:pt>
  </dgm:ptLst>
  <dgm:cxnLst>
    <dgm:cxn modelId="{33C68721-9D18-EF41-ADB9-E5B55910B04E}" srcId="{FF0141BA-82BD-0142-A27D-AFA512686124}" destId="{B7D87BBF-9E79-F94D-938A-CE9C32D39DD7}" srcOrd="1" destOrd="0" parTransId="{F76A23C9-FBEC-EF49-BFFB-3DA2001ABE56}" sibTransId="{F7C4BA13-9ECC-6840-8747-4C6DAD186412}"/>
    <dgm:cxn modelId="{59935223-2EF7-5744-9E89-FD4800321DE1}" type="presOf" srcId="{9ABCEAB4-9D4C-0447-AC76-F2DD859369E3}" destId="{1EE8E7E2-7EEF-D54D-9BDF-56EF4875A9EF}" srcOrd="0" destOrd="0" presId="urn:microsoft.com/office/officeart/2005/8/layout/hList1"/>
    <dgm:cxn modelId="{5206F237-F891-AE44-9F92-409EA5677C4D}" type="presOf" srcId="{1C913CE6-CDAD-F74C-9201-66EBFE22ABD5}" destId="{B5864B7E-4BE3-5E4C-8B14-61DB02091B09}" srcOrd="0" destOrd="3" presId="urn:microsoft.com/office/officeart/2005/8/layout/hList1"/>
    <dgm:cxn modelId="{78E51739-3E27-2042-ACF8-E8028D25A7DE}" srcId="{93618BB7-01CB-B040-A9F1-B292656DE79E}" destId="{0B6A3C6C-E20C-2B45-8AD8-509A3D0BB686}" srcOrd="0" destOrd="0" parTransId="{1EC63B59-3731-8F45-B557-03243DEF9C39}" sibTransId="{63D68BF0-2DC4-A043-AB97-2357A925C5D4}"/>
    <dgm:cxn modelId="{8BC3FC39-0761-5E43-9BF7-F0D023E52E2D}" type="presOf" srcId="{7B2E3450-E5B5-804A-AC50-C69D46F0545A}" destId="{B5864B7E-4BE3-5E4C-8B14-61DB02091B09}" srcOrd="0" destOrd="2" presId="urn:microsoft.com/office/officeart/2005/8/layout/hList1"/>
    <dgm:cxn modelId="{77B7AF3A-3171-2A4A-83F2-9A1E28A1AD15}" type="presOf" srcId="{7E546212-48E6-384D-B7A4-1817CD48C552}" destId="{B5864B7E-4BE3-5E4C-8B14-61DB02091B09}" srcOrd="0" destOrd="0" presId="urn:microsoft.com/office/officeart/2005/8/layout/hList1"/>
    <dgm:cxn modelId="{32E8AD63-0EB3-0245-BAD3-CBDD89862126}" srcId="{FF0141BA-82BD-0142-A27D-AFA512686124}" destId="{9ABCEAB4-9D4C-0447-AC76-F2DD859369E3}" srcOrd="0" destOrd="0" parTransId="{094798F3-F259-3440-89DA-677349EFDFD0}" sibTransId="{9B4FD4AC-DCD6-D141-B731-BDD931EABA7D}"/>
    <dgm:cxn modelId="{D9FC0C64-44BC-8A48-98FA-DAA3CE1196D4}" type="presOf" srcId="{FF0141BA-82BD-0142-A27D-AFA512686124}" destId="{C6E6A004-A39E-384F-B9F3-6E89299F143E}" srcOrd="0" destOrd="0" presId="urn:microsoft.com/office/officeart/2005/8/layout/hList1"/>
    <dgm:cxn modelId="{91DACE65-1E30-E549-AA45-FFC4EAADEC08}" srcId="{FF0141BA-82BD-0142-A27D-AFA512686124}" destId="{E23D1A21-D716-1145-B032-10645D2FBAB1}" srcOrd="2" destOrd="0" parTransId="{7A3FF005-8407-4F46-A12C-ADDA9645BB2F}" sibTransId="{08D8EF2B-C2B5-1B4E-B881-DB8F299B397C}"/>
    <dgm:cxn modelId="{2558B06E-55C9-FC4F-BD2A-4CAC818E8B5A}" srcId="{0B6A3C6C-E20C-2B45-8AD8-509A3D0BB686}" destId="{1C913CE6-CDAD-F74C-9201-66EBFE22ABD5}" srcOrd="3" destOrd="0" parTransId="{042880DF-9D40-D94D-91EC-8319DCD26B25}" sibTransId="{99388208-833C-3C4D-87ED-79F0EA9C2ACC}"/>
    <dgm:cxn modelId="{44E77977-D656-6C40-8778-5FAD89A49148}" type="presOf" srcId="{B7D87BBF-9E79-F94D-938A-CE9C32D39DD7}" destId="{1EE8E7E2-7EEF-D54D-9BDF-56EF4875A9EF}" srcOrd="0" destOrd="1" presId="urn:microsoft.com/office/officeart/2005/8/layout/hList1"/>
    <dgm:cxn modelId="{11F9857A-D617-E04F-94F8-6A60C601CF0D}" srcId="{0B6A3C6C-E20C-2B45-8AD8-509A3D0BB686}" destId="{E841276C-5CA9-0E47-8303-6A0198F95E6A}" srcOrd="1" destOrd="0" parTransId="{188E34C6-D8C5-5C41-8106-6F361A239EF8}" sibTransId="{E644BF33-420C-C747-BBDA-07325B2025E3}"/>
    <dgm:cxn modelId="{7D85977E-4D07-5F4A-9755-84F30903DCE0}" srcId="{0B6A3C6C-E20C-2B45-8AD8-509A3D0BB686}" destId="{7E546212-48E6-384D-B7A4-1817CD48C552}" srcOrd="0" destOrd="0" parTransId="{08635D13-2542-194F-9ED4-54A7C02BA33F}" sibTransId="{30CFCB43-09D8-9B49-B5EC-AB0BA0DAAB64}"/>
    <dgm:cxn modelId="{3F9AB587-A990-754F-9BFA-B97778C1B601}" type="presOf" srcId="{0B6A3C6C-E20C-2B45-8AD8-509A3D0BB686}" destId="{16ED46FD-E6DB-234B-80A3-EA3BA7D88970}" srcOrd="0" destOrd="0" presId="urn:microsoft.com/office/officeart/2005/8/layout/hList1"/>
    <dgm:cxn modelId="{77994388-DEB0-2A4B-9C1B-E64FB87E2EC5}" srcId="{EAF3FC73-55F8-6646-B6DC-E936078856CF}" destId="{A4886F2F-C677-DA4D-8A8E-0626B2E9EDC1}" srcOrd="0" destOrd="0" parTransId="{4E51AC0F-36C0-B441-BAEC-A9877E77423F}" sibTransId="{313D2106-D420-3343-AEF8-EF397A4896A6}"/>
    <dgm:cxn modelId="{E51F2C93-8F90-7A4A-88EE-BDDA6C632D6A}" type="presOf" srcId="{A4886F2F-C677-DA4D-8A8E-0626B2E9EDC1}" destId="{954930EB-085B-3441-9C4D-8568AE5F942B}" srcOrd="0" destOrd="0" presId="urn:microsoft.com/office/officeart/2005/8/layout/hList1"/>
    <dgm:cxn modelId="{D1B21CA4-7DAD-D64F-BFB5-A1015FB8CF70}" type="presOf" srcId="{EAF3FC73-55F8-6646-B6DC-E936078856CF}" destId="{1C33B6B6-5506-DC4D-BDD7-98220DFD730C}" srcOrd="0" destOrd="0" presId="urn:microsoft.com/office/officeart/2005/8/layout/hList1"/>
    <dgm:cxn modelId="{676FBBA4-FF3B-0746-A2F2-7213C1EE71F3}" type="presOf" srcId="{E841276C-5CA9-0E47-8303-6A0198F95E6A}" destId="{B5864B7E-4BE3-5E4C-8B14-61DB02091B09}" srcOrd="0" destOrd="1" presId="urn:microsoft.com/office/officeart/2005/8/layout/hList1"/>
    <dgm:cxn modelId="{C39D32BF-4DBA-8447-9C0E-AE4D671D143A}" srcId="{93618BB7-01CB-B040-A9F1-B292656DE79E}" destId="{FF0141BA-82BD-0142-A27D-AFA512686124}" srcOrd="1" destOrd="0" parTransId="{102CD696-205A-1540-AC70-F4C02FCFC5E4}" sibTransId="{EEF8859A-E825-0E45-A04D-1C065C79A9D2}"/>
    <dgm:cxn modelId="{9922F3BF-C6A2-AB4B-9FAF-C86F34E09126}" srcId="{93618BB7-01CB-B040-A9F1-B292656DE79E}" destId="{EAF3FC73-55F8-6646-B6DC-E936078856CF}" srcOrd="2" destOrd="0" parTransId="{C1721DF1-4AE4-F945-852C-14116F812CB4}" sibTransId="{440D4C3F-C20D-8F41-BEDF-D6DB4AC42C8C}"/>
    <dgm:cxn modelId="{7B4A6DD1-321B-6E44-85EF-6E1FF3E8B519}" type="presOf" srcId="{E23D1A21-D716-1145-B032-10645D2FBAB1}" destId="{1EE8E7E2-7EEF-D54D-9BDF-56EF4875A9EF}" srcOrd="0" destOrd="2" presId="urn:microsoft.com/office/officeart/2005/8/layout/hList1"/>
    <dgm:cxn modelId="{EFBDCFD7-5D1E-4C40-A6E6-5DEDAC6B69DE}" type="presOf" srcId="{93618BB7-01CB-B040-A9F1-B292656DE79E}" destId="{A78A37A5-7049-1C4D-835C-41D1779A8292}" srcOrd="0" destOrd="0" presId="urn:microsoft.com/office/officeart/2005/8/layout/hList1"/>
    <dgm:cxn modelId="{00342EE8-247A-DB42-BCA2-84FC3E6BE7E5}" srcId="{0B6A3C6C-E20C-2B45-8AD8-509A3D0BB686}" destId="{7B2E3450-E5B5-804A-AC50-C69D46F0545A}" srcOrd="2" destOrd="0" parTransId="{DA8ADE08-B844-5B4E-AB4F-8E67CB78971C}" sibTransId="{9830153F-148A-2748-9FF2-7F7B4A28E9C3}"/>
    <dgm:cxn modelId="{2D7F8E19-635B-7A49-B899-A9FDB27FD252}" type="presParOf" srcId="{A78A37A5-7049-1C4D-835C-41D1779A8292}" destId="{0745D4A7-E2AE-C44A-8402-F03FD85D72B0}" srcOrd="0" destOrd="0" presId="urn:microsoft.com/office/officeart/2005/8/layout/hList1"/>
    <dgm:cxn modelId="{A21F0034-B3EB-804C-9471-B05EEAD304B1}" type="presParOf" srcId="{0745D4A7-E2AE-C44A-8402-F03FD85D72B0}" destId="{16ED46FD-E6DB-234B-80A3-EA3BA7D88970}" srcOrd="0" destOrd="0" presId="urn:microsoft.com/office/officeart/2005/8/layout/hList1"/>
    <dgm:cxn modelId="{FCE2B39B-4926-114E-968F-6990F3FAD6F7}" type="presParOf" srcId="{0745D4A7-E2AE-C44A-8402-F03FD85D72B0}" destId="{B5864B7E-4BE3-5E4C-8B14-61DB02091B09}" srcOrd="1" destOrd="0" presId="urn:microsoft.com/office/officeart/2005/8/layout/hList1"/>
    <dgm:cxn modelId="{F5291A25-06F1-0748-9E93-AE2A48EDD2F2}" type="presParOf" srcId="{A78A37A5-7049-1C4D-835C-41D1779A8292}" destId="{2D9ACB75-DC47-2447-AB14-23C049879D21}" srcOrd="1" destOrd="0" presId="urn:microsoft.com/office/officeart/2005/8/layout/hList1"/>
    <dgm:cxn modelId="{4B2FEAA1-0EC0-6C4A-A075-46EC0FF319AE}" type="presParOf" srcId="{A78A37A5-7049-1C4D-835C-41D1779A8292}" destId="{FF15E9B2-3BF5-D441-B2E7-158BD96ED3AD}" srcOrd="2" destOrd="0" presId="urn:microsoft.com/office/officeart/2005/8/layout/hList1"/>
    <dgm:cxn modelId="{F205F95A-6492-4244-B470-88C5648DD2F7}" type="presParOf" srcId="{FF15E9B2-3BF5-D441-B2E7-158BD96ED3AD}" destId="{C6E6A004-A39E-384F-B9F3-6E89299F143E}" srcOrd="0" destOrd="0" presId="urn:microsoft.com/office/officeart/2005/8/layout/hList1"/>
    <dgm:cxn modelId="{2E63E00B-AFB7-BF4A-AA37-AF554C37BE7A}" type="presParOf" srcId="{FF15E9B2-3BF5-D441-B2E7-158BD96ED3AD}" destId="{1EE8E7E2-7EEF-D54D-9BDF-56EF4875A9EF}" srcOrd="1" destOrd="0" presId="urn:microsoft.com/office/officeart/2005/8/layout/hList1"/>
    <dgm:cxn modelId="{ECB0F932-BF20-A941-BBBE-F8EE5682EEAC}" type="presParOf" srcId="{A78A37A5-7049-1C4D-835C-41D1779A8292}" destId="{4D46F37E-CA01-244A-86FE-12B65E1AE3B1}" srcOrd="3" destOrd="0" presId="urn:microsoft.com/office/officeart/2005/8/layout/hList1"/>
    <dgm:cxn modelId="{1BD1CCAB-B5AC-CC40-AA73-A7A7FDC24D1A}" type="presParOf" srcId="{A78A37A5-7049-1C4D-835C-41D1779A8292}" destId="{87A83394-BE2E-9048-B972-92D7C124E736}" srcOrd="4" destOrd="0" presId="urn:microsoft.com/office/officeart/2005/8/layout/hList1"/>
    <dgm:cxn modelId="{79EB244C-83CC-BA44-A491-16FFA813630C}" type="presParOf" srcId="{87A83394-BE2E-9048-B972-92D7C124E736}" destId="{1C33B6B6-5506-DC4D-BDD7-98220DFD730C}" srcOrd="0" destOrd="0" presId="urn:microsoft.com/office/officeart/2005/8/layout/hList1"/>
    <dgm:cxn modelId="{BC8D2475-773C-5E4C-B468-15D602881426}" type="presParOf" srcId="{87A83394-BE2E-9048-B972-92D7C124E736}" destId="{954930EB-085B-3441-9C4D-8568AE5F942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50B5559-0508-4728-A4B9-846F81DDE271}"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A530D656-EE2F-420D-B870-C6E2B95B3CBD}">
      <dgm:prSet/>
      <dgm:spPr/>
      <dgm:t>
        <a:bodyPr/>
        <a:lstStyle/>
        <a:p>
          <a:r>
            <a:rPr lang="en-US" dirty="0"/>
            <a:t>QBL of &gt; 1000 mL or blood loss accompanied by signs and symptoms of hypovolemia within 24 hours of the birth </a:t>
          </a:r>
        </a:p>
      </dgm:t>
    </dgm:pt>
    <dgm:pt modelId="{E8EEA67D-750A-4A5E-A33C-19E52152B3FD}" type="parTrans" cxnId="{854F7A13-9BED-4002-B42F-3CD6815D76A6}">
      <dgm:prSet/>
      <dgm:spPr/>
      <dgm:t>
        <a:bodyPr/>
        <a:lstStyle/>
        <a:p>
          <a:endParaRPr lang="en-US"/>
        </a:p>
      </dgm:t>
    </dgm:pt>
    <dgm:pt modelId="{7FF253FD-574C-4A81-85D4-58A8177BB0DA}" type="sibTrans" cxnId="{854F7A13-9BED-4002-B42F-3CD6815D76A6}">
      <dgm:prSet/>
      <dgm:spPr/>
      <dgm:t>
        <a:bodyPr/>
        <a:lstStyle/>
        <a:p>
          <a:endParaRPr lang="en-US"/>
        </a:p>
      </dgm:t>
    </dgm:pt>
    <dgm:pt modelId="{BEFF33BB-438A-47B9-8956-0D7110271144}">
      <dgm:prSet/>
      <dgm:spPr/>
      <dgm:t>
        <a:bodyPr/>
        <a:lstStyle/>
        <a:p>
          <a:r>
            <a:rPr lang="en-US"/>
            <a:t>500 – 1000 mL trigger increased surveillance </a:t>
          </a:r>
        </a:p>
      </dgm:t>
    </dgm:pt>
    <dgm:pt modelId="{1B662F97-E9BE-44E6-8533-4BAE7B658C4E}" type="parTrans" cxnId="{2EE93B1B-5D76-43D0-A3A1-4A41211002A6}">
      <dgm:prSet/>
      <dgm:spPr/>
      <dgm:t>
        <a:bodyPr/>
        <a:lstStyle/>
        <a:p>
          <a:endParaRPr lang="en-US"/>
        </a:p>
      </dgm:t>
    </dgm:pt>
    <dgm:pt modelId="{D2B2E59E-BA69-4B60-B73B-4E3B4A22EE81}" type="sibTrans" cxnId="{2EE93B1B-5D76-43D0-A3A1-4A41211002A6}">
      <dgm:prSet/>
      <dgm:spPr/>
      <dgm:t>
        <a:bodyPr/>
        <a:lstStyle/>
        <a:p>
          <a:endParaRPr lang="en-US"/>
        </a:p>
      </dgm:t>
    </dgm:pt>
    <dgm:pt modelId="{B58F0F90-45D9-491C-B0B0-C9923CEACC97}">
      <dgm:prSet/>
      <dgm:spPr/>
      <dgm:t>
        <a:bodyPr/>
        <a:lstStyle/>
        <a:p>
          <a:r>
            <a:rPr lang="en-US" dirty="0"/>
            <a:t>EBL underestimation</a:t>
          </a:r>
          <a:r>
            <a:rPr lang="en-US" dirty="0">
              <a:sym typeface="Wingdings" panose="05000000000000000000" pitchFamily="2" charset="2"/>
            </a:rPr>
            <a:t></a:t>
          </a:r>
          <a:r>
            <a:rPr lang="en-US" dirty="0"/>
            <a:t> Delayed diagnosis </a:t>
          </a:r>
          <a:r>
            <a:rPr lang="en-US" dirty="0">
              <a:sym typeface="Wingdings" panose="05000000000000000000" pitchFamily="2" charset="2"/>
            </a:rPr>
            <a:t></a:t>
          </a:r>
          <a:r>
            <a:rPr lang="en-US" dirty="0"/>
            <a:t> Increased M&amp;M</a:t>
          </a:r>
        </a:p>
      </dgm:t>
    </dgm:pt>
    <dgm:pt modelId="{E73FC428-EC9E-46E3-8E25-EA0664EAE16C}" type="parTrans" cxnId="{3A362ED4-9B0F-4333-A29B-6169CD68728A}">
      <dgm:prSet/>
      <dgm:spPr/>
      <dgm:t>
        <a:bodyPr/>
        <a:lstStyle/>
        <a:p>
          <a:endParaRPr lang="en-US"/>
        </a:p>
      </dgm:t>
    </dgm:pt>
    <dgm:pt modelId="{EDC67205-E11B-48A6-9933-1B8E2D2E3496}" type="sibTrans" cxnId="{3A362ED4-9B0F-4333-A29B-6169CD68728A}">
      <dgm:prSet/>
      <dgm:spPr/>
      <dgm:t>
        <a:bodyPr/>
        <a:lstStyle/>
        <a:p>
          <a:endParaRPr lang="en-US"/>
        </a:p>
      </dgm:t>
    </dgm:pt>
    <dgm:pt modelId="{3C5E7809-1493-B84B-A5E4-95AF0AD29413}" type="pres">
      <dgm:prSet presAssocID="{E50B5559-0508-4728-A4B9-846F81DDE271}" presName="linear" presStyleCnt="0">
        <dgm:presLayoutVars>
          <dgm:animLvl val="lvl"/>
          <dgm:resizeHandles val="exact"/>
        </dgm:presLayoutVars>
      </dgm:prSet>
      <dgm:spPr/>
    </dgm:pt>
    <dgm:pt modelId="{28887528-15F4-AB49-8FD9-AF5C7AA5C544}" type="pres">
      <dgm:prSet presAssocID="{A530D656-EE2F-420D-B870-C6E2B95B3CBD}" presName="parentText" presStyleLbl="node1" presStyleIdx="0" presStyleCnt="2">
        <dgm:presLayoutVars>
          <dgm:chMax val="0"/>
          <dgm:bulletEnabled val="1"/>
        </dgm:presLayoutVars>
      </dgm:prSet>
      <dgm:spPr/>
    </dgm:pt>
    <dgm:pt modelId="{2434A92B-D3DB-6C45-9B05-35B92187E2C7}" type="pres">
      <dgm:prSet presAssocID="{A530D656-EE2F-420D-B870-C6E2B95B3CBD}" presName="childText" presStyleLbl="revTx" presStyleIdx="0" presStyleCnt="1">
        <dgm:presLayoutVars>
          <dgm:bulletEnabled val="1"/>
        </dgm:presLayoutVars>
      </dgm:prSet>
      <dgm:spPr/>
    </dgm:pt>
    <dgm:pt modelId="{FE81B8E8-9315-1649-BC14-0CC5DF9CB80F}" type="pres">
      <dgm:prSet presAssocID="{B58F0F90-45D9-491C-B0B0-C9923CEACC97}" presName="parentText" presStyleLbl="node1" presStyleIdx="1" presStyleCnt="2">
        <dgm:presLayoutVars>
          <dgm:chMax val="0"/>
          <dgm:bulletEnabled val="1"/>
        </dgm:presLayoutVars>
      </dgm:prSet>
      <dgm:spPr/>
    </dgm:pt>
  </dgm:ptLst>
  <dgm:cxnLst>
    <dgm:cxn modelId="{854F7A13-9BED-4002-B42F-3CD6815D76A6}" srcId="{E50B5559-0508-4728-A4B9-846F81DDE271}" destId="{A530D656-EE2F-420D-B870-C6E2B95B3CBD}" srcOrd="0" destOrd="0" parTransId="{E8EEA67D-750A-4A5E-A33C-19E52152B3FD}" sibTransId="{7FF253FD-574C-4A81-85D4-58A8177BB0DA}"/>
    <dgm:cxn modelId="{2EE93B1B-5D76-43D0-A3A1-4A41211002A6}" srcId="{A530D656-EE2F-420D-B870-C6E2B95B3CBD}" destId="{BEFF33BB-438A-47B9-8956-0D7110271144}" srcOrd="0" destOrd="0" parTransId="{1B662F97-E9BE-44E6-8533-4BAE7B658C4E}" sibTransId="{D2B2E59E-BA69-4B60-B73B-4E3B4A22EE81}"/>
    <dgm:cxn modelId="{C7ABEF1C-F2BC-5446-AECC-0EADCF1F3043}" type="presOf" srcId="{A530D656-EE2F-420D-B870-C6E2B95B3CBD}" destId="{28887528-15F4-AB49-8FD9-AF5C7AA5C544}" srcOrd="0" destOrd="0" presId="urn:microsoft.com/office/officeart/2005/8/layout/vList2"/>
    <dgm:cxn modelId="{60B2E877-245E-D840-A043-0CF13B8C1BFC}" type="presOf" srcId="{BEFF33BB-438A-47B9-8956-0D7110271144}" destId="{2434A92B-D3DB-6C45-9B05-35B92187E2C7}" srcOrd="0" destOrd="0" presId="urn:microsoft.com/office/officeart/2005/8/layout/vList2"/>
    <dgm:cxn modelId="{0211FEC6-A174-F646-AAEC-25F6C3C2FD60}" type="presOf" srcId="{B58F0F90-45D9-491C-B0B0-C9923CEACC97}" destId="{FE81B8E8-9315-1649-BC14-0CC5DF9CB80F}" srcOrd="0" destOrd="0" presId="urn:microsoft.com/office/officeart/2005/8/layout/vList2"/>
    <dgm:cxn modelId="{3A362ED4-9B0F-4333-A29B-6169CD68728A}" srcId="{E50B5559-0508-4728-A4B9-846F81DDE271}" destId="{B58F0F90-45D9-491C-B0B0-C9923CEACC97}" srcOrd="1" destOrd="0" parTransId="{E73FC428-EC9E-46E3-8E25-EA0664EAE16C}" sibTransId="{EDC67205-E11B-48A6-9933-1B8E2D2E3496}"/>
    <dgm:cxn modelId="{43BC40E1-B25E-FA45-A3FB-317AAC7700A1}" type="presOf" srcId="{E50B5559-0508-4728-A4B9-846F81DDE271}" destId="{3C5E7809-1493-B84B-A5E4-95AF0AD29413}" srcOrd="0" destOrd="0" presId="urn:microsoft.com/office/officeart/2005/8/layout/vList2"/>
    <dgm:cxn modelId="{3A3B7080-B50C-4C49-B7F5-3EFE30AACFB3}" type="presParOf" srcId="{3C5E7809-1493-B84B-A5E4-95AF0AD29413}" destId="{28887528-15F4-AB49-8FD9-AF5C7AA5C544}" srcOrd="0" destOrd="0" presId="urn:microsoft.com/office/officeart/2005/8/layout/vList2"/>
    <dgm:cxn modelId="{ADA50D0C-AD1C-894F-8471-C504E6CB7787}" type="presParOf" srcId="{3C5E7809-1493-B84B-A5E4-95AF0AD29413}" destId="{2434A92B-D3DB-6C45-9B05-35B92187E2C7}" srcOrd="1" destOrd="0" presId="urn:microsoft.com/office/officeart/2005/8/layout/vList2"/>
    <dgm:cxn modelId="{9905B0EF-905E-AD4F-8D9D-35F1B0FCC7FE}" type="presParOf" srcId="{3C5E7809-1493-B84B-A5E4-95AF0AD29413}" destId="{FE81B8E8-9315-1649-BC14-0CC5DF9CB80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56C3E0F-1628-4394-B427-613F8BF7431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5A6C8F7-BD33-46DA-B82B-FEC31A1A90CF}">
      <dgm:prSet custT="1"/>
      <dgm:spPr/>
      <dgm:t>
        <a:bodyPr/>
        <a:lstStyle/>
        <a:p>
          <a:r>
            <a:rPr lang="en-US" sz="3200"/>
            <a:t>At rest, oxygen delivery 4x higher than reserves</a:t>
          </a:r>
        </a:p>
      </dgm:t>
    </dgm:pt>
    <dgm:pt modelId="{D7B25B22-D9D8-42B7-8B41-342942C8943C}" type="parTrans" cxnId="{653197E2-F6E6-4F72-90CC-EE427E646A44}">
      <dgm:prSet/>
      <dgm:spPr/>
      <dgm:t>
        <a:bodyPr/>
        <a:lstStyle/>
        <a:p>
          <a:endParaRPr lang="en-US" sz="2400"/>
        </a:p>
      </dgm:t>
    </dgm:pt>
    <dgm:pt modelId="{2CD7C448-DDB5-418D-9201-7521FFFA8C5C}" type="sibTrans" cxnId="{653197E2-F6E6-4F72-90CC-EE427E646A44}">
      <dgm:prSet/>
      <dgm:spPr/>
      <dgm:t>
        <a:bodyPr/>
        <a:lstStyle/>
        <a:p>
          <a:endParaRPr lang="en-US" sz="2400"/>
        </a:p>
      </dgm:t>
    </dgm:pt>
    <dgm:pt modelId="{844BCEA8-828A-4C75-8D1C-79B1C2442AFA}">
      <dgm:prSet custT="1"/>
      <dgm:spPr/>
      <dgm:t>
        <a:bodyPr/>
        <a:lstStyle/>
        <a:p>
          <a:r>
            <a:rPr lang="en-US" sz="3200"/>
            <a:t>If adequate volume maintained, oxygen delivery adequate until Hct 10%</a:t>
          </a:r>
        </a:p>
      </dgm:t>
    </dgm:pt>
    <dgm:pt modelId="{DA137379-145E-46E0-9E71-88B939D7DDDE}" type="parTrans" cxnId="{C4D17BE2-9E1C-4053-BD4D-6DA1BA04840F}">
      <dgm:prSet/>
      <dgm:spPr/>
      <dgm:t>
        <a:bodyPr/>
        <a:lstStyle/>
        <a:p>
          <a:endParaRPr lang="en-US" sz="2400"/>
        </a:p>
      </dgm:t>
    </dgm:pt>
    <dgm:pt modelId="{0AC086A2-17A0-4DDB-B933-FFFD74CC8A68}" type="sibTrans" cxnId="{C4D17BE2-9E1C-4053-BD4D-6DA1BA04840F}">
      <dgm:prSet/>
      <dgm:spPr/>
      <dgm:t>
        <a:bodyPr/>
        <a:lstStyle/>
        <a:p>
          <a:endParaRPr lang="en-US" sz="2400"/>
        </a:p>
      </dgm:t>
    </dgm:pt>
    <dgm:pt modelId="{0842CB8C-F935-4FC1-AD29-9363B2CC87EC}" type="pres">
      <dgm:prSet presAssocID="{756C3E0F-1628-4394-B427-613F8BF7431C}" presName="root" presStyleCnt="0">
        <dgm:presLayoutVars>
          <dgm:dir/>
          <dgm:resizeHandles val="exact"/>
        </dgm:presLayoutVars>
      </dgm:prSet>
      <dgm:spPr/>
    </dgm:pt>
    <dgm:pt modelId="{455EA44F-AD54-4B3C-B2A5-6D532C1564BE}" type="pres">
      <dgm:prSet presAssocID="{F5A6C8F7-BD33-46DA-B82B-FEC31A1A90CF}" presName="compNode" presStyleCnt="0"/>
      <dgm:spPr/>
    </dgm:pt>
    <dgm:pt modelId="{1E020FA8-8285-451D-8302-6BC416BA65FC}" type="pres">
      <dgm:prSet presAssocID="{F5A6C8F7-BD33-46DA-B82B-FEC31A1A90CF}" presName="bgRect" presStyleLbl="bgShp" presStyleIdx="0" presStyleCnt="2"/>
      <dgm:spPr/>
    </dgm:pt>
    <dgm:pt modelId="{68208720-6819-405B-9411-7B5BE854C197}" type="pres">
      <dgm:prSet presAssocID="{F5A6C8F7-BD33-46DA-B82B-FEC31A1A90CF}"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eartbeat"/>
        </a:ext>
      </dgm:extLst>
    </dgm:pt>
    <dgm:pt modelId="{B6FEB900-B06B-4772-8D85-868153B03F22}" type="pres">
      <dgm:prSet presAssocID="{F5A6C8F7-BD33-46DA-B82B-FEC31A1A90CF}" presName="spaceRect" presStyleCnt="0"/>
      <dgm:spPr/>
    </dgm:pt>
    <dgm:pt modelId="{D565E515-5F90-4313-A5B7-F2E9FC672DC8}" type="pres">
      <dgm:prSet presAssocID="{F5A6C8F7-BD33-46DA-B82B-FEC31A1A90CF}" presName="parTx" presStyleLbl="revTx" presStyleIdx="0" presStyleCnt="2">
        <dgm:presLayoutVars>
          <dgm:chMax val="0"/>
          <dgm:chPref val="0"/>
        </dgm:presLayoutVars>
      </dgm:prSet>
      <dgm:spPr/>
    </dgm:pt>
    <dgm:pt modelId="{6830ED78-7C73-4999-A3F2-E397EBAE1BBC}" type="pres">
      <dgm:prSet presAssocID="{2CD7C448-DDB5-418D-9201-7521FFFA8C5C}" presName="sibTrans" presStyleCnt="0"/>
      <dgm:spPr/>
    </dgm:pt>
    <dgm:pt modelId="{7638316D-C194-4D95-B7DC-4CEAA47E3E42}" type="pres">
      <dgm:prSet presAssocID="{844BCEA8-828A-4C75-8D1C-79B1C2442AFA}" presName="compNode" presStyleCnt="0"/>
      <dgm:spPr/>
    </dgm:pt>
    <dgm:pt modelId="{88289F0D-C954-442A-B766-9E7E1D22FAEB}" type="pres">
      <dgm:prSet presAssocID="{844BCEA8-828A-4C75-8D1C-79B1C2442AFA}" presName="bgRect" presStyleLbl="bgShp" presStyleIdx="1" presStyleCnt="2"/>
      <dgm:spPr/>
    </dgm:pt>
    <dgm:pt modelId="{1504AE3F-8F87-4D33-AF13-570FAA9D80A8}" type="pres">
      <dgm:prSet presAssocID="{844BCEA8-828A-4C75-8D1C-79B1C2442AFA}"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31F4FE90-A37D-4930-9A59-63ABBBD9A7D9}" type="pres">
      <dgm:prSet presAssocID="{844BCEA8-828A-4C75-8D1C-79B1C2442AFA}" presName="spaceRect" presStyleCnt="0"/>
      <dgm:spPr/>
    </dgm:pt>
    <dgm:pt modelId="{737F6AE0-96E9-48AE-825F-0E7D34698BB7}" type="pres">
      <dgm:prSet presAssocID="{844BCEA8-828A-4C75-8D1C-79B1C2442AFA}" presName="parTx" presStyleLbl="revTx" presStyleIdx="1" presStyleCnt="2">
        <dgm:presLayoutVars>
          <dgm:chMax val="0"/>
          <dgm:chPref val="0"/>
        </dgm:presLayoutVars>
      </dgm:prSet>
      <dgm:spPr/>
    </dgm:pt>
  </dgm:ptLst>
  <dgm:cxnLst>
    <dgm:cxn modelId="{47EDD468-CFAE-420B-ABA5-252D108A20D0}" type="presOf" srcId="{F5A6C8F7-BD33-46DA-B82B-FEC31A1A90CF}" destId="{D565E515-5F90-4313-A5B7-F2E9FC672DC8}" srcOrd="0" destOrd="0" presId="urn:microsoft.com/office/officeart/2018/2/layout/IconVerticalSolidList"/>
    <dgm:cxn modelId="{C72A139C-0BBC-42D8-BD8C-9E2D6C396AFC}" type="presOf" srcId="{756C3E0F-1628-4394-B427-613F8BF7431C}" destId="{0842CB8C-F935-4FC1-AD29-9363B2CC87EC}" srcOrd="0" destOrd="0" presId="urn:microsoft.com/office/officeart/2018/2/layout/IconVerticalSolidList"/>
    <dgm:cxn modelId="{C4D17BE2-9E1C-4053-BD4D-6DA1BA04840F}" srcId="{756C3E0F-1628-4394-B427-613F8BF7431C}" destId="{844BCEA8-828A-4C75-8D1C-79B1C2442AFA}" srcOrd="1" destOrd="0" parTransId="{DA137379-145E-46E0-9E71-88B939D7DDDE}" sibTransId="{0AC086A2-17A0-4DDB-B933-FFFD74CC8A68}"/>
    <dgm:cxn modelId="{653197E2-F6E6-4F72-90CC-EE427E646A44}" srcId="{756C3E0F-1628-4394-B427-613F8BF7431C}" destId="{F5A6C8F7-BD33-46DA-B82B-FEC31A1A90CF}" srcOrd="0" destOrd="0" parTransId="{D7B25B22-D9D8-42B7-8B41-342942C8943C}" sibTransId="{2CD7C448-DDB5-418D-9201-7521FFFA8C5C}"/>
    <dgm:cxn modelId="{035AE6F2-0C14-4AD5-864B-17B4B7D52C27}" type="presOf" srcId="{844BCEA8-828A-4C75-8D1C-79B1C2442AFA}" destId="{737F6AE0-96E9-48AE-825F-0E7D34698BB7}" srcOrd="0" destOrd="0" presId="urn:microsoft.com/office/officeart/2018/2/layout/IconVerticalSolidList"/>
    <dgm:cxn modelId="{FD7FFE45-AA04-47FC-8C13-6C51EBE72FA1}" type="presParOf" srcId="{0842CB8C-F935-4FC1-AD29-9363B2CC87EC}" destId="{455EA44F-AD54-4B3C-B2A5-6D532C1564BE}" srcOrd="0" destOrd="0" presId="urn:microsoft.com/office/officeart/2018/2/layout/IconVerticalSolidList"/>
    <dgm:cxn modelId="{50DAA9EA-E73F-42BE-A8AC-B0D464B1EE7F}" type="presParOf" srcId="{455EA44F-AD54-4B3C-B2A5-6D532C1564BE}" destId="{1E020FA8-8285-451D-8302-6BC416BA65FC}" srcOrd="0" destOrd="0" presId="urn:microsoft.com/office/officeart/2018/2/layout/IconVerticalSolidList"/>
    <dgm:cxn modelId="{890E167F-0E12-4C21-984D-C5E229333182}" type="presParOf" srcId="{455EA44F-AD54-4B3C-B2A5-6D532C1564BE}" destId="{68208720-6819-405B-9411-7B5BE854C197}" srcOrd="1" destOrd="0" presId="urn:microsoft.com/office/officeart/2018/2/layout/IconVerticalSolidList"/>
    <dgm:cxn modelId="{D7372F54-CEE1-4AEC-9A03-EB5B0EC579AD}" type="presParOf" srcId="{455EA44F-AD54-4B3C-B2A5-6D532C1564BE}" destId="{B6FEB900-B06B-4772-8D85-868153B03F22}" srcOrd="2" destOrd="0" presId="urn:microsoft.com/office/officeart/2018/2/layout/IconVerticalSolidList"/>
    <dgm:cxn modelId="{F61008D1-06C2-4E9E-8168-8C685F34118F}" type="presParOf" srcId="{455EA44F-AD54-4B3C-B2A5-6D532C1564BE}" destId="{D565E515-5F90-4313-A5B7-F2E9FC672DC8}" srcOrd="3" destOrd="0" presId="urn:microsoft.com/office/officeart/2018/2/layout/IconVerticalSolidList"/>
    <dgm:cxn modelId="{FEA1399A-5853-41E1-9F24-7CF282934DB0}" type="presParOf" srcId="{0842CB8C-F935-4FC1-AD29-9363B2CC87EC}" destId="{6830ED78-7C73-4999-A3F2-E397EBAE1BBC}" srcOrd="1" destOrd="0" presId="urn:microsoft.com/office/officeart/2018/2/layout/IconVerticalSolidList"/>
    <dgm:cxn modelId="{BA91FF4A-7EBA-47C2-925F-4CAFFAF77022}" type="presParOf" srcId="{0842CB8C-F935-4FC1-AD29-9363B2CC87EC}" destId="{7638316D-C194-4D95-B7DC-4CEAA47E3E42}" srcOrd="2" destOrd="0" presId="urn:microsoft.com/office/officeart/2018/2/layout/IconVerticalSolidList"/>
    <dgm:cxn modelId="{EE0417EB-71E2-4F71-A9E1-CCE6E0A619AB}" type="presParOf" srcId="{7638316D-C194-4D95-B7DC-4CEAA47E3E42}" destId="{88289F0D-C954-442A-B766-9E7E1D22FAEB}" srcOrd="0" destOrd="0" presId="urn:microsoft.com/office/officeart/2018/2/layout/IconVerticalSolidList"/>
    <dgm:cxn modelId="{181D225E-AA09-4E66-A008-49F15D18E441}" type="presParOf" srcId="{7638316D-C194-4D95-B7DC-4CEAA47E3E42}" destId="{1504AE3F-8F87-4D33-AF13-570FAA9D80A8}" srcOrd="1" destOrd="0" presId="urn:microsoft.com/office/officeart/2018/2/layout/IconVerticalSolidList"/>
    <dgm:cxn modelId="{A1B4BF9E-7108-4228-8C90-01326B34A185}" type="presParOf" srcId="{7638316D-C194-4D95-B7DC-4CEAA47E3E42}" destId="{31F4FE90-A37D-4930-9A59-63ABBBD9A7D9}" srcOrd="2" destOrd="0" presId="urn:microsoft.com/office/officeart/2018/2/layout/IconVerticalSolidList"/>
    <dgm:cxn modelId="{3275DE1A-F58F-4083-908B-D3A26511837E}" type="presParOf" srcId="{7638316D-C194-4D95-B7DC-4CEAA47E3E42}" destId="{737F6AE0-96E9-48AE-825F-0E7D34698BB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7D8C27F-AEFA-4C00-AB8E-DE633A885549}" type="doc">
      <dgm:prSet loTypeId="urn:microsoft.com/office/officeart/2005/8/layout/list1" loCatId="list" qsTypeId="urn:microsoft.com/office/officeart/2005/8/quickstyle/simple1" qsCatId="simple" csTypeId="urn:microsoft.com/office/officeart/2005/8/colors/accent3_2" csCatId="accent3"/>
      <dgm:spPr/>
      <dgm:t>
        <a:bodyPr/>
        <a:lstStyle/>
        <a:p>
          <a:endParaRPr lang="en-US"/>
        </a:p>
      </dgm:t>
    </dgm:pt>
    <dgm:pt modelId="{A6F143BB-F47A-42EE-90C2-CAAACF5FBC7F}">
      <dgm:prSet/>
      <dgm:spPr/>
      <dgm:t>
        <a:bodyPr/>
        <a:lstStyle/>
        <a:p>
          <a:r>
            <a:rPr lang="en-US" dirty="0"/>
            <a:t>Most common sign of DIC is </a:t>
          </a:r>
          <a:r>
            <a:rPr lang="en-US" u="sng" dirty="0"/>
            <a:t>bleeding</a:t>
          </a:r>
          <a:endParaRPr lang="en-US" dirty="0"/>
        </a:p>
      </dgm:t>
    </dgm:pt>
    <dgm:pt modelId="{917AE40F-00BE-4166-ADC6-4C3C7BA192D6}" type="parTrans" cxnId="{56B26C32-CDC8-4019-A68B-320E9605AEBD}">
      <dgm:prSet/>
      <dgm:spPr/>
      <dgm:t>
        <a:bodyPr/>
        <a:lstStyle/>
        <a:p>
          <a:endParaRPr lang="en-US"/>
        </a:p>
      </dgm:t>
    </dgm:pt>
    <dgm:pt modelId="{DDDAB5A5-545E-486D-822B-C46535EA5081}" type="sibTrans" cxnId="{56B26C32-CDC8-4019-A68B-320E9605AEBD}">
      <dgm:prSet/>
      <dgm:spPr/>
      <dgm:t>
        <a:bodyPr/>
        <a:lstStyle/>
        <a:p>
          <a:endParaRPr lang="en-US"/>
        </a:p>
      </dgm:t>
    </dgm:pt>
    <dgm:pt modelId="{117D3F80-0D33-435F-8D1C-87186CEDBCFA}">
      <dgm:prSet/>
      <dgm:spPr/>
      <dgm:t>
        <a:bodyPr/>
        <a:lstStyle/>
        <a:p>
          <a:r>
            <a:rPr lang="en-US"/>
            <a:t>Ecchymosis, petechiae, and purpura</a:t>
          </a:r>
        </a:p>
      </dgm:t>
    </dgm:pt>
    <dgm:pt modelId="{E08B5D36-7F1F-4569-907D-A097FF93982B}" type="parTrans" cxnId="{D7539576-4416-4939-A61B-DEF58A156852}">
      <dgm:prSet/>
      <dgm:spPr/>
      <dgm:t>
        <a:bodyPr/>
        <a:lstStyle/>
        <a:p>
          <a:endParaRPr lang="en-US"/>
        </a:p>
      </dgm:t>
    </dgm:pt>
    <dgm:pt modelId="{78DCF9A0-5069-4E40-8CE6-DE3FB05AC939}" type="sibTrans" cxnId="{D7539576-4416-4939-A61B-DEF58A156852}">
      <dgm:prSet/>
      <dgm:spPr/>
      <dgm:t>
        <a:bodyPr/>
        <a:lstStyle/>
        <a:p>
          <a:endParaRPr lang="en-US"/>
        </a:p>
      </dgm:t>
    </dgm:pt>
    <dgm:pt modelId="{E5462042-2E8C-4557-AB33-BC802E3AD5B1}">
      <dgm:prSet/>
      <dgm:spPr/>
      <dgm:t>
        <a:bodyPr/>
        <a:lstStyle/>
        <a:p>
          <a:r>
            <a:rPr lang="en-US"/>
            <a:t>Bleeding from multiple sites either oozing or frank bleeding</a:t>
          </a:r>
        </a:p>
      </dgm:t>
    </dgm:pt>
    <dgm:pt modelId="{4EAB7259-7C3C-4387-9EC7-B2EB4207237B}" type="parTrans" cxnId="{BA4229A6-816B-4E2D-A697-3D1E208BE771}">
      <dgm:prSet/>
      <dgm:spPr/>
      <dgm:t>
        <a:bodyPr/>
        <a:lstStyle/>
        <a:p>
          <a:endParaRPr lang="en-US"/>
        </a:p>
      </dgm:t>
    </dgm:pt>
    <dgm:pt modelId="{19E31FA4-214A-416C-9E33-2C4DE6AA7084}" type="sibTrans" cxnId="{BA4229A6-816B-4E2D-A697-3D1E208BE771}">
      <dgm:prSet/>
      <dgm:spPr/>
      <dgm:t>
        <a:bodyPr/>
        <a:lstStyle/>
        <a:p>
          <a:endParaRPr lang="en-US"/>
        </a:p>
      </dgm:t>
    </dgm:pt>
    <dgm:pt modelId="{C316DA7A-C2A1-42C7-86E6-9A17B9A13FAE}">
      <dgm:prSet/>
      <dgm:spPr/>
      <dgm:t>
        <a:bodyPr/>
        <a:lstStyle/>
        <a:p>
          <a:r>
            <a:rPr lang="en-US"/>
            <a:t>Hematuria</a:t>
          </a:r>
        </a:p>
      </dgm:t>
    </dgm:pt>
    <dgm:pt modelId="{D80C99E1-D099-446E-B83C-4D5618327C56}" type="parTrans" cxnId="{3D38B182-506B-4A0C-927F-14F041D14B0D}">
      <dgm:prSet/>
      <dgm:spPr/>
      <dgm:t>
        <a:bodyPr/>
        <a:lstStyle/>
        <a:p>
          <a:endParaRPr lang="en-US"/>
        </a:p>
      </dgm:t>
    </dgm:pt>
    <dgm:pt modelId="{FB8061B3-F056-4415-86AB-CF591FDB9A0E}" type="sibTrans" cxnId="{3D38B182-506B-4A0C-927F-14F041D14B0D}">
      <dgm:prSet/>
      <dgm:spPr/>
      <dgm:t>
        <a:bodyPr/>
        <a:lstStyle/>
        <a:p>
          <a:endParaRPr lang="en-US"/>
        </a:p>
      </dgm:t>
    </dgm:pt>
    <dgm:pt modelId="{557C8F1D-83D9-43CE-B94A-255243FDDB75}">
      <dgm:prSet/>
      <dgm:spPr/>
      <dgm:t>
        <a:bodyPr/>
        <a:lstStyle/>
        <a:p>
          <a:r>
            <a:rPr lang="en-US"/>
            <a:t>Shock out of proportion to blood loss</a:t>
          </a:r>
        </a:p>
      </dgm:t>
    </dgm:pt>
    <dgm:pt modelId="{5EEBC579-97A4-4E82-8827-32FE9C146456}" type="parTrans" cxnId="{14F8CF60-3024-4A0B-B66B-F457C20B14F7}">
      <dgm:prSet/>
      <dgm:spPr/>
      <dgm:t>
        <a:bodyPr/>
        <a:lstStyle/>
        <a:p>
          <a:endParaRPr lang="en-US"/>
        </a:p>
      </dgm:t>
    </dgm:pt>
    <dgm:pt modelId="{1AF585AE-6A0E-4EC8-A0A4-E2CB9680A8E3}" type="sibTrans" cxnId="{14F8CF60-3024-4A0B-B66B-F457C20B14F7}">
      <dgm:prSet/>
      <dgm:spPr/>
      <dgm:t>
        <a:bodyPr/>
        <a:lstStyle/>
        <a:p>
          <a:endParaRPr lang="en-US"/>
        </a:p>
      </dgm:t>
    </dgm:pt>
    <dgm:pt modelId="{BFFA457F-8E63-F241-9DA6-D325A101DA8C}" type="pres">
      <dgm:prSet presAssocID="{B7D8C27F-AEFA-4C00-AB8E-DE633A885549}" presName="linear" presStyleCnt="0">
        <dgm:presLayoutVars>
          <dgm:dir/>
          <dgm:animLvl val="lvl"/>
          <dgm:resizeHandles val="exact"/>
        </dgm:presLayoutVars>
      </dgm:prSet>
      <dgm:spPr/>
    </dgm:pt>
    <dgm:pt modelId="{9C15D0DC-7DF0-A347-9E33-A4FA7C4FA45E}" type="pres">
      <dgm:prSet presAssocID="{A6F143BB-F47A-42EE-90C2-CAAACF5FBC7F}" presName="parentLin" presStyleCnt="0"/>
      <dgm:spPr/>
    </dgm:pt>
    <dgm:pt modelId="{6D8B7D35-60C7-2742-BEFA-006A8DA8C42F}" type="pres">
      <dgm:prSet presAssocID="{A6F143BB-F47A-42EE-90C2-CAAACF5FBC7F}" presName="parentLeftMargin" presStyleLbl="node1" presStyleIdx="0" presStyleCnt="2"/>
      <dgm:spPr/>
    </dgm:pt>
    <dgm:pt modelId="{4BA45CBC-693A-EF4D-8235-B3BCDAB2630F}" type="pres">
      <dgm:prSet presAssocID="{A6F143BB-F47A-42EE-90C2-CAAACF5FBC7F}" presName="parentText" presStyleLbl="node1" presStyleIdx="0" presStyleCnt="2">
        <dgm:presLayoutVars>
          <dgm:chMax val="0"/>
          <dgm:bulletEnabled val="1"/>
        </dgm:presLayoutVars>
      </dgm:prSet>
      <dgm:spPr/>
    </dgm:pt>
    <dgm:pt modelId="{3858D7D7-FDFC-D640-AD15-35D3D57ACBF2}" type="pres">
      <dgm:prSet presAssocID="{A6F143BB-F47A-42EE-90C2-CAAACF5FBC7F}" presName="negativeSpace" presStyleCnt="0"/>
      <dgm:spPr/>
    </dgm:pt>
    <dgm:pt modelId="{6F31FEC8-5036-B641-9DED-0B69088455F2}" type="pres">
      <dgm:prSet presAssocID="{A6F143BB-F47A-42EE-90C2-CAAACF5FBC7F}" presName="childText" presStyleLbl="conFgAcc1" presStyleIdx="0" presStyleCnt="2">
        <dgm:presLayoutVars>
          <dgm:bulletEnabled val="1"/>
        </dgm:presLayoutVars>
      </dgm:prSet>
      <dgm:spPr/>
    </dgm:pt>
    <dgm:pt modelId="{E8EF4994-270C-7240-AEBC-3C7E6785C3AA}" type="pres">
      <dgm:prSet presAssocID="{DDDAB5A5-545E-486D-822B-C46535EA5081}" presName="spaceBetweenRectangles" presStyleCnt="0"/>
      <dgm:spPr/>
    </dgm:pt>
    <dgm:pt modelId="{22F8BA00-A4FF-C549-9205-2B88F23A1E6E}" type="pres">
      <dgm:prSet presAssocID="{557C8F1D-83D9-43CE-B94A-255243FDDB75}" presName="parentLin" presStyleCnt="0"/>
      <dgm:spPr/>
    </dgm:pt>
    <dgm:pt modelId="{B20CC3BC-8378-204E-98C5-9928BAE4415E}" type="pres">
      <dgm:prSet presAssocID="{557C8F1D-83D9-43CE-B94A-255243FDDB75}" presName="parentLeftMargin" presStyleLbl="node1" presStyleIdx="0" presStyleCnt="2"/>
      <dgm:spPr/>
    </dgm:pt>
    <dgm:pt modelId="{F9B358F9-CE47-5349-AF3D-8C3982C16120}" type="pres">
      <dgm:prSet presAssocID="{557C8F1D-83D9-43CE-B94A-255243FDDB75}" presName="parentText" presStyleLbl="node1" presStyleIdx="1" presStyleCnt="2">
        <dgm:presLayoutVars>
          <dgm:chMax val="0"/>
          <dgm:bulletEnabled val="1"/>
        </dgm:presLayoutVars>
      </dgm:prSet>
      <dgm:spPr/>
    </dgm:pt>
    <dgm:pt modelId="{75922BB6-AB74-1547-8B26-D62CFD1F87CB}" type="pres">
      <dgm:prSet presAssocID="{557C8F1D-83D9-43CE-B94A-255243FDDB75}" presName="negativeSpace" presStyleCnt="0"/>
      <dgm:spPr/>
    </dgm:pt>
    <dgm:pt modelId="{97B5C78F-90F3-9549-9DAB-557FAA205B04}" type="pres">
      <dgm:prSet presAssocID="{557C8F1D-83D9-43CE-B94A-255243FDDB75}" presName="childText" presStyleLbl="conFgAcc1" presStyleIdx="1" presStyleCnt="2">
        <dgm:presLayoutVars>
          <dgm:bulletEnabled val="1"/>
        </dgm:presLayoutVars>
      </dgm:prSet>
      <dgm:spPr/>
    </dgm:pt>
  </dgm:ptLst>
  <dgm:cxnLst>
    <dgm:cxn modelId="{6B74960F-B723-3A44-90F3-1D7FCE6FE444}" type="presOf" srcId="{A6F143BB-F47A-42EE-90C2-CAAACF5FBC7F}" destId="{4BA45CBC-693A-EF4D-8235-B3BCDAB2630F}" srcOrd="1" destOrd="0" presId="urn:microsoft.com/office/officeart/2005/8/layout/list1"/>
    <dgm:cxn modelId="{CDB1AE2F-C23F-AB41-B4C8-625A0A11AF09}" type="presOf" srcId="{117D3F80-0D33-435F-8D1C-87186CEDBCFA}" destId="{6F31FEC8-5036-B641-9DED-0B69088455F2}" srcOrd="0" destOrd="0" presId="urn:microsoft.com/office/officeart/2005/8/layout/list1"/>
    <dgm:cxn modelId="{56B26C32-CDC8-4019-A68B-320E9605AEBD}" srcId="{B7D8C27F-AEFA-4C00-AB8E-DE633A885549}" destId="{A6F143BB-F47A-42EE-90C2-CAAACF5FBC7F}" srcOrd="0" destOrd="0" parTransId="{917AE40F-00BE-4166-ADC6-4C3C7BA192D6}" sibTransId="{DDDAB5A5-545E-486D-822B-C46535EA5081}"/>
    <dgm:cxn modelId="{14F8CF60-3024-4A0B-B66B-F457C20B14F7}" srcId="{B7D8C27F-AEFA-4C00-AB8E-DE633A885549}" destId="{557C8F1D-83D9-43CE-B94A-255243FDDB75}" srcOrd="1" destOrd="0" parTransId="{5EEBC579-97A4-4E82-8827-32FE9C146456}" sibTransId="{1AF585AE-6A0E-4EC8-A0A4-E2CB9680A8E3}"/>
    <dgm:cxn modelId="{BF9B0669-F0D6-7C4C-91EE-0FF1A2AD9D7D}" type="presOf" srcId="{557C8F1D-83D9-43CE-B94A-255243FDDB75}" destId="{F9B358F9-CE47-5349-AF3D-8C3982C16120}" srcOrd="1" destOrd="0" presId="urn:microsoft.com/office/officeart/2005/8/layout/list1"/>
    <dgm:cxn modelId="{5E3C886D-1A6C-4A49-9DB8-459355003CE3}" type="presOf" srcId="{557C8F1D-83D9-43CE-B94A-255243FDDB75}" destId="{B20CC3BC-8378-204E-98C5-9928BAE4415E}" srcOrd="0" destOrd="0" presId="urn:microsoft.com/office/officeart/2005/8/layout/list1"/>
    <dgm:cxn modelId="{3A96126F-28E7-1D43-9CEB-1311CB54BD6A}" type="presOf" srcId="{C316DA7A-C2A1-42C7-86E6-9A17B9A13FAE}" destId="{6F31FEC8-5036-B641-9DED-0B69088455F2}" srcOrd="0" destOrd="2" presId="urn:microsoft.com/office/officeart/2005/8/layout/list1"/>
    <dgm:cxn modelId="{D7539576-4416-4939-A61B-DEF58A156852}" srcId="{A6F143BB-F47A-42EE-90C2-CAAACF5FBC7F}" destId="{117D3F80-0D33-435F-8D1C-87186CEDBCFA}" srcOrd="0" destOrd="0" parTransId="{E08B5D36-7F1F-4569-907D-A097FF93982B}" sibTransId="{78DCF9A0-5069-4E40-8CE6-DE3FB05AC939}"/>
    <dgm:cxn modelId="{3D38B182-506B-4A0C-927F-14F041D14B0D}" srcId="{A6F143BB-F47A-42EE-90C2-CAAACF5FBC7F}" destId="{C316DA7A-C2A1-42C7-86E6-9A17B9A13FAE}" srcOrd="2" destOrd="0" parTransId="{D80C99E1-D099-446E-B83C-4D5618327C56}" sibTransId="{FB8061B3-F056-4415-86AB-CF591FDB9A0E}"/>
    <dgm:cxn modelId="{983A399F-D6BE-6C4E-9B86-2FB1B9F3EAD9}" type="presOf" srcId="{E5462042-2E8C-4557-AB33-BC802E3AD5B1}" destId="{6F31FEC8-5036-B641-9DED-0B69088455F2}" srcOrd="0" destOrd="1" presId="urn:microsoft.com/office/officeart/2005/8/layout/list1"/>
    <dgm:cxn modelId="{BA4229A6-816B-4E2D-A697-3D1E208BE771}" srcId="{A6F143BB-F47A-42EE-90C2-CAAACF5FBC7F}" destId="{E5462042-2E8C-4557-AB33-BC802E3AD5B1}" srcOrd="1" destOrd="0" parTransId="{4EAB7259-7C3C-4387-9EC7-B2EB4207237B}" sibTransId="{19E31FA4-214A-416C-9E33-2C4DE6AA7084}"/>
    <dgm:cxn modelId="{4611EDB6-A2E3-834D-9453-BB600E138E00}" type="presOf" srcId="{B7D8C27F-AEFA-4C00-AB8E-DE633A885549}" destId="{BFFA457F-8E63-F241-9DA6-D325A101DA8C}" srcOrd="0" destOrd="0" presId="urn:microsoft.com/office/officeart/2005/8/layout/list1"/>
    <dgm:cxn modelId="{D1BFCEF6-FEB3-9241-BF52-AFD272880B0A}" type="presOf" srcId="{A6F143BB-F47A-42EE-90C2-CAAACF5FBC7F}" destId="{6D8B7D35-60C7-2742-BEFA-006A8DA8C42F}" srcOrd="0" destOrd="0" presId="urn:microsoft.com/office/officeart/2005/8/layout/list1"/>
    <dgm:cxn modelId="{DAEE4B51-8A7C-7742-A069-5FFFB8F09F73}" type="presParOf" srcId="{BFFA457F-8E63-F241-9DA6-D325A101DA8C}" destId="{9C15D0DC-7DF0-A347-9E33-A4FA7C4FA45E}" srcOrd="0" destOrd="0" presId="urn:microsoft.com/office/officeart/2005/8/layout/list1"/>
    <dgm:cxn modelId="{38D46469-D308-6D42-8468-8D54481D9188}" type="presParOf" srcId="{9C15D0DC-7DF0-A347-9E33-A4FA7C4FA45E}" destId="{6D8B7D35-60C7-2742-BEFA-006A8DA8C42F}" srcOrd="0" destOrd="0" presId="urn:microsoft.com/office/officeart/2005/8/layout/list1"/>
    <dgm:cxn modelId="{2EDEAF30-645F-AE45-AFD3-E2C74A154A7E}" type="presParOf" srcId="{9C15D0DC-7DF0-A347-9E33-A4FA7C4FA45E}" destId="{4BA45CBC-693A-EF4D-8235-B3BCDAB2630F}" srcOrd="1" destOrd="0" presId="urn:microsoft.com/office/officeart/2005/8/layout/list1"/>
    <dgm:cxn modelId="{E2890ACC-6E2E-0247-9B2E-B33C25CA1118}" type="presParOf" srcId="{BFFA457F-8E63-F241-9DA6-D325A101DA8C}" destId="{3858D7D7-FDFC-D640-AD15-35D3D57ACBF2}" srcOrd="1" destOrd="0" presId="urn:microsoft.com/office/officeart/2005/8/layout/list1"/>
    <dgm:cxn modelId="{A370993C-0D01-6A4C-B179-36C923BCD908}" type="presParOf" srcId="{BFFA457F-8E63-F241-9DA6-D325A101DA8C}" destId="{6F31FEC8-5036-B641-9DED-0B69088455F2}" srcOrd="2" destOrd="0" presId="urn:microsoft.com/office/officeart/2005/8/layout/list1"/>
    <dgm:cxn modelId="{889D2107-5708-9E4A-A7CE-B0DF94030F1B}" type="presParOf" srcId="{BFFA457F-8E63-F241-9DA6-D325A101DA8C}" destId="{E8EF4994-270C-7240-AEBC-3C7E6785C3AA}" srcOrd="3" destOrd="0" presId="urn:microsoft.com/office/officeart/2005/8/layout/list1"/>
    <dgm:cxn modelId="{381DF51D-55E5-5741-BCB7-AA630200FD75}" type="presParOf" srcId="{BFFA457F-8E63-F241-9DA6-D325A101DA8C}" destId="{22F8BA00-A4FF-C549-9205-2B88F23A1E6E}" srcOrd="4" destOrd="0" presId="urn:microsoft.com/office/officeart/2005/8/layout/list1"/>
    <dgm:cxn modelId="{72614051-8536-3E46-8922-0E279C129603}" type="presParOf" srcId="{22F8BA00-A4FF-C549-9205-2B88F23A1E6E}" destId="{B20CC3BC-8378-204E-98C5-9928BAE4415E}" srcOrd="0" destOrd="0" presId="urn:microsoft.com/office/officeart/2005/8/layout/list1"/>
    <dgm:cxn modelId="{01DBBA87-DD35-A54D-9469-CAF0C63FB8BE}" type="presParOf" srcId="{22F8BA00-A4FF-C549-9205-2B88F23A1E6E}" destId="{F9B358F9-CE47-5349-AF3D-8C3982C16120}" srcOrd="1" destOrd="0" presId="urn:microsoft.com/office/officeart/2005/8/layout/list1"/>
    <dgm:cxn modelId="{8707C6E5-2675-0946-AD61-83B236781878}" type="presParOf" srcId="{BFFA457F-8E63-F241-9DA6-D325A101DA8C}" destId="{75922BB6-AB74-1547-8B26-D62CFD1F87CB}" srcOrd="5" destOrd="0" presId="urn:microsoft.com/office/officeart/2005/8/layout/list1"/>
    <dgm:cxn modelId="{5FDA5900-5DC6-FF45-9329-FB849C3F2A34}" type="presParOf" srcId="{BFFA457F-8E63-F241-9DA6-D325A101DA8C}" destId="{97B5C78F-90F3-9549-9DAB-557FAA205B0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DD705CC-E49C-054B-891D-727EFD4D6F0A}" type="doc">
      <dgm:prSet loTypeId="urn:microsoft.com/office/officeart/2005/8/layout/cycle3" loCatId="list" qsTypeId="urn:microsoft.com/office/officeart/2005/8/quickstyle/simple2" qsCatId="simple" csTypeId="urn:microsoft.com/office/officeart/2005/8/colors/colorful1" csCatId="colorful" phldr="1"/>
      <dgm:spPr/>
      <dgm:t>
        <a:bodyPr/>
        <a:lstStyle/>
        <a:p>
          <a:endParaRPr lang="en-US"/>
        </a:p>
      </dgm:t>
    </dgm:pt>
    <dgm:pt modelId="{9CECBB61-ED48-DF4F-BE59-B6E9F91F1069}">
      <dgm:prSet phldrT="[Text]"/>
      <dgm:spPr>
        <a:solidFill>
          <a:schemeClr val="accent1"/>
        </a:solidFill>
      </dgm:spPr>
      <dgm:t>
        <a:bodyPr/>
        <a:lstStyle/>
        <a:p>
          <a:r>
            <a:rPr lang="en-US" altLang="en-US"/>
            <a:t>Endothelial Disruption (</a:t>
          </a:r>
          <a:r>
            <a:rPr lang="en-US" altLang="en-US" u="sng"/>
            <a:t>injury)</a:t>
          </a:r>
          <a:endParaRPr lang="en-US"/>
        </a:p>
      </dgm:t>
    </dgm:pt>
    <dgm:pt modelId="{712C66C4-E450-4847-8B49-1085C367D733}" type="parTrans" cxnId="{9434A64C-AD29-4646-84B5-53204344AB56}">
      <dgm:prSet/>
      <dgm:spPr/>
      <dgm:t>
        <a:bodyPr/>
        <a:lstStyle/>
        <a:p>
          <a:endParaRPr lang="en-US" sz="2000"/>
        </a:p>
      </dgm:t>
    </dgm:pt>
    <dgm:pt modelId="{BE24D27D-484A-624E-BCE5-834380048E83}" type="sibTrans" cxnId="{9434A64C-AD29-4646-84B5-53204344AB56}">
      <dgm:prSet/>
      <dgm:spPr/>
      <dgm:t>
        <a:bodyPr/>
        <a:lstStyle/>
        <a:p>
          <a:endParaRPr lang="en-US"/>
        </a:p>
      </dgm:t>
    </dgm:pt>
    <dgm:pt modelId="{4E66765D-3F2C-2E44-82F9-99001D80A18F}">
      <dgm:prSet phldrT="[Text]"/>
      <dgm:spPr/>
      <dgm:t>
        <a:bodyPr/>
        <a:lstStyle/>
        <a:p>
          <a:r>
            <a:rPr lang="en-US" altLang="en-US" u="none"/>
            <a:t>Platelet Activation      (plugs hole)</a:t>
          </a:r>
          <a:endParaRPr lang="en-US" u="none"/>
        </a:p>
      </dgm:t>
    </dgm:pt>
    <dgm:pt modelId="{7230687D-F8CE-A74C-8397-7BF273231485}" type="parTrans" cxnId="{40B5B016-7077-3148-8160-5864CDFF75AE}">
      <dgm:prSet/>
      <dgm:spPr/>
      <dgm:t>
        <a:bodyPr/>
        <a:lstStyle/>
        <a:p>
          <a:endParaRPr lang="en-US" sz="2000"/>
        </a:p>
      </dgm:t>
    </dgm:pt>
    <dgm:pt modelId="{7FF04938-6697-BD43-9B5F-C6A4D4F7D661}" type="sibTrans" cxnId="{40B5B016-7077-3148-8160-5864CDFF75AE}">
      <dgm:prSet/>
      <dgm:spPr/>
      <dgm:t>
        <a:bodyPr/>
        <a:lstStyle/>
        <a:p>
          <a:endParaRPr lang="en-US"/>
        </a:p>
      </dgm:t>
    </dgm:pt>
    <dgm:pt modelId="{9DC2DFA7-E001-2F4E-9F21-03A8CCB0C726}">
      <dgm:prSet phldrT="[Text]"/>
      <dgm:spPr>
        <a:solidFill>
          <a:schemeClr val="tx2"/>
        </a:solidFill>
      </dgm:spPr>
      <dgm:t>
        <a:bodyPr/>
        <a:lstStyle/>
        <a:p>
          <a:r>
            <a:rPr lang="en-US" altLang="en-US" dirty="0"/>
            <a:t>Clotting Cascade</a:t>
          </a:r>
          <a:endParaRPr lang="en-US" dirty="0"/>
        </a:p>
      </dgm:t>
    </dgm:pt>
    <dgm:pt modelId="{065133D7-F867-F149-867C-7BA21D9580B6}" type="parTrans" cxnId="{1F1F41C8-6217-D14E-B953-07AF0139B904}">
      <dgm:prSet/>
      <dgm:spPr/>
      <dgm:t>
        <a:bodyPr/>
        <a:lstStyle/>
        <a:p>
          <a:endParaRPr lang="en-US" sz="2000"/>
        </a:p>
      </dgm:t>
    </dgm:pt>
    <dgm:pt modelId="{1E6286A2-5996-A34C-B57E-7140882AF330}" type="sibTrans" cxnId="{1F1F41C8-6217-D14E-B953-07AF0139B904}">
      <dgm:prSet/>
      <dgm:spPr/>
      <dgm:t>
        <a:bodyPr/>
        <a:lstStyle/>
        <a:p>
          <a:endParaRPr lang="en-US"/>
        </a:p>
      </dgm:t>
    </dgm:pt>
    <dgm:pt modelId="{0F833436-2A4F-C648-B9CD-D0AE262B88AC}">
      <dgm:prSet phldrT="[Text]"/>
      <dgm:spPr>
        <a:solidFill>
          <a:schemeClr val="accent4"/>
        </a:solidFill>
      </dgm:spPr>
      <dgm:t>
        <a:bodyPr/>
        <a:lstStyle/>
        <a:p>
          <a:r>
            <a:rPr lang="en-US" altLang="en-US"/>
            <a:t>Fibrin meshwork laid down</a:t>
          </a:r>
          <a:endParaRPr lang="en-US"/>
        </a:p>
      </dgm:t>
    </dgm:pt>
    <dgm:pt modelId="{881AD2D7-EBF3-4E41-860C-525A9B2DEE94}" type="parTrans" cxnId="{0DC52255-BA22-4041-8613-AB488A2903C7}">
      <dgm:prSet/>
      <dgm:spPr/>
      <dgm:t>
        <a:bodyPr/>
        <a:lstStyle/>
        <a:p>
          <a:endParaRPr lang="en-US" sz="2000"/>
        </a:p>
      </dgm:t>
    </dgm:pt>
    <dgm:pt modelId="{A7518F6F-45E0-8245-8111-F58CB02497CF}" type="sibTrans" cxnId="{0DC52255-BA22-4041-8613-AB488A2903C7}">
      <dgm:prSet/>
      <dgm:spPr/>
      <dgm:t>
        <a:bodyPr/>
        <a:lstStyle/>
        <a:p>
          <a:endParaRPr lang="en-US"/>
        </a:p>
      </dgm:t>
    </dgm:pt>
    <dgm:pt modelId="{5E051FDA-EA93-3B4F-AD4A-A25EDDA6D456}">
      <dgm:prSet phldrT="[Text]"/>
      <dgm:spPr/>
      <dgm:t>
        <a:bodyPr/>
        <a:lstStyle/>
        <a:p>
          <a:r>
            <a:rPr lang="en-US" altLang="en-US"/>
            <a:t>Plasmin (</a:t>
          </a:r>
          <a:r>
            <a:rPr lang="en-US" altLang="en-US" u="none"/>
            <a:t>Clipper trims to fit)</a:t>
          </a:r>
          <a:endParaRPr lang="en-US" u="none"/>
        </a:p>
      </dgm:t>
    </dgm:pt>
    <dgm:pt modelId="{E65DE66C-4A06-9849-86F4-EB0F4E426B91}" type="parTrans" cxnId="{9F275DC5-DBE9-8C4D-956F-218023331883}">
      <dgm:prSet/>
      <dgm:spPr/>
      <dgm:t>
        <a:bodyPr/>
        <a:lstStyle/>
        <a:p>
          <a:endParaRPr lang="en-US" sz="2000"/>
        </a:p>
      </dgm:t>
    </dgm:pt>
    <dgm:pt modelId="{D3E9AFC2-DD3B-064B-A048-CB6A0AC9E9AB}" type="sibTrans" cxnId="{9F275DC5-DBE9-8C4D-956F-218023331883}">
      <dgm:prSet/>
      <dgm:spPr/>
      <dgm:t>
        <a:bodyPr/>
        <a:lstStyle/>
        <a:p>
          <a:endParaRPr lang="en-US"/>
        </a:p>
      </dgm:t>
    </dgm:pt>
    <dgm:pt modelId="{8FCEBBD7-BA38-A845-A5A6-53BE807776A6}">
      <dgm:prSet/>
      <dgm:spPr/>
      <dgm:t>
        <a:bodyPr/>
        <a:lstStyle/>
        <a:p>
          <a:r>
            <a:rPr lang="en-US" altLang="en-US"/>
            <a:t>FSP (</a:t>
          </a:r>
          <a:r>
            <a:rPr lang="en-US" altLang="en-US" u="none"/>
            <a:t>Fragments</a:t>
          </a:r>
          <a:r>
            <a:rPr lang="en-US" altLang="en-US"/>
            <a:t> filtered out)</a:t>
          </a:r>
        </a:p>
      </dgm:t>
    </dgm:pt>
    <dgm:pt modelId="{C5610CD3-F5A8-4644-9387-9A82643CC13C}" type="parTrans" cxnId="{DEB2390E-336B-9A45-A5EA-F303ED3EF99D}">
      <dgm:prSet/>
      <dgm:spPr/>
      <dgm:t>
        <a:bodyPr/>
        <a:lstStyle/>
        <a:p>
          <a:endParaRPr lang="en-US" sz="2000"/>
        </a:p>
      </dgm:t>
    </dgm:pt>
    <dgm:pt modelId="{CCB288EA-6F6F-854A-B708-27B39B9215E7}" type="sibTrans" cxnId="{DEB2390E-336B-9A45-A5EA-F303ED3EF99D}">
      <dgm:prSet/>
      <dgm:spPr/>
      <dgm:t>
        <a:bodyPr/>
        <a:lstStyle/>
        <a:p>
          <a:endParaRPr lang="en-US"/>
        </a:p>
      </dgm:t>
    </dgm:pt>
    <dgm:pt modelId="{BBEC7AC7-F5CB-EE43-A2FA-1021C484167B}" type="pres">
      <dgm:prSet presAssocID="{EDD705CC-E49C-054B-891D-727EFD4D6F0A}" presName="Name0" presStyleCnt="0">
        <dgm:presLayoutVars>
          <dgm:dir/>
          <dgm:resizeHandles val="exact"/>
        </dgm:presLayoutVars>
      </dgm:prSet>
      <dgm:spPr/>
    </dgm:pt>
    <dgm:pt modelId="{1D145F60-7579-5E44-A40D-5122DFE0A92E}" type="pres">
      <dgm:prSet presAssocID="{EDD705CC-E49C-054B-891D-727EFD4D6F0A}" presName="cycle" presStyleCnt="0"/>
      <dgm:spPr/>
    </dgm:pt>
    <dgm:pt modelId="{B1F1ABE2-FC00-D048-B32B-75647F5ED199}" type="pres">
      <dgm:prSet presAssocID="{9CECBB61-ED48-DF4F-BE59-B6E9F91F1069}" presName="nodeFirstNode" presStyleLbl="node1" presStyleIdx="0" presStyleCnt="6">
        <dgm:presLayoutVars>
          <dgm:bulletEnabled val="1"/>
        </dgm:presLayoutVars>
      </dgm:prSet>
      <dgm:spPr/>
    </dgm:pt>
    <dgm:pt modelId="{4FBF9F83-FC2C-7741-B471-6DE4F16D249B}" type="pres">
      <dgm:prSet presAssocID="{BE24D27D-484A-624E-BCE5-834380048E83}" presName="sibTransFirstNode" presStyleLbl="bgShp" presStyleIdx="0" presStyleCnt="1"/>
      <dgm:spPr/>
    </dgm:pt>
    <dgm:pt modelId="{B4D6BF8D-25C8-5B45-BBD2-78C914369373}" type="pres">
      <dgm:prSet presAssocID="{4E66765D-3F2C-2E44-82F9-99001D80A18F}" presName="nodeFollowingNodes" presStyleLbl="node1" presStyleIdx="1" presStyleCnt="6">
        <dgm:presLayoutVars>
          <dgm:bulletEnabled val="1"/>
        </dgm:presLayoutVars>
      </dgm:prSet>
      <dgm:spPr/>
    </dgm:pt>
    <dgm:pt modelId="{7E407FB0-535E-9B4D-83F4-DBEF074C8F02}" type="pres">
      <dgm:prSet presAssocID="{9DC2DFA7-E001-2F4E-9F21-03A8CCB0C726}" presName="nodeFollowingNodes" presStyleLbl="node1" presStyleIdx="2" presStyleCnt="6">
        <dgm:presLayoutVars>
          <dgm:bulletEnabled val="1"/>
        </dgm:presLayoutVars>
      </dgm:prSet>
      <dgm:spPr/>
    </dgm:pt>
    <dgm:pt modelId="{D1EB3150-11A4-7A48-B216-66119BB37083}" type="pres">
      <dgm:prSet presAssocID="{0F833436-2A4F-C648-B9CD-D0AE262B88AC}" presName="nodeFollowingNodes" presStyleLbl="node1" presStyleIdx="3" presStyleCnt="6">
        <dgm:presLayoutVars>
          <dgm:bulletEnabled val="1"/>
        </dgm:presLayoutVars>
      </dgm:prSet>
      <dgm:spPr/>
    </dgm:pt>
    <dgm:pt modelId="{663E8AA8-81DF-FC43-A262-8EC22FF5F0BD}" type="pres">
      <dgm:prSet presAssocID="{5E051FDA-EA93-3B4F-AD4A-A25EDDA6D456}" presName="nodeFollowingNodes" presStyleLbl="node1" presStyleIdx="4" presStyleCnt="6">
        <dgm:presLayoutVars>
          <dgm:bulletEnabled val="1"/>
        </dgm:presLayoutVars>
      </dgm:prSet>
      <dgm:spPr/>
    </dgm:pt>
    <dgm:pt modelId="{58AB468A-5874-464D-8F95-62D293324150}" type="pres">
      <dgm:prSet presAssocID="{8FCEBBD7-BA38-A845-A5A6-53BE807776A6}" presName="nodeFollowingNodes" presStyleLbl="node1" presStyleIdx="5" presStyleCnt="6">
        <dgm:presLayoutVars>
          <dgm:bulletEnabled val="1"/>
        </dgm:presLayoutVars>
      </dgm:prSet>
      <dgm:spPr/>
    </dgm:pt>
  </dgm:ptLst>
  <dgm:cxnLst>
    <dgm:cxn modelId="{DEB2390E-336B-9A45-A5EA-F303ED3EF99D}" srcId="{EDD705CC-E49C-054B-891D-727EFD4D6F0A}" destId="{8FCEBBD7-BA38-A845-A5A6-53BE807776A6}" srcOrd="5" destOrd="0" parTransId="{C5610CD3-F5A8-4644-9387-9A82643CC13C}" sibTransId="{CCB288EA-6F6F-854A-B708-27B39B9215E7}"/>
    <dgm:cxn modelId="{40B5B016-7077-3148-8160-5864CDFF75AE}" srcId="{EDD705CC-E49C-054B-891D-727EFD4D6F0A}" destId="{4E66765D-3F2C-2E44-82F9-99001D80A18F}" srcOrd="1" destOrd="0" parTransId="{7230687D-F8CE-A74C-8397-7BF273231485}" sibTransId="{7FF04938-6697-BD43-9B5F-C6A4D4F7D661}"/>
    <dgm:cxn modelId="{1D02C028-C7DC-224C-9F36-C1D85D0B1BD3}" type="presOf" srcId="{4E66765D-3F2C-2E44-82F9-99001D80A18F}" destId="{B4D6BF8D-25C8-5B45-BBD2-78C914369373}" srcOrd="0" destOrd="0" presId="urn:microsoft.com/office/officeart/2005/8/layout/cycle3"/>
    <dgm:cxn modelId="{BD802F33-C16E-E74F-BCBF-1E9BBA8AB004}" type="presOf" srcId="{BE24D27D-484A-624E-BCE5-834380048E83}" destId="{4FBF9F83-FC2C-7741-B471-6DE4F16D249B}" srcOrd="0" destOrd="0" presId="urn:microsoft.com/office/officeart/2005/8/layout/cycle3"/>
    <dgm:cxn modelId="{BCA2693E-B4BA-124B-8410-4E2836D600A0}" type="presOf" srcId="{EDD705CC-E49C-054B-891D-727EFD4D6F0A}" destId="{BBEC7AC7-F5CB-EE43-A2FA-1021C484167B}" srcOrd="0" destOrd="0" presId="urn:microsoft.com/office/officeart/2005/8/layout/cycle3"/>
    <dgm:cxn modelId="{1F8C2F46-6FAE-3D44-BAA3-4164763E4408}" type="presOf" srcId="{8FCEBBD7-BA38-A845-A5A6-53BE807776A6}" destId="{58AB468A-5874-464D-8F95-62D293324150}" srcOrd="0" destOrd="0" presId="urn:microsoft.com/office/officeart/2005/8/layout/cycle3"/>
    <dgm:cxn modelId="{9434A64C-AD29-4646-84B5-53204344AB56}" srcId="{EDD705CC-E49C-054B-891D-727EFD4D6F0A}" destId="{9CECBB61-ED48-DF4F-BE59-B6E9F91F1069}" srcOrd="0" destOrd="0" parTransId="{712C66C4-E450-4847-8B49-1085C367D733}" sibTransId="{BE24D27D-484A-624E-BCE5-834380048E83}"/>
    <dgm:cxn modelId="{0DC52255-BA22-4041-8613-AB488A2903C7}" srcId="{EDD705CC-E49C-054B-891D-727EFD4D6F0A}" destId="{0F833436-2A4F-C648-B9CD-D0AE262B88AC}" srcOrd="3" destOrd="0" parTransId="{881AD2D7-EBF3-4E41-860C-525A9B2DEE94}" sibTransId="{A7518F6F-45E0-8245-8111-F58CB02497CF}"/>
    <dgm:cxn modelId="{B0205673-9D23-A444-9991-3A791F286412}" type="presOf" srcId="{9CECBB61-ED48-DF4F-BE59-B6E9F91F1069}" destId="{B1F1ABE2-FC00-D048-B32B-75647F5ED199}" srcOrd="0" destOrd="0" presId="urn:microsoft.com/office/officeart/2005/8/layout/cycle3"/>
    <dgm:cxn modelId="{60BEC985-63F9-0E4C-B18C-E35DFBEBC40E}" type="presOf" srcId="{0F833436-2A4F-C648-B9CD-D0AE262B88AC}" destId="{D1EB3150-11A4-7A48-B216-66119BB37083}" srcOrd="0" destOrd="0" presId="urn:microsoft.com/office/officeart/2005/8/layout/cycle3"/>
    <dgm:cxn modelId="{F1C8D19F-76D3-194A-9D23-1302B088022A}" type="presOf" srcId="{5E051FDA-EA93-3B4F-AD4A-A25EDDA6D456}" destId="{663E8AA8-81DF-FC43-A262-8EC22FF5F0BD}" srcOrd="0" destOrd="0" presId="urn:microsoft.com/office/officeart/2005/8/layout/cycle3"/>
    <dgm:cxn modelId="{874264AD-3836-6C44-9172-7F22BF5F23B2}" type="presOf" srcId="{9DC2DFA7-E001-2F4E-9F21-03A8CCB0C726}" destId="{7E407FB0-535E-9B4D-83F4-DBEF074C8F02}" srcOrd="0" destOrd="0" presId="urn:microsoft.com/office/officeart/2005/8/layout/cycle3"/>
    <dgm:cxn modelId="{9F275DC5-DBE9-8C4D-956F-218023331883}" srcId="{EDD705CC-E49C-054B-891D-727EFD4D6F0A}" destId="{5E051FDA-EA93-3B4F-AD4A-A25EDDA6D456}" srcOrd="4" destOrd="0" parTransId="{E65DE66C-4A06-9849-86F4-EB0F4E426B91}" sibTransId="{D3E9AFC2-DD3B-064B-A048-CB6A0AC9E9AB}"/>
    <dgm:cxn modelId="{1F1F41C8-6217-D14E-B953-07AF0139B904}" srcId="{EDD705CC-E49C-054B-891D-727EFD4D6F0A}" destId="{9DC2DFA7-E001-2F4E-9F21-03A8CCB0C726}" srcOrd="2" destOrd="0" parTransId="{065133D7-F867-F149-867C-7BA21D9580B6}" sibTransId="{1E6286A2-5996-A34C-B57E-7140882AF330}"/>
    <dgm:cxn modelId="{3FA5C529-55E4-1B44-BC56-BBE32F0714E1}" type="presParOf" srcId="{BBEC7AC7-F5CB-EE43-A2FA-1021C484167B}" destId="{1D145F60-7579-5E44-A40D-5122DFE0A92E}" srcOrd="0" destOrd="0" presId="urn:microsoft.com/office/officeart/2005/8/layout/cycle3"/>
    <dgm:cxn modelId="{6A55EF01-442B-1849-8D33-74D3C31F2CA1}" type="presParOf" srcId="{1D145F60-7579-5E44-A40D-5122DFE0A92E}" destId="{B1F1ABE2-FC00-D048-B32B-75647F5ED199}" srcOrd="0" destOrd="0" presId="urn:microsoft.com/office/officeart/2005/8/layout/cycle3"/>
    <dgm:cxn modelId="{794C7B58-ED99-D249-8FEF-C06CE16027CA}" type="presParOf" srcId="{1D145F60-7579-5E44-A40D-5122DFE0A92E}" destId="{4FBF9F83-FC2C-7741-B471-6DE4F16D249B}" srcOrd="1" destOrd="0" presId="urn:microsoft.com/office/officeart/2005/8/layout/cycle3"/>
    <dgm:cxn modelId="{6D47E425-ED7F-CE4C-A6DE-189CFB7EC507}" type="presParOf" srcId="{1D145F60-7579-5E44-A40D-5122DFE0A92E}" destId="{B4D6BF8D-25C8-5B45-BBD2-78C914369373}" srcOrd="2" destOrd="0" presId="urn:microsoft.com/office/officeart/2005/8/layout/cycle3"/>
    <dgm:cxn modelId="{5A4C805D-6E58-C444-AA10-53A848A0F86C}" type="presParOf" srcId="{1D145F60-7579-5E44-A40D-5122DFE0A92E}" destId="{7E407FB0-535E-9B4D-83F4-DBEF074C8F02}" srcOrd="3" destOrd="0" presId="urn:microsoft.com/office/officeart/2005/8/layout/cycle3"/>
    <dgm:cxn modelId="{29E2BAE0-43E5-6E46-8157-D44960729D02}" type="presParOf" srcId="{1D145F60-7579-5E44-A40D-5122DFE0A92E}" destId="{D1EB3150-11A4-7A48-B216-66119BB37083}" srcOrd="4" destOrd="0" presId="urn:microsoft.com/office/officeart/2005/8/layout/cycle3"/>
    <dgm:cxn modelId="{4D167417-8418-5F4E-A56F-4E1F8F93CFCE}" type="presParOf" srcId="{1D145F60-7579-5E44-A40D-5122DFE0A92E}" destId="{663E8AA8-81DF-FC43-A262-8EC22FF5F0BD}" srcOrd="5" destOrd="0" presId="urn:microsoft.com/office/officeart/2005/8/layout/cycle3"/>
    <dgm:cxn modelId="{67496713-0C16-AA4A-B2FB-5D98FE910FC7}" type="presParOf" srcId="{1D145F60-7579-5E44-A40D-5122DFE0A92E}" destId="{58AB468A-5874-464D-8F95-62D293324150}"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25DFB3A-DE81-4862-9103-0024B0B5ABB5}"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8CB719D-6689-48AC-B74D-1D0C090EA298}">
      <dgm:prSet phldrT="[Text]"/>
      <dgm:spPr/>
      <dgm:t>
        <a:bodyPr/>
        <a:lstStyle/>
        <a:p>
          <a:pPr>
            <a:lnSpc>
              <a:spcPct val="100000"/>
            </a:lnSpc>
            <a:defRPr cap="all"/>
          </a:pPr>
          <a:r>
            <a:rPr lang="en-US"/>
            <a:t>Readiness</a:t>
          </a:r>
        </a:p>
      </dgm:t>
    </dgm:pt>
    <dgm:pt modelId="{7F9E5438-4B89-4323-89BE-7379256239F7}" type="parTrans" cxnId="{6436AA74-1491-4A6C-B922-3BED68051002}">
      <dgm:prSet/>
      <dgm:spPr/>
      <dgm:t>
        <a:bodyPr/>
        <a:lstStyle/>
        <a:p>
          <a:endParaRPr lang="en-US"/>
        </a:p>
      </dgm:t>
    </dgm:pt>
    <dgm:pt modelId="{F21CCC07-CB35-463B-BCEC-51332307A991}" type="sibTrans" cxnId="{6436AA74-1491-4A6C-B922-3BED68051002}">
      <dgm:prSet/>
      <dgm:spPr/>
      <dgm:t>
        <a:bodyPr/>
        <a:lstStyle/>
        <a:p>
          <a:endParaRPr lang="en-US"/>
        </a:p>
      </dgm:t>
    </dgm:pt>
    <dgm:pt modelId="{9DBFA79C-7A4F-45D6-B94D-1C593D89C72A}">
      <dgm:prSet phldrT="[Text]"/>
      <dgm:spPr/>
      <dgm:t>
        <a:bodyPr/>
        <a:lstStyle/>
        <a:p>
          <a:pPr>
            <a:lnSpc>
              <a:spcPct val="100000"/>
            </a:lnSpc>
            <a:defRPr cap="all"/>
          </a:pPr>
          <a:r>
            <a:rPr lang="en-US"/>
            <a:t>Recognition</a:t>
          </a:r>
        </a:p>
      </dgm:t>
    </dgm:pt>
    <dgm:pt modelId="{25B10BEF-828C-488E-958B-54F95B183544}" type="parTrans" cxnId="{91AE529B-8633-466A-866F-72EAF185ABF3}">
      <dgm:prSet/>
      <dgm:spPr/>
      <dgm:t>
        <a:bodyPr/>
        <a:lstStyle/>
        <a:p>
          <a:endParaRPr lang="en-US"/>
        </a:p>
      </dgm:t>
    </dgm:pt>
    <dgm:pt modelId="{7CF5BB5A-3694-406E-BB81-1EDB3CDEE4CE}" type="sibTrans" cxnId="{91AE529B-8633-466A-866F-72EAF185ABF3}">
      <dgm:prSet/>
      <dgm:spPr/>
      <dgm:t>
        <a:bodyPr/>
        <a:lstStyle/>
        <a:p>
          <a:endParaRPr lang="en-US"/>
        </a:p>
      </dgm:t>
    </dgm:pt>
    <dgm:pt modelId="{24A309D4-F6CA-44AD-BEB3-46C962622F5F}">
      <dgm:prSet phldrT="[Text]"/>
      <dgm:spPr/>
      <dgm:t>
        <a:bodyPr/>
        <a:lstStyle/>
        <a:p>
          <a:pPr>
            <a:lnSpc>
              <a:spcPct val="100000"/>
            </a:lnSpc>
            <a:defRPr cap="all"/>
          </a:pPr>
          <a:r>
            <a:rPr lang="en-US"/>
            <a:t>Response</a:t>
          </a:r>
        </a:p>
      </dgm:t>
    </dgm:pt>
    <dgm:pt modelId="{DF1EEB3D-E813-4DC2-A3CB-62B4C065227B}" type="parTrans" cxnId="{E82D7602-8494-43DF-AE23-812382DACB73}">
      <dgm:prSet/>
      <dgm:spPr/>
      <dgm:t>
        <a:bodyPr/>
        <a:lstStyle/>
        <a:p>
          <a:endParaRPr lang="en-US"/>
        </a:p>
      </dgm:t>
    </dgm:pt>
    <dgm:pt modelId="{4C31D992-C909-445C-84BE-DD364DE8BF3F}" type="sibTrans" cxnId="{E82D7602-8494-43DF-AE23-812382DACB73}">
      <dgm:prSet/>
      <dgm:spPr/>
      <dgm:t>
        <a:bodyPr/>
        <a:lstStyle/>
        <a:p>
          <a:endParaRPr lang="en-US"/>
        </a:p>
      </dgm:t>
    </dgm:pt>
    <dgm:pt modelId="{76A5B488-95C0-4D52-A9B7-2E7F17C81608}" type="pres">
      <dgm:prSet presAssocID="{B25DFB3A-DE81-4862-9103-0024B0B5ABB5}" presName="root" presStyleCnt="0">
        <dgm:presLayoutVars>
          <dgm:dir/>
          <dgm:resizeHandles val="exact"/>
        </dgm:presLayoutVars>
      </dgm:prSet>
      <dgm:spPr/>
    </dgm:pt>
    <dgm:pt modelId="{B7B4407A-8AB6-424D-A809-13588302169F}" type="pres">
      <dgm:prSet presAssocID="{88CB719D-6689-48AC-B74D-1D0C090EA298}" presName="compNode" presStyleCnt="0"/>
      <dgm:spPr/>
    </dgm:pt>
    <dgm:pt modelId="{414CE7CB-2388-4527-B98F-E04BC6E3D2C6}" type="pres">
      <dgm:prSet presAssocID="{88CB719D-6689-48AC-B74D-1D0C090EA298}" presName="iconBgRect" presStyleLbl="bgShp" presStyleIdx="0" presStyleCnt="3"/>
      <dgm:spPr>
        <a:prstGeom prst="round2DiagRect">
          <a:avLst>
            <a:gd name="adj1" fmla="val 29727"/>
            <a:gd name="adj2" fmla="val 0"/>
          </a:avLst>
        </a:prstGeom>
      </dgm:spPr>
    </dgm:pt>
    <dgm:pt modelId="{DB399C0E-58AA-4E28-A9C2-A57ABC13B49A}" type="pres">
      <dgm:prSet presAssocID="{88CB719D-6689-48AC-B74D-1D0C090EA298}"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7D861A8F-E545-49FA-8F4D-5C316AA76467}" type="pres">
      <dgm:prSet presAssocID="{88CB719D-6689-48AC-B74D-1D0C090EA298}" presName="spaceRect" presStyleCnt="0"/>
      <dgm:spPr/>
    </dgm:pt>
    <dgm:pt modelId="{CD93E559-7B1E-4A25-AC44-C83AC5A6EC02}" type="pres">
      <dgm:prSet presAssocID="{88CB719D-6689-48AC-B74D-1D0C090EA298}" presName="textRect" presStyleLbl="revTx" presStyleIdx="0" presStyleCnt="3">
        <dgm:presLayoutVars>
          <dgm:chMax val="1"/>
          <dgm:chPref val="1"/>
        </dgm:presLayoutVars>
      </dgm:prSet>
      <dgm:spPr/>
    </dgm:pt>
    <dgm:pt modelId="{654E7889-F333-4524-B33F-3E09F1C49DBE}" type="pres">
      <dgm:prSet presAssocID="{F21CCC07-CB35-463B-BCEC-51332307A991}" presName="sibTrans" presStyleCnt="0"/>
      <dgm:spPr/>
    </dgm:pt>
    <dgm:pt modelId="{DBAFC8B9-0A42-46B4-8677-77DF364F5714}" type="pres">
      <dgm:prSet presAssocID="{9DBFA79C-7A4F-45D6-B94D-1C593D89C72A}" presName="compNode" presStyleCnt="0"/>
      <dgm:spPr/>
    </dgm:pt>
    <dgm:pt modelId="{88FF53C7-EB2E-4E57-AF36-DDA170AA4759}" type="pres">
      <dgm:prSet presAssocID="{9DBFA79C-7A4F-45D6-B94D-1C593D89C72A}" presName="iconBgRect" presStyleLbl="bgShp" presStyleIdx="1" presStyleCnt="3"/>
      <dgm:spPr>
        <a:prstGeom prst="round2DiagRect">
          <a:avLst>
            <a:gd name="adj1" fmla="val 29727"/>
            <a:gd name="adj2" fmla="val 0"/>
          </a:avLst>
        </a:prstGeom>
      </dgm:spPr>
    </dgm:pt>
    <dgm:pt modelId="{3315ADFF-74EA-4BB3-8366-B2D3BC7DE1FB}" type="pres">
      <dgm:prSet presAssocID="{9DBFA79C-7A4F-45D6-B94D-1C593D89C72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31F05DF9-2B67-4772-A461-7ED140CE0B6E}" type="pres">
      <dgm:prSet presAssocID="{9DBFA79C-7A4F-45D6-B94D-1C593D89C72A}" presName="spaceRect" presStyleCnt="0"/>
      <dgm:spPr/>
    </dgm:pt>
    <dgm:pt modelId="{D1CBC2FE-9ECA-44BE-8453-69881360EE18}" type="pres">
      <dgm:prSet presAssocID="{9DBFA79C-7A4F-45D6-B94D-1C593D89C72A}" presName="textRect" presStyleLbl="revTx" presStyleIdx="1" presStyleCnt="3">
        <dgm:presLayoutVars>
          <dgm:chMax val="1"/>
          <dgm:chPref val="1"/>
        </dgm:presLayoutVars>
      </dgm:prSet>
      <dgm:spPr/>
    </dgm:pt>
    <dgm:pt modelId="{8FA6F8EC-9B0D-4A22-8C5E-ABD10F3ECBED}" type="pres">
      <dgm:prSet presAssocID="{7CF5BB5A-3694-406E-BB81-1EDB3CDEE4CE}" presName="sibTrans" presStyleCnt="0"/>
      <dgm:spPr/>
    </dgm:pt>
    <dgm:pt modelId="{FDE8BEFF-24EA-4E96-ADAD-A27C6165D65E}" type="pres">
      <dgm:prSet presAssocID="{24A309D4-F6CA-44AD-BEB3-46C962622F5F}" presName="compNode" presStyleCnt="0"/>
      <dgm:spPr/>
    </dgm:pt>
    <dgm:pt modelId="{A43263C2-3B0A-4AD3-AC00-1893119C3134}" type="pres">
      <dgm:prSet presAssocID="{24A309D4-F6CA-44AD-BEB3-46C962622F5F}" presName="iconBgRect" presStyleLbl="bgShp" presStyleIdx="2" presStyleCnt="3"/>
      <dgm:spPr>
        <a:prstGeom prst="round2DiagRect">
          <a:avLst>
            <a:gd name="adj1" fmla="val 29727"/>
            <a:gd name="adj2" fmla="val 0"/>
          </a:avLst>
        </a:prstGeom>
      </dgm:spPr>
    </dgm:pt>
    <dgm:pt modelId="{D3874B86-F159-4C4A-889E-2B5415EB21D9}" type="pres">
      <dgm:prSet presAssocID="{24A309D4-F6CA-44AD-BEB3-46C962622F5F}"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eartbeat"/>
        </a:ext>
      </dgm:extLst>
    </dgm:pt>
    <dgm:pt modelId="{03D2185D-C1D2-48F9-AF45-B72C3DA822FD}" type="pres">
      <dgm:prSet presAssocID="{24A309D4-F6CA-44AD-BEB3-46C962622F5F}" presName="spaceRect" presStyleCnt="0"/>
      <dgm:spPr/>
    </dgm:pt>
    <dgm:pt modelId="{6059B9A6-73ED-45D2-BA01-B4DE6284C287}" type="pres">
      <dgm:prSet presAssocID="{24A309D4-F6CA-44AD-BEB3-46C962622F5F}" presName="textRect" presStyleLbl="revTx" presStyleIdx="2" presStyleCnt="3">
        <dgm:presLayoutVars>
          <dgm:chMax val="1"/>
          <dgm:chPref val="1"/>
        </dgm:presLayoutVars>
      </dgm:prSet>
      <dgm:spPr/>
    </dgm:pt>
  </dgm:ptLst>
  <dgm:cxnLst>
    <dgm:cxn modelId="{E82D7602-8494-43DF-AE23-812382DACB73}" srcId="{B25DFB3A-DE81-4862-9103-0024B0B5ABB5}" destId="{24A309D4-F6CA-44AD-BEB3-46C962622F5F}" srcOrd="2" destOrd="0" parTransId="{DF1EEB3D-E813-4DC2-A3CB-62B4C065227B}" sibTransId="{4C31D992-C909-445C-84BE-DD364DE8BF3F}"/>
    <dgm:cxn modelId="{8BDD4D1B-4E78-5844-8998-E2934DCA923D}" type="presOf" srcId="{88CB719D-6689-48AC-B74D-1D0C090EA298}" destId="{CD93E559-7B1E-4A25-AC44-C83AC5A6EC02}" srcOrd="0" destOrd="0" presId="urn:microsoft.com/office/officeart/2018/5/layout/IconLeafLabelList"/>
    <dgm:cxn modelId="{513DEF1B-D03C-DD4F-B7D2-2176CDD9E5F4}" type="presOf" srcId="{24A309D4-F6CA-44AD-BEB3-46C962622F5F}" destId="{6059B9A6-73ED-45D2-BA01-B4DE6284C287}" srcOrd="0" destOrd="0" presId="urn:microsoft.com/office/officeart/2018/5/layout/IconLeafLabelList"/>
    <dgm:cxn modelId="{2F3B014D-F283-084E-BA3E-E2A33A5A10A9}" type="presOf" srcId="{B25DFB3A-DE81-4862-9103-0024B0B5ABB5}" destId="{76A5B488-95C0-4D52-A9B7-2E7F17C81608}" srcOrd="0" destOrd="0" presId="urn:microsoft.com/office/officeart/2018/5/layout/IconLeafLabelList"/>
    <dgm:cxn modelId="{65BE895D-E528-2B48-A3F7-4E626812297F}" type="presOf" srcId="{9DBFA79C-7A4F-45D6-B94D-1C593D89C72A}" destId="{D1CBC2FE-9ECA-44BE-8453-69881360EE18}" srcOrd="0" destOrd="0" presId="urn:microsoft.com/office/officeart/2018/5/layout/IconLeafLabelList"/>
    <dgm:cxn modelId="{6436AA74-1491-4A6C-B922-3BED68051002}" srcId="{B25DFB3A-DE81-4862-9103-0024B0B5ABB5}" destId="{88CB719D-6689-48AC-B74D-1D0C090EA298}" srcOrd="0" destOrd="0" parTransId="{7F9E5438-4B89-4323-89BE-7379256239F7}" sibTransId="{F21CCC07-CB35-463B-BCEC-51332307A991}"/>
    <dgm:cxn modelId="{91AE529B-8633-466A-866F-72EAF185ABF3}" srcId="{B25DFB3A-DE81-4862-9103-0024B0B5ABB5}" destId="{9DBFA79C-7A4F-45D6-B94D-1C593D89C72A}" srcOrd="1" destOrd="0" parTransId="{25B10BEF-828C-488E-958B-54F95B183544}" sibTransId="{7CF5BB5A-3694-406E-BB81-1EDB3CDEE4CE}"/>
    <dgm:cxn modelId="{2FAD6B78-0467-454A-89A3-8366669121EA}" type="presParOf" srcId="{76A5B488-95C0-4D52-A9B7-2E7F17C81608}" destId="{B7B4407A-8AB6-424D-A809-13588302169F}" srcOrd="0" destOrd="0" presId="urn:microsoft.com/office/officeart/2018/5/layout/IconLeafLabelList"/>
    <dgm:cxn modelId="{56B1A777-4F34-8B4D-80EC-B4173A6535EF}" type="presParOf" srcId="{B7B4407A-8AB6-424D-A809-13588302169F}" destId="{414CE7CB-2388-4527-B98F-E04BC6E3D2C6}" srcOrd="0" destOrd="0" presId="urn:microsoft.com/office/officeart/2018/5/layout/IconLeafLabelList"/>
    <dgm:cxn modelId="{D29C4503-4160-A942-BE09-2DE212AAA9D6}" type="presParOf" srcId="{B7B4407A-8AB6-424D-A809-13588302169F}" destId="{DB399C0E-58AA-4E28-A9C2-A57ABC13B49A}" srcOrd="1" destOrd="0" presId="urn:microsoft.com/office/officeart/2018/5/layout/IconLeafLabelList"/>
    <dgm:cxn modelId="{9B15ED26-781F-994C-8455-2A4B075E91D3}" type="presParOf" srcId="{B7B4407A-8AB6-424D-A809-13588302169F}" destId="{7D861A8F-E545-49FA-8F4D-5C316AA76467}" srcOrd="2" destOrd="0" presId="urn:microsoft.com/office/officeart/2018/5/layout/IconLeafLabelList"/>
    <dgm:cxn modelId="{979E1C44-49DD-5149-A1C1-68F493FF5C5B}" type="presParOf" srcId="{B7B4407A-8AB6-424D-A809-13588302169F}" destId="{CD93E559-7B1E-4A25-AC44-C83AC5A6EC02}" srcOrd="3" destOrd="0" presId="urn:microsoft.com/office/officeart/2018/5/layout/IconLeafLabelList"/>
    <dgm:cxn modelId="{32FD66AE-1BFA-0F45-8540-4F0D9EBCCF16}" type="presParOf" srcId="{76A5B488-95C0-4D52-A9B7-2E7F17C81608}" destId="{654E7889-F333-4524-B33F-3E09F1C49DBE}" srcOrd="1" destOrd="0" presId="urn:microsoft.com/office/officeart/2018/5/layout/IconLeafLabelList"/>
    <dgm:cxn modelId="{7BBC8BD3-7D68-A343-B6F8-57E522B84968}" type="presParOf" srcId="{76A5B488-95C0-4D52-A9B7-2E7F17C81608}" destId="{DBAFC8B9-0A42-46B4-8677-77DF364F5714}" srcOrd="2" destOrd="0" presId="urn:microsoft.com/office/officeart/2018/5/layout/IconLeafLabelList"/>
    <dgm:cxn modelId="{E4383564-AD18-544A-923A-42B0EA4CEFFD}" type="presParOf" srcId="{DBAFC8B9-0A42-46B4-8677-77DF364F5714}" destId="{88FF53C7-EB2E-4E57-AF36-DDA170AA4759}" srcOrd="0" destOrd="0" presId="urn:microsoft.com/office/officeart/2018/5/layout/IconLeafLabelList"/>
    <dgm:cxn modelId="{B4C929A8-DBAD-A843-A76D-4E1932A01D30}" type="presParOf" srcId="{DBAFC8B9-0A42-46B4-8677-77DF364F5714}" destId="{3315ADFF-74EA-4BB3-8366-B2D3BC7DE1FB}" srcOrd="1" destOrd="0" presId="urn:microsoft.com/office/officeart/2018/5/layout/IconLeafLabelList"/>
    <dgm:cxn modelId="{62377ECD-354F-EC45-A99F-39B32A09FFB7}" type="presParOf" srcId="{DBAFC8B9-0A42-46B4-8677-77DF364F5714}" destId="{31F05DF9-2B67-4772-A461-7ED140CE0B6E}" srcOrd="2" destOrd="0" presId="urn:microsoft.com/office/officeart/2018/5/layout/IconLeafLabelList"/>
    <dgm:cxn modelId="{A4E8B256-99F4-8C47-8134-F0B737DFB714}" type="presParOf" srcId="{DBAFC8B9-0A42-46B4-8677-77DF364F5714}" destId="{D1CBC2FE-9ECA-44BE-8453-69881360EE18}" srcOrd="3" destOrd="0" presId="urn:microsoft.com/office/officeart/2018/5/layout/IconLeafLabelList"/>
    <dgm:cxn modelId="{C7B0B2B8-6338-6341-8B8E-D3E9AC3D6B59}" type="presParOf" srcId="{76A5B488-95C0-4D52-A9B7-2E7F17C81608}" destId="{8FA6F8EC-9B0D-4A22-8C5E-ABD10F3ECBED}" srcOrd="3" destOrd="0" presId="urn:microsoft.com/office/officeart/2018/5/layout/IconLeafLabelList"/>
    <dgm:cxn modelId="{C475F2DA-97F1-EB42-9F10-B8DFDDB80E60}" type="presParOf" srcId="{76A5B488-95C0-4D52-A9B7-2E7F17C81608}" destId="{FDE8BEFF-24EA-4E96-ADAD-A27C6165D65E}" srcOrd="4" destOrd="0" presId="urn:microsoft.com/office/officeart/2018/5/layout/IconLeafLabelList"/>
    <dgm:cxn modelId="{0657073C-53AA-E245-96D0-E94E976E0273}" type="presParOf" srcId="{FDE8BEFF-24EA-4E96-ADAD-A27C6165D65E}" destId="{A43263C2-3B0A-4AD3-AC00-1893119C3134}" srcOrd="0" destOrd="0" presId="urn:microsoft.com/office/officeart/2018/5/layout/IconLeafLabelList"/>
    <dgm:cxn modelId="{4854AC78-11A6-5D40-8940-36B27D094C23}" type="presParOf" srcId="{FDE8BEFF-24EA-4E96-ADAD-A27C6165D65E}" destId="{D3874B86-F159-4C4A-889E-2B5415EB21D9}" srcOrd="1" destOrd="0" presId="urn:microsoft.com/office/officeart/2018/5/layout/IconLeafLabelList"/>
    <dgm:cxn modelId="{04566677-3F73-224B-B153-2EA338CF2F3E}" type="presParOf" srcId="{FDE8BEFF-24EA-4E96-ADAD-A27C6165D65E}" destId="{03D2185D-C1D2-48F9-AF45-B72C3DA822FD}" srcOrd="2" destOrd="0" presId="urn:microsoft.com/office/officeart/2018/5/layout/IconLeafLabelList"/>
    <dgm:cxn modelId="{E74FA317-1737-AB45-90B1-D0EF608D2F01}" type="presParOf" srcId="{FDE8BEFF-24EA-4E96-ADAD-A27C6165D65E}" destId="{6059B9A6-73ED-45D2-BA01-B4DE6284C287}"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BBA7973-C40F-9045-8932-B181E3627D2E}" type="doc">
      <dgm:prSet loTypeId="urn:microsoft.com/office/officeart/2005/8/layout/cycle7" loCatId="" qsTypeId="urn:microsoft.com/office/officeart/2005/8/quickstyle/simple1" qsCatId="simple" csTypeId="urn:microsoft.com/office/officeart/2005/8/colors/colorful2" csCatId="colorful" phldr="1"/>
      <dgm:spPr/>
      <dgm:t>
        <a:bodyPr/>
        <a:lstStyle/>
        <a:p>
          <a:endParaRPr lang="en-US"/>
        </a:p>
      </dgm:t>
    </dgm:pt>
    <dgm:pt modelId="{E09FA428-8521-D049-B26B-9AFCE6BDA0D1}">
      <dgm:prSet phldrT="[Text]"/>
      <dgm:spPr/>
      <dgm:t>
        <a:bodyPr/>
        <a:lstStyle/>
        <a:p>
          <a:r>
            <a:rPr lang="en-US"/>
            <a:t>Acidosis</a:t>
          </a:r>
        </a:p>
      </dgm:t>
    </dgm:pt>
    <dgm:pt modelId="{8DE517D8-6057-F642-940B-F3B52183F5EF}" type="parTrans" cxnId="{9DF86520-D3C6-9B42-BA4D-79EADB93BD90}">
      <dgm:prSet/>
      <dgm:spPr/>
      <dgm:t>
        <a:bodyPr/>
        <a:lstStyle/>
        <a:p>
          <a:endParaRPr lang="en-US"/>
        </a:p>
      </dgm:t>
    </dgm:pt>
    <dgm:pt modelId="{D9AEA8C4-5E23-F04D-93D8-EC143D897F83}" type="sibTrans" cxnId="{9DF86520-D3C6-9B42-BA4D-79EADB93BD90}">
      <dgm:prSet/>
      <dgm:spPr/>
      <dgm:t>
        <a:bodyPr/>
        <a:lstStyle/>
        <a:p>
          <a:endParaRPr lang="en-US"/>
        </a:p>
      </dgm:t>
    </dgm:pt>
    <dgm:pt modelId="{CBE218EC-2B0F-734E-BF9C-EF57B37276CA}">
      <dgm:prSet phldrT="[Text]"/>
      <dgm:spPr/>
      <dgm:t>
        <a:bodyPr/>
        <a:lstStyle/>
        <a:p>
          <a:r>
            <a:rPr lang="en-US"/>
            <a:t>DIC</a:t>
          </a:r>
        </a:p>
      </dgm:t>
    </dgm:pt>
    <dgm:pt modelId="{3D0E8A6D-AC6D-9448-B98B-F99EE8F14191}" type="parTrans" cxnId="{B6E657AF-3D39-544D-8374-E87C57975FCE}">
      <dgm:prSet/>
      <dgm:spPr/>
      <dgm:t>
        <a:bodyPr/>
        <a:lstStyle/>
        <a:p>
          <a:endParaRPr lang="en-US"/>
        </a:p>
      </dgm:t>
    </dgm:pt>
    <dgm:pt modelId="{8AAEF731-E914-D348-AA13-857EA5CA506C}" type="sibTrans" cxnId="{B6E657AF-3D39-544D-8374-E87C57975FCE}">
      <dgm:prSet/>
      <dgm:spPr/>
      <dgm:t>
        <a:bodyPr/>
        <a:lstStyle/>
        <a:p>
          <a:endParaRPr lang="en-US"/>
        </a:p>
      </dgm:t>
    </dgm:pt>
    <dgm:pt modelId="{7FF15880-FE9D-5048-B90F-ABE2DB799F4F}">
      <dgm:prSet phldrT="[Text]"/>
      <dgm:spPr/>
      <dgm:t>
        <a:bodyPr/>
        <a:lstStyle/>
        <a:p>
          <a:r>
            <a:rPr lang="en-US"/>
            <a:t>Hypothermia</a:t>
          </a:r>
        </a:p>
      </dgm:t>
    </dgm:pt>
    <dgm:pt modelId="{8E52FC91-8790-144F-8E38-ACFCC7EEA0C8}" type="parTrans" cxnId="{5656C33B-902B-4D43-9116-6F20D70DB425}">
      <dgm:prSet/>
      <dgm:spPr/>
      <dgm:t>
        <a:bodyPr/>
        <a:lstStyle/>
        <a:p>
          <a:endParaRPr lang="en-US"/>
        </a:p>
      </dgm:t>
    </dgm:pt>
    <dgm:pt modelId="{B62B64A9-A5F3-E040-909B-B2B0F03823EE}" type="sibTrans" cxnId="{5656C33B-902B-4D43-9116-6F20D70DB425}">
      <dgm:prSet/>
      <dgm:spPr/>
      <dgm:t>
        <a:bodyPr/>
        <a:lstStyle/>
        <a:p>
          <a:endParaRPr lang="en-US"/>
        </a:p>
      </dgm:t>
    </dgm:pt>
    <dgm:pt modelId="{137B06DD-F02D-4E4A-B394-E8DA1838D4FF}" type="pres">
      <dgm:prSet presAssocID="{5BBA7973-C40F-9045-8932-B181E3627D2E}" presName="Name0" presStyleCnt="0">
        <dgm:presLayoutVars>
          <dgm:dir/>
          <dgm:resizeHandles val="exact"/>
        </dgm:presLayoutVars>
      </dgm:prSet>
      <dgm:spPr/>
    </dgm:pt>
    <dgm:pt modelId="{2F2C03AE-9928-D241-9765-3FACD33F440B}" type="pres">
      <dgm:prSet presAssocID="{E09FA428-8521-D049-B26B-9AFCE6BDA0D1}" presName="node" presStyleLbl="node1" presStyleIdx="0" presStyleCnt="3">
        <dgm:presLayoutVars>
          <dgm:bulletEnabled val="1"/>
        </dgm:presLayoutVars>
      </dgm:prSet>
      <dgm:spPr/>
    </dgm:pt>
    <dgm:pt modelId="{696855C7-321B-7643-BA40-904CA503F538}" type="pres">
      <dgm:prSet presAssocID="{D9AEA8C4-5E23-F04D-93D8-EC143D897F83}" presName="sibTrans" presStyleLbl="sibTrans2D1" presStyleIdx="0" presStyleCnt="3"/>
      <dgm:spPr/>
    </dgm:pt>
    <dgm:pt modelId="{BC931266-9CBE-2B47-9CE0-54588DCDF895}" type="pres">
      <dgm:prSet presAssocID="{D9AEA8C4-5E23-F04D-93D8-EC143D897F83}" presName="connectorText" presStyleLbl="sibTrans2D1" presStyleIdx="0" presStyleCnt="3"/>
      <dgm:spPr/>
    </dgm:pt>
    <dgm:pt modelId="{A5A4B695-99AD-E149-92D2-59BF51D9425C}" type="pres">
      <dgm:prSet presAssocID="{CBE218EC-2B0F-734E-BF9C-EF57B37276CA}" presName="node" presStyleLbl="node1" presStyleIdx="1" presStyleCnt="3">
        <dgm:presLayoutVars>
          <dgm:bulletEnabled val="1"/>
        </dgm:presLayoutVars>
      </dgm:prSet>
      <dgm:spPr/>
    </dgm:pt>
    <dgm:pt modelId="{336A7C1B-2D49-3340-896F-BE3DE4B6B6BD}" type="pres">
      <dgm:prSet presAssocID="{8AAEF731-E914-D348-AA13-857EA5CA506C}" presName="sibTrans" presStyleLbl="sibTrans2D1" presStyleIdx="1" presStyleCnt="3"/>
      <dgm:spPr/>
    </dgm:pt>
    <dgm:pt modelId="{CB137D43-6D2D-CC43-8402-FDB2530984D8}" type="pres">
      <dgm:prSet presAssocID="{8AAEF731-E914-D348-AA13-857EA5CA506C}" presName="connectorText" presStyleLbl="sibTrans2D1" presStyleIdx="1" presStyleCnt="3"/>
      <dgm:spPr/>
    </dgm:pt>
    <dgm:pt modelId="{30E9E828-53E5-1A47-9E78-AE921A1F4628}" type="pres">
      <dgm:prSet presAssocID="{7FF15880-FE9D-5048-B90F-ABE2DB799F4F}" presName="node" presStyleLbl="node1" presStyleIdx="2" presStyleCnt="3">
        <dgm:presLayoutVars>
          <dgm:bulletEnabled val="1"/>
        </dgm:presLayoutVars>
      </dgm:prSet>
      <dgm:spPr/>
    </dgm:pt>
    <dgm:pt modelId="{9402D300-C7C1-2346-B481-101AB14D73F5}" type="pres">
      <dgm:prSet presAssocID="{B62B64A9-A5F3-E040-909B-B2B0F03823EE}" presName="sibTrans" presStyleLbl="sibTrans2D1" presStyleIdx="2" presStyleCnt="3"/>
      <dgm:spPr/>
    </dgm:pt>
    <dgm:pt modelId="{06DD0D3B-ADBE-014B-BC45-908C8FA40C02}" type="pres">
      <dgm:prSet presAssocID="{B62B64A9-A5F3-E040-909B-B2B0F03823EE}" presName="connectorText" presStyleLbl="sibTrans2D1" presStyleIdx="2" presStyleCnt="3"/>
      <dgm:spPr/>
    </dgm:pt>
  </dgm:ptLst>
  <dgm:cxnLst>
    <dgm:cxn modelId="{089D5D1F-6389-FD4A-8158-CB2D47773B44}" type="presOf" srcId="{E09FA428-8521-D049-B26B-9AFCE6BDA0D1}" destId="{2F2C03AE-9928-D241-9765-3FACD33F440B}" srcOrd="0" destOrd="0" presId="urn:microsoft.com/office/officeart/2005/8/layout/cycle7"/>
    <dgm:cxn modelId="{9DF86520-D3C6-9B42-BA4D-79EADB93BD90}" srcId="{5BBA7973-C40F-9045-8932-B181E3627D2E}" destId="{E09FA428-8521-D049-B26B-9AFCE6BDA0D1}" srcOrd="0" destOrd="0" parTransId="{8DE517D8-6057-F642-940B-F3B52183F5EF}" sibTransId="{D9AEA8C4-5E23-F04D-93D8-EC143D897F83}"/>
    <dgm:cxn modelId="{5656C33B-902B-4D43-9116-6F20D70DB425}" srcId="{5BBA7973-C40F-9045-8932-B181E3627D2E}" destId="{7FF15880-FE9D-5048-B90F-ABE2DB799F4F}" srcOrd="2" destOrd="0" parTransId="{8E52FC91-8790-144F-8E38-ACFCC7EEA0C8}" sibTransId="{B62B64A9-A5F3-E040-909B-B2B0F03823EE}"/>
    <dgm:cxn modelId="{13EF2D3F-E891-2046-A749-D47B33A2F3FA}" type="presOf" srcId="{D9AEA8C4-5E23-F04D-93D8-EC143D897F83}" destId="{696855C7-321B-7643-BA40-904CA503F538}" srcOrd="0" destOrd="0" presId="urn:microsoft.com/office/officeart/2005/8/layout/cycle7"/>
    <dgm:cxn modelId="{E01BE373-8900-2642-AC31-33252D265717}" type="presOf" srcId="{5BBA7973-C40F-9045-8932-B181E3627D2E}" destId="{137B06DD-F02D-4E4A-B394-E8DA1838D4FF}" srcOrd="0" destOrd="0" presId="urn:microsoft.com/office/officeart/2005/8/layout/cycle7"/>
    <dgm:cxn modelId="{0A7FD380-FAE8-3B4B-A11B-662205200F47}" type="presOf" srcId="{7FF15880-FE9D-5048-B90F-ABE2DB799F4F}" destId="{30E9E828-53E5-1A47-9E78-AE921A1F4628}" srcOrd="0" destOrd="0" presId="urn:microsoft.com/office/officeart/2005/8/layout/cycle7"/>
    <dgm:cxn modelId="{9CBD7DA1-CF79-ED40-962B-60DA81C95C7F}" type="presOf" srcId="{D9AEA8C4-5E23-F04D-93D8-EC143D897F83}" destId="{BC931266-9CBE-2B47-9CE0-54588DCDF895}" srcOrd="1" destOrd="0" presId="urn:microsoft.com/office/officeart/2005/8/layout/cycle7"/>
    <dgm:cxn modelId="{3E5219AC-B81D-674B-A42B-E42C105A29BC}" type="presOf" srcId="{8AAEF731-E914-D348-AA13-857EA5CA506C}" destId="{336A7C1B-2D49-3340-896F-BE3DE4B6B6BD}" srcOrd="0" destOrd="0" presId="urn:microsoft.com/office/officeart/2005/8/layout/cycle7"/>
    <dgm:cxn modelId="{B6E657AF-3D39-544D-8374-E87C57975FCE}" srcId="{5BBA7973-C40F-9045-8932-B181E3627D2E}" destId="{CBE218EC-2B0F-734E-BF9C-EF57B37276CA}" srcOrd="1" destOrd="0" parTransId="{3D0E8A6D-AC6D-9448-B98B-F99EE8F14191}" sibTransId="{8AAEF731-E914-D348-AA13-857EA5CA506C}"/>
    <dgm:cxn modelId="{13C8B9B0-314B-FF48-9106-234630BAAC8D}" type="presOf" srcId="{8AAEF731-E914-D348-AA13-857EA5CA506C}" destId="{CB137D43-6D2D-CC43-8402-FDB2530984D8}" srcOrd="1" destOrd="0" presId="urn:microsoft.com/office/officeart/2005/8/layout/cycle7"/>
    <dgm:cxn modelId="{023920C6-F1FC-F246-B671-CA005EEC6DCF}" type="presOf" srcId="{CBE218EC-2B0F-734E-BF9C-EF57B37276CA}" destId="{A5A4B695-99AD-E149-92D2-59BF51D9425C}" srcOrd="0" destOrd="0" presId="urn:microsoft.com/office/officeart/2005/8/layout/cycle7"/>
    <dgm:cxn modelId="{6C4476E4-0773-3E4C-9111-37AF601B81AA}" type="presOf" srcId="{B62B64A9-A5F3-E040-909B-B2B0F03823EE}" destId="{9402D300-C7C1-2346-B481-101AB14D73F5}" srcOrd="0" destOrd="0" presId="urn:microsoft.com/office/officeart/2005/8/layout/cycle7"/>
    <dgm:cxn modelId="{4B9D98E8-62AD-504B-890C-F3F14CD5C07B}" type="presOf" srcId="{B62B64A9-A5F3-E040-909B-B2B0F03823EE}" destId="{06DD0D3B-ADBE-014B-BC45-908C8FA40C02}" srcOrd="1" destOrd="0" presId="urn:microsoft.com/office/officeart/2005/8/layout/cycle7"/>
    <dgm:cxn modelId="{7AC13505-4187-4945-A400-8EACCB97E2B8}" type="presParOf" srcId="{137B06DD-F02D-4E4A-B394-E8DA1838D4FF}" destId="{2F2C03AE-9928-D241-9765-3FACD33F440B}" srcOrd="0" destOrd="0" presId="urn:microsoft.com/office/officeart/2005/8/layout/cycle7"/>
    <dgm:cxn modelId="{1F92AD90-BAF3-C348-983C-DC05289A562F}" type="presParOf" srcId="{137B06DD-F02D-4E4A-B394-E8DA1838D4FF}" destId="{696855C7-321B-7643-BA40-904CA503F538}" srcOrd="1" destOrd="0" presId="urn:microsoft.com/office/officeart/2005/8/layout/cycle7"/>
    <dgm:cxn modelId="{F75C8E4B-3387-9D4B-A692-D5AABAADCE93}" type="presParOf" srcId="{696855C7-321B-7643-BA40-904CA503F538}" destId="{BC931266-9CBE-2B47-9CE0-54588DCDF895}" srcOrd="0" destOrd="0" presId="urn:microsoft.com/office/officeart/2005/8/layout/cycle7"/>
    <dgm:cxn modelId="{45BB57B4-4A26-3849-AED2-EEF2FB0282BB}" type="presParOf" srcId="{137B06DD-F02D-4E4A-B394-E8DA1838D4FF}" destId="{A5A4B695-99AD-E149-92D2-59BF51D9425C}" srcOrd="2" destOrd="0" presId="urn:microsoft.com/office/officeart/2005/8/layout/cycle7"/>
    <dgm:cxn modelId="{76306402-175C-744D-A4A2-C57247E8063D}" type="presParOf" srcId="{137B06DD-F02D-4E4A-B394-E8DA1838D4FF}" destId="{336A7C1B-2D49-3340-896F-BE3DE4B6B6BD}" srcOrd="3" destOrd="0" presId="urn:microsoft.com/office/officeart/2005/8/layout/cycle7"/>
    <dgm:cxn modelId="{8E294E05-265E-BF41-AC0A-31C91362345F}" type="presParOf" srcId="{336A7C1B-2D49-3340-896F-BE3DE4B6B6BD}" destId="{CB137D43-6D2D-CC43-8402-FDB2530984D8}" srcOrd="0" destOrd="0" presId="urn:microsoft.com/office/officeart/2005/8/layout/cycle7"/>
    <dgm:cxn modelId="{016DEAB6-CBA3-9B41-82D4-52EC232AC536}" type="presParOf" srcId="{137B06DD-F02D-4E4A-B394-E8DA1838D4FF}" destId="{30E9E828-53E5-1A47-9E78-AE921A1F4628}" srcOrd="4" destOrd="0" presId="urn:microsoft.com/office/officeart/2005/8/layout/cycle7"/>
    <dgm:cxn modelId="{DC0D150B-F99A-8B4B-9708-D13765672EEC}" type="presParOf" srcId="{137B06DD-F02D-4E4A-B394-E8DA1838D4FF}" destId="{9402D300-C7C1-2346-B481-101AB14D73F5}" srcOrd="5" destOrd="0" presId="urn:microsoft.com/office/officeart/2005/8/layout/cycle7"/>
    <dgm:cxn modelId="{A18E7DBF-AFE0-EA46-B8B3-2F3B4CCEB45A}" type="presParOf" srcId="{9402D300-C7C1-2346-B481-101AB14D73F5}" destId="{06DD0D3B-ADBE-014B-BC45-908C8FA40C02}"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3306E12-23D6-4876-9E64-6C754E2E9165}" type="doc">
      <dgm:prSet loTypeId="urn:microsoft.com/office/officeart/2016/7/layout/VerticalSolidActionList" loCatId="List" qsTypeId="urn:microsoft.com/office/officeart/2005/8/quickstyle/simple2" qsCatId="simple" csTypeId="urn:microsoft.com/office/officeart/2005/8/colors/colorful1" csCatId="colorful"/>
      <dgm:spPr/>
      <dgm:t>
        <a:bodyPr/>
        <a:lstStyle/>
        <a:p>
          <a:endParaRPr lang="en-US"/>
        </a:p>
      </dgm:t>
    </dgm:pt>
    <dgm:pt modelId="{44DDF1E2-17F7-44EA-858E-D2FA7D405EFB}">
      <dgm:prSet/>
      <dgm:spPr/>
      <dgm:t>
        <a:bodyPr/>
        <a:lstStyle/>
        <a:p>
          <a:r>
            <a:rPr lang="en-US" dirty="0"/>
            <a:t>Administer</a:t>
          </a:r>
        </a:p>
      </dgm:t>
    </dgm:pt>
    <dgm:pt modelId="{9A5F57AD-05D4-49BF-9FE5-3A58CD8630D0}" type="parTrans" cxnId="{2154EFD4-44EC-40B8-8AA9-8D2D987FFFA5}">
      <dgm:prSet/>
      <dgm:spPr/>
      <dgm:t>
        <a:bodyPr/>
        <a:lstStyle/>
        <a:p>
          <a:endParaRPr lang="en-US"/>
        </a:p>
      </dgm:t>
    </dgm:pt>
    <dgm:pt modelId="{FFB244F1-E44B-4676-B3B3-7703D9DE70C8}" type="sibTrans" cxnId="{2154EFD4-44EC-40B8-8AA9-8D2D987FFFA5}">
      <dgm:prSet/>
      <dgm:spPr/>
      <dgm:t>
        <a:bodyPr/>
        <a:lstStyle/>
        <a:p>
          <a:endParaRPr lang="en-US"/>
        </a:p>
      </dgm:t>
    </dgm:pt>
    <dgm:pt modelId="{6AEF147A-178E-4D4B-9018-E918240A657C}">
      <dgm:prSet custT="1"/>
      <dgm:spPr/>
      <dgm:t>
        <a:bodyPr/>
        <a:lstStyle/>
        <a:p>
          <a:r>
            <a:rPr lang="en-US" sz="2800" dirty="0"/>
            <a:t>Administer PRBCs, FFP, and Platelets in a timely fashion in designated ratio</a:t>
          </a:r>
        </a:p>
      </dgm:t>
    </dgm:pt>
    <dgm:pt modelId="{44EC1603-FBE2-4F48-B465-996EEBC30337}" type="parTrans" cxnId="{02956BA0-4D24-4203-B977-9A234145B484}">
      <dgm:prSet/>
      <dgm:spPr/>
      <dgm:t>
        <a:bodyPr/>
        <a:lstStyle/>
        <a:p>
          <a:endParaRPr lang="en-US"/>
        </a:p>
      </dgm:t>
    </dgm:pt>
    <dgm:pt modelId="{A540233F-7BB3-43A2-862C-AD7F9528C0C0}" type="sibTrans" cxnId="{02956BA0-4D24-4203-B977-9A234145B484}">
      <dgm:prSet/>
      <dgm:spPr/>
      <dgm:t>
        <a:bodyPr/>
        <a:lstStyle/>
        <a:p>
          <a:endParaRPr lang="en-US"/>
        </a:p>
      </dgm:t>
    </dgm:pt>
    <dgm:pt modelId="{79CF6410-7B81-4712-8BD2-60B6122D9308}">
      <dgm:prSet/>
      <dgm:spPr/>
      <dgm:t>
        <a:bodyPr/>
        <a:lstStyle/>
        <a:p>
          <a:r>
            <a:rPr lang="en-US"/>
            <a:t>Maintain</a:t>
          </a:r>
        </a:p>
      </dgm:t>
    </dgm:pt>
    <dgm:pt modelId="{C2C6D51D-5DCB-4375-BBA3-C094F05D7EA7}" type="parTrans" cxnId="{7A46DD0A-BC92-4E0E-A810-576AC15CF0E4}">
      <dgm:prSet/>
      <dgm:spPr/>
      <dgm:t>
        <a:bodyPr/>
        <a:lstStyle/>
        <a:p>
          <a:endParaRPr lang="en-US"/>
        </a:p>
      </dgm:t>
    </dgm:pt>
    <dgm:pt modelId="{33256C28-A69D-43C4-99C7-BCB6C531FF79}" type="sibTrans" cxnId="{7A46DD0A-BC92-4E0E-A810-576AC15CF0E4}">
      <dgm:prSet/>
      <dgm:spPr/>
      <dgm:t>
        <a:bodyPr/>
        <a:lstStyle/>
        <a:p>
          <a:endParaRPr lang="en-US"/>
        </a:p>
      </dgm:t>
    </dgm:pt>
    <dgm:pt modelId="{660B5C26-13C8-4D2B-81E5-80870CB6691B}">
      <dgm:prSet custT="1"/>
      <dgm:spPr/>
      <dgm:t>
        <a:bodyPr/>
        <a:lstStyle/>
        <a:p>
          <a:r>
            <a:rPr lang="en-US" sz="2800" dirty="0"/>
            <a:t>Maintain maternal core temperature &gt; 35º</a:t>
          </a:r>
        </a:p>
      </dgm:t>
    </dgm:pt>
    <dgm:pt modelId="{6CB769D2-266E-4884-914A-BBC2C830D739}" type="parTrans" cxnId="{3601B28B-FCCB-455E-932C-4E7C8CC5DF41}">
      <dgm:prSet/>
      <dgm:spPr/>
      <dgm:t>
        <a:bodyPr/>
        <a:lstStyle/>
        <a:p>
          <a:endParaRPr lang="en-US"/>
        </a:p>
      </dgm:t>
    </dgm:pt>
    <dgm:pt modelId="{EDA69D8F-4894-4943-A11E-FD881C26FE83}" type="sibTrans" cxnId="{3601B28B-FCCB-455E-932C-4E7C8CC5DF41}">
      <dgm:prSet/>
      <dgm:spPr/>
      <dgm:t>
        <a:bodyPr/>
        <a:lstStyle/>
        <a:p>
          <a:endParaRPr lang="en-US"/>
        </a:p>
      </dgm:t>
    </dgm:pt>
    <dgm:pt modelId="{73D86FE7-CF31-4465-9F80-C4548485BBD1}">
      <dgm:prSet/>
      <dgm:spPr/>
      <dgm:t>
        <a:bodyPr/>
        <a:lstStyle/>
        <a:p>
          <a:r>
            <a:rPr lang="en-US"/>
            <a:t>Monitor</a:t>
          </a:r>
        </a:p>
      </dgm:t>
    </dgm:pt>
    <dgm:pt modelId="{0A9B5E5A-4895-43FF-B787-8606E5420F87}" type="parTrans" cxnId="{4B669B55-A601-4601-8E37-84F19419D197}">
      <dgm:prSet/>
      <dgm:spPr/>
      <dgm:t>
        <a:bodyPr/>
        <a:lstStyle/>
        <a:p>
          <a:endParaRPr lang="en-US"/>
        </a:p>
      </dgm:t>
    </dgm:pt>
    <dgm:pt modelId="{DDFAB11F-135E-4338-B16B-FF6543922538}" type="sibTrans" cxnId="{4B669B55-A601-4601-8E37-84F19419D197}">
      <dgm:prSet/>
      <dgm:spPr/>
      <dgm:t>
        <a:bodyPr/>
        <a:lstStyle/>
        <a:p>
          <a:endParaRPr lang="en-US"/>
        </a:p>
      </dgm:t>
    </dgm:pt>
    <dgm:pt modelId="{AAF95681-5EBA-4E16-8E6C-3841C4C15447}">
      <dgm:prSet custT="1"/>
      <dgm:spPr/>
      <dgm:t>
        <a:bodyPr/>
        <a:lstStyle/>
        <a:p>
          <a:r>
            <a:rPr lang="en-US" sz="2800" dirty="0"/>
            <a:t>Monitor labs at frequent and designated intervals (30 minutes)</a:t>
          </a:r>
        </a:p>
      </dgm:t>
    </dgm:pt>
    <dgm:pt modelId="{CA3324F9-B952-4AE3-B828-947CDC529977}" type="parTrans" cxnId="{7BBE7107-81BD-42F7-ADC3-819D2478EB93}">
      <dgm:prSet/>
      <dgm:spPr/>
      <dgm:t>
        <a:bodyPr/>
        <a:lstStyle/>
        <a:p>
          <a:endParaRPr lang="en-US"/>
        </a:p>
      </dgm:t>
    </dgm:pt>
    <dgm:pt modelId="{8C50B086-CB1D-47F3-9EA4-B1D23938BAD1}" type="sibTrans" cxnId="{7BBE7107-81BD-42F7-ADC3-819D2478EB93}">
      <dgm:prSet/>
      <dgm:spPr/>
      <dgm:t>
        <a:bodyPr/>
        <a:lstStyle/>
        <a:p>
          <a:endParaRPr lang="en-US"/>
        </a:p>
      </dgm:t>
    </dgm:pt>
    <dgm:pt modelId="{2A3878A7-0278-4714-BC63-792A009050AA}">
      <dgm:prSet/>
      <dgm:spPr/>
      <dgm:t>
        <a:bodyPr/>
        <a:lstStyle/>
        <a:p>
          <a:r>
            <a:rPr lang="en-US"/>
            <a:t>Correct</a:t>
          </a:r>
        </a:p>
      </dgm:t>
    </dgm:pt>
    <dgm:pt modelId="{51A96D36-0B71-4CFA-BA50-20C080E16906}" type="parTrans" cxnId="{55CC8843-50E7-440F-AD78-997CD929B223}">
      <dgm:prSet/>
      <dgm:spPr/>
      <dgm:t>
        <a:bodyPr/>
        <a:lstStyle/>
        <a:p>
          <a:endParaRPr lang="en-US"/>
        </a:p>
      </dgm:t>
    </dgm:pt>
    <dgm:pt modelId="{29FE6044-C1FD-4D59-BD27-91FF5233B357}" type="sibTrans" cxnId="{55CC8843-50E7-440F-AD78-997CD929B223}">
      <dgm:prSet/>
      <dgm:spPr/>
      <dgm:t>
        <a:bodyPr/>
        <a:lstStyle/>
        <a:p>
          <a:endParaRPr lang="en-US"/>
        </a:p>
      </dgm:t>
    </dgm:pt>
    <dgm:pt modelId="{978DCFD7-E4A0-435E-B4E8-4D3D7F1B00D8}">
      <dgm:prSet custT="1"/>
      <dgm:spPr/>
      <dgm:t>
        <a:bodyPr/>
        <a:lstStyle/>
        <a:p>
          <a:r>
            <a:rPr lang="en-US" sz="2800" dirty="0"/>
            <a:t>Correct electrolyte imbalances (Calcium, potassium)</a:t>
          </a:r>
        </a:p>
      </dgm:t>
    </dgm:pt>
    <dgm:pt modelId="{91A7270B-3B53-422A-A570-89828958286D}" type="parTrans" cxnId="{89230474-E829-46D1-877D-989EBC4EEB23}">
      <dgm:prSet/>
      <dgm:spPr/>
      <dgm:t>
        <a:bodyPr/>
        <a:lstStyle/>
        <a:p>
          <a:endParaRPr lang="en-US"/>
        </a:p>
      </dgm:t>
    </dgm:pt>
    <dgm:pt modelId="{924667A7-6934-4722-AEB4-F6F4FBF87FF1}" type="sibTrans" cxnId="{89230474-E829-46D1-877D-989EBC4EEB23}">
      <dgm:prSet/>
      <dgm:spPr/>
      <dgm:t>
        <a:bodyPr/>
        <a:lstStyle/>
        <a:p>
          <a:endParaRPr lang="en-US"/>
        </a:p>
      </dgm:t>
    </dgm:pt>
    <dgm:pt modelId="{E87124B9-B6D7-4787-9CAB-9DC3C7F529E1}">
      <dgm:prSet/>
      <dgm:spPr/>
      <dgm:t>
        <a:bodyPr/>
        <a:lstStyle/>
        <a:p>
          <a:r>
            <a:rPr lang="en-US"/>
            <a:t>Correct</a:t>
          </a:r>
        </a:p>
      </dgm:t>
    </dgm:pt>
    <dgm:pt modelId="{16DECEB5-1F09-4477-99A0-37D84C07B60C}" type="parTrans" cxnId="{9362CF18-36F0-4B94-AFA3-317846A3E468}">
      <dgm:prSet/>
      <dgm:spPr/>
      <dgm:t>
        <a:bodyPr/>
        <a:lstStyle/>
        <a:p>
          <a:endParaRPr lang="en-US"/>
        </a:p>
      </dgm:t>
    </dgm:pt>
    <dgm:pt modelId="{EDC07868-689E-4378-B12F-C547D654BBAF}" type="sibTrans" cxnId="{9362CF18-36F0-4B94-AFA3-317846A3E468}">
      <dgm:prSet/>
      <dgm:spPr/>
      <dgm:t>
        <a:bodyPr/>
        <a:lstStyle/>
        <a:p>
          <a:endParaRPr lang="en-US"/>
        </a:p>
      </dgm:t>
    </dgm:pt>
    <dgm:pt modelId="{14C850D7-A004-40E9-BE31-32330236357B}">
      <dgm:prSet custT="1"/>
      <dgm:spPr/>
      <dgm:t>
        <a:bodyPr/>
        <a:lstStyle/>
        <a:p>
          <a:r>
            <a:rPr lang="en-US" sz="2800" dirty="0"/>
            <a:t>Correct acidosis and lactate levels with improved perfusion</a:t>
          </a:r>
        </a:p>
      </dgm:t>
    </dgm:pt>
    <dgm:pt modelId="{E9D2CCF2-8883-491C-83CE-031B9D6E7E36}" type="parTrans" cxnId="{8D691C7B-19C0-4083-896D-049362A6049A}">
      <dgm:prSet/>
      <dgm:spPr/>
      <dgm:t>
        <a:bodyPr/>
        <a:lstStyle/>
        <a:p>
          <a:endParaRPr lang="en-US"/>
        </a:p>
      </dgm:t>
    </dgm:pt>
    <dgm:pt modelId="{7618D6FA-7884-4F32-9550-8C241C725DEB}" type="sibTrans" cxnId="{8D691C7B-19C0-4083-896D-049362A6049A}">
      <dgm:prSet/>
      <dgm:spPr/>
      <dgm:t>
        <a:bodyPr/>
        <a:lstStyle/>
        <a:p>
          <a:endParaRPr lang="en-US"/>
        </a:p>
      </dgm:t>
    </dgm:pt>
    <dgm:pt modelId="{47EFE53A-64B2-E841-9539-7F94DD089BB8}" type="pres">
      <dgm:prSet presAssocID="{A3306E12-23D6-4876-9E64-6C754E2E9165}" presName="Name0" presStyleCnt="0">
        <dgm:presLayoutVars>
          <dgm:dir/>
          <dgm:animLvl val="lvl"/>
          <dgm:resizeHandles val="exact"/>
        </dgm:presLayoutVars>
      </dgm:prSet>
      <dgm:spPr/>
    </dgm:pt>
    <dgm:pt modelId="{35671172-5D99-8D4C-867A-0FEB6D0740CE}" type="pres">
      <dgm:prSet presAssocID="{44DDF1E2-17F7-44EA-858E-D2FA7D405EFB}" presName="linNode" presStyleCnt="0"/>
      <dgm:spPr/>
    </dgm:pt>
    <dgm:pt modelId="{C336CF26-431C-594D-9E71-17793E6578AB}" type="pres">
      <dgm:prSet presAssocID="{44DDF1E2-17F7-44EA-858E-D2FA7D405EFB}" presName="parentText" presStyleLbl="alignNode1" presStyleIdx="0" presStyleCnt="5">
        <dgm:presLayoutVars>
          <dgm:chMax val="1"/>
          <dgm:bulletEnabled/>
        </dgm:presLayoutVars>
      </dgm:prSet>
      <dgm:spPr/>
    </dgm:pt>
    <dgm:pt modelId="{1150DBCC-2DCD-894C-AE6F-73810AA2E8E4}" type="pres">
      <dgm:prSet presAssocID="{44DDF1E2-17F7-44EA-858E-D2FA7D405EFB}" presName="descendantText" presStyleLbl="alignAccFollowNode1" presStyleIdx="0" presStyleCnt="5">
        <dgm:presLayoutVars>
          <dgm:bulletEnabled/>
        </dgm:presLayoutVars>
      </dgm:prSet>
      <dgm:spPr/>
    </dgm:pt>
    <dgm:pt modelId="{28264444-B2FD-A745-A344-554EA3081C62}" type="pres">
      <dgm:prSet presAssocID="{FFB244F1-E44B-4676-B3B3-7703D9DE70C8}" presName="sp" presStyleCnt="0"/>
      <dgm:spPr/>
    </dgm:pt>
    <dgm:pt modelId="{DD28E1D7-F44B-534D-966B-2A8E78DD809D}" type="pres">
      <dgm:prSet presAssocID="{79CF6410-7B81-4712-8BD2-60B6122D9308}" presName="linNode" presStyleCnt="0"/>
      <dgm:spPr/>
    </dgm:pt>
    <dgm:pt modelId="{B0C763FB-A025-8145-A321-E81E09A6E2EA}" type="pres">
      <dgm:prSet presAssocID="{79CF6410-7B81-4712-8BD2-60B6122D9308}" presName="parentText" presStyleLbl="alignNode1" presStyleIdx="1" presStyleCnt="5">
        <dgm:presLayoutVars>
          <dgm:chMax val="1"/>
          <dgm:bulletEnabled/>
        </dgm:presLayoutVars>
      </dgm:prSet>
      <dgm:spPr/>
    </dgm:pt>
    <dgm:pt modelId="{7E15F753-8A23-D240-8ACD-35ED8A5E84A4}" type="pres">
      <dgm:prSet presAssocID="{79CF6410-7B81-4712-8BD2-60B6122D9308}" presName="descendantText" presStyleLbl="alignAccFollowNode1" presStyleIdx="1" presStyleCnt="5">
        <dgm:presLayoutVars>
          <dgm:bulletEnabled/>
        </dgm:presLayoutVars>
      </dgm:prSet>
      <dgm:spPr/>
    </dgm:pt>
    <dgm:pt modelId="{CC595450-A15E-E645-A1B9-2F322358BF76}" type="pres">
      <dgm:prSet presAssocID="{33256C28-A69D-43C4-99C7-BCB6C531FF79}" presName="sp" presStyleCnt="0"/>
      <dgm:spPr/>
    </dgm:pt>
    <dgm:pt modelId="{6A08BC26-F822-9845-8545-B7B98F4BDE1D}" type="pres">
      <dgm:prSet presAssocID="{73D86FE7-CF31-4465-9F80-C4548485BBD1}" presName="linNode" presStyleCnt="0"/>
      <dgm:spPr/>
    </dgm:pt>
    <dgm:pt modelId="{0ECAB2D4-A781-944F-A7F6-EC95A7CCC34E}" type="pres">
      <dgm:prSet presAssocID="{73D86FE7-CF31-4465-9F80-C4548485BBD1}" presName="parentText" presStyleLbl="alignNode1" presStyleIdx="2" presStyleCnt="5">
        <dgm:presLayoutVars>
          <dgm:chMax val="1"/>
          <dgm:bulletEnabled/>
        </dgm:presLayoutVars>
      </dgm:prSet>
      <dgm:spPr/>
    </dgm:pt>
    <dgm:pt modelId="{E601D896-6DF6-DD4C-8D43-D0BCE7BAC599}" type="pres">
      <dgm:prSet presAssocID="{73D86FE7-CF31-4465-9F80-C4548485BBD1}" presName="descendantText" presStyleLbl="alignAccFollowNode1" presStyleIdx="2" presStyleCnt="5">
        <dgm:presLayoutVars>
          <dgm:bulletEnabled/>
        </dgm:presLayoutVars>
      </dgm:prSet>
      <dgm:spPr/>
    </dgm:pt>
    <dgm:pt modelId="{1F5DDAD8-22BC-674C-87ED-F108C3AA7FCA}" type="pres">
      <dgm:prSet presAssocID="{DDFAB11F-135E-4338-B16B-FF6543922538}" presName="sp" presStyleCnt="0"/>
      <dgm:spPr/>
    </dgm:pt>
    <dgm:pt modelId="{06355F33-0BA3-5841-909E-92922C34FC5B}" type="pres">
      <dgm:prSet presAssocID="{2A3878A7-0278-4714-BC63-792A009050AA}" presName="linNode" presStyleCnt="0"/>
      <dgm:spPr/>
    </dgm:pt>
    <dgm:pt modelId="{C34D02ED-32A6-5042-8A83-1F16CE70FA81}" type="pres">
      <dgm:prSet presAssocID="{2A3878A7-0278-4714-BC63-792A009050AA}" presName="parentText" presStyleLbl="alignNode1" presStyleIdx="3" presStyleCnt="5">
        <dgm:presLayoutVars>
          <dgm:chMax val="1"/>
          <dgm:bulletEnabled/>
        </dgm:presLayoutVars>
      </dgm:prSet>
      <dgm:spPr/>
    </dgm:pt>
    <dgm:pt modelId="{914C8F5B-C5F2-F449-BF0A-68C6A81CCBBD}" type="pres">
      <dgm:prSet presAssocID="{2A3878A7-0278-4714-BC63-792A009050AA}" presName="descendantText" presStyleLbl="alignAccFollowNode1" presStyleIdx="3" presStyleCnt="5">
        <dgm:presLayoutVars>
          <dgm:bulletEnabled/>
        </dgm:presLayoutVars>
      </dgm:prSet>
      <dgm:spPr/>
    </dgm:pt>
    <dgm:pt modelId="{6B9A66F6-1B62-9F40-A32C-44CC5665FA07}" type="pres">
      <dgm:prSet presAssocID="{29FE6044-C1FD-4D59-BD27-91FF5233B357}" presName="sp" presStyleCnt="0"/>
      <dgm:spPr/>
    </dgm:pt>
    <dgm:pt modelId="{1C0F6DE1-F2C3-1949-8DFC-E96AE9572123}" type="pres">
      <dgm:prSet presAssocID="{E87124B9-B6D7-4787-9CAB-9DC3C7F529E1}" presName="linNode" presStyleCnt="0"/>
      <dgm:spPr/>
    </dgm:pt>
    <dgm:pt modelId="{1D67E56A-7C88-B448-AD30-3D97358F5411}" type="pres">
      <dgm:prSet presAssocID="{E87124B9-B6D7-4787-9CAB-9DC3C7F529E1}" presName="parentText" presStyleLbl="alignNode1" presStyleIdx="4" presStyleCnt="5">
        <dgm:presLayoutVars>
          <dgm:chMax val="1"/>
          <dgm:bulletEnabled/>
        </dgm:presLayoutVars>
      </dgm:prSet>
      <dgm:spPr/>
    </dgm:pt>
    <dgm:pt modelId="{9F1ABD92-D657-274A-9B4D-9C6EC115264B}" type="pres">
      <dgm:prSet presAssocID="{E87124B9-B6D7-4787-9CAB-9DC3C7F529E1}" presName="descendantText" presStyleLbl="alignAccFollowNode1" presStyleIdx="4" presStyleCnt="5">
        <dgm:presLayoutVars>
          <dgm:bulletEnabled/>
        </dgm:presLayoutVars>
      </dgm:prSet>
      <dgm:spPr/>
    </dgm:pt>
  </dgm:ptLst>
  <dgm:cxnLst>
    <dgm:cxn modelId="{7BBE7107-81BD-42F7-ADC3-819D2478EB93}" srcId="{73D86FE7-CF31-4465-9F80-C4548485BBD1}" destId="{AAF95681-5EBA-4E16-8E6C-3841C4C15447}" srcOrd="0" destOrd="0" parTransId="{CA3324F9-B952-4AE3-B828-947CDC529977}" sibTransId="{8C50B086-CB1D-47F3-9EA4-B1D23938BAD1}"/>
    <dgm:cxn modelId="{7A46DD0A-BC92-4E0E-A810-576AC15CF0E4}" srcId="{A3306E12-23D6-4876-9E64-6C754E2E9165}" destId="{79CF6410-7B81-4712-8BD2-60B6122D9308}" srcOrd="1" destOrd="0" parTransId="{C2C6D51D-5DCB-4375-BBA3-C094F05D7EA7}" sibTransId="{33256C28-A69D-43C4-99C7-BCB6C531FF79}"/>
    <dgm:cxn modelId="{9362CF18-36F0-4B94-AFA3-317846A3E468}" srcId="{A3306E12-23D6-4876-9E64-6C754E2E9165}" destId="{E87124B9-B6D7-4787-9CAB-9DC3C7F529E1}" srcOrd="4" destOrd="0" parTransId="{16DECEB5-1F09-4477-99A0-37D84C07B60C}" sibTransId="{EDC07868-689E-4378-B12F-C547D654BBAF}"/>
    <dgm:cxn modelId="{55CC8843-50E7-440F-AD78-997CD929B223}" srcId="{A3306E12-23D6-4876-9E64-6C754E2E9165}" destId="{2A3878A7-0278-4714-BC63-792A009050AA}" srcOrd="3" destOrd="0" parTransId="{51A96D36-0B71-4CFA-BA50-20C080E16906}" sibTransId="{29FE6044-C1FD-4D59-BD27-91FF5233B357}"/>
    <dgm:cxn modelId="{D4775644-0386-4D4A-844C-798879497BA6}" type="presOf" srcId="{73D86FE7-CF31-4465-9F80-C4548485BBD1}" destId="{0ECAB2D4-A781-944F-A7F6-EC95A7CCC34E}" srcOrd="0" destOrd="0" presId="urn:microsoft.com/office/officeart/2016/7/layout/VerticalSolidActionList"/>
    <dgm:cxn modelId="{4B669B55-A601-4601-8E37-84F19419D197}" srcId="{A3306E12-23D6-4876-9E64-6C754E2E9165}" destId="{73D86FE7-CF31-4465-9F80-C4548485BBD1}" srcOrd="2" destOrd="0" parTransId="{0A9B5E5A-4895-43FF-B787-8606E5420F87}" sibTransId="{DDFAB11F-135E-4338-B16B-FF6543922538}"/>
    <dgm:cxn modelId="{D27FC55E-46A6-BB44-BCB7-9299D1BE72D9}" type="presOf" srcId="{A3306E12-23D6-4876-9E64-6C754E2E9165}" destId="{47EFE53A-64B2-E841-9539-7F94DD089BB8}" srcOrd="0" destOrd="0" presId="urn:microsoft.com/office/officeart/2016/7/layout/VerticalSolidActionList"/>
    <dgm:cxn modelId="{89230474-E829-46D1-877D-989EBC4EEB23}" srcId="{2A3878A7-0278-4714-BC63-792A009050AA}" destId="{978DCFD7-E4A0-435E-B4E8-4D3D7F1B00D8}" srcOrd="0" destOrd="0" parTransId="{91A7270B-3B53-422A-A570-89828958286D}" sibTransId="{924667A7-6934-4722-AEB4-F6F4FBF87FF1}"/>
    <dgm:cxn modelId="{8D691C7B-19C0-4083-896D-049362A6049A}" srcId="{E87124B9-B6D7-4787-9CAB-9DC3C7F529E1}" destId="{14C850D7-A004-40E9-BE31-32330236357B}" srcOrd="0" destOrd="0" parTransId="{E9D2CCF2-8883-491C-83CE-031B9D6E7E36}" sibTransId="{7618D6FA-7884-4F32-9550-8C241C725DEB}"/>
    <dgm:cxn modelId="{3601B28B-FCCB-455E-932C-4E7C8CC5DF41}" srcId="{79CF6410-7B81-4712-8BD2-60B6122D9308}" destId="{660B5C26-13C8-4D2B-81E5-80870CB6691B}" srcOrd="0" destOrd="0" parTransId="{6CB769D2-266E-4884-914A-BBC2C830D739}" sibTransId="{EDA69D8F-4894-4943-A11E-FD881C26FE83}"/>
    <dgm:cxn modelId="{6582A198-C2AE-7D44-A08F-5D7500130A96}" type="presOf" srcId="{E87124B9-B6D7-4787-9CAB-9DC3C7F529E1}" destId="{1D67E56A-7C88-B448-AD30-3D97358F5411}" srcOrd="0" destOrd="0" presId="urn:microsoft.com/office/officeart/2016/7/layout/VerticalSolidActionList"/>
    <dgm:cxn modelId="{E267AB9D-4542-C34A-9FEF-36D3663556FD}" type="presOf" srcId="{6AEF147A-178E-4D4B-9018-E918240A657C}" destId="{1150DBCC-2DCD-894C-AE6F-73810AA2E8E4}" srcOrd="0" destOrd="0" presId="urn:microsoft.com/office/officeart/2016/7/layout/VerticalSolidActionList"/>
    <dgm:cxn modelId="{570F6D9E-5E44-9B42-8ACA-29133E8F872A}" type="presOf" srcId="{660B5C26-13C8-4D2B-81E5-80870CB6691B}" destId="{7E15F753-8A23-D240-8ACD-35ED8A5E84A4}" srcOrd="0" destOrd="0" presId="urn:microsoft.com/office/officeart/2016/7/layout/VerticalSolidActionList"/>
    <dgm:cxn modelId="{02956BA0-4D24-4203-B977-9A234145B484}" srcId="{44DDF1E2-17F7-44EA-858E-D2FA7D405EFB}" destId="{6AEF147A-178E-4D4B-9018-E918240A657C}" srcOrd="0" destOrd="0" parTransId="{44EC1603-FBE2-4F48-B465-996EEBC30337}" sibTransId="{A540233F-7BB3-43A2-862C-AD7F9528C0C0}"/>
    <dgm:cxn modelId="{448A0EA7-3055-F84D-B3AD-7F68FBEE80B8}" type="presOf" srcId="{AAF95681-5EBA-4E16-8E6C-3841C4C15447}" destId="{E601D896-6DF6-DD4C-8D43-D0BCE7BAC599}" srcOrd="0" destOrd="0" presId="urn:microsoft.com/office/officeart/2016/7/layout/VerticalSolidActionList"/>
    <dgm:cxn modelId="{3D2C46BD-62A3-FB48-B231-0B5B1097F369}" type="presOf" srcId="{978DCFD7-E4A0-435E-B4E8-4D3D7F1B00D8}" destId="{914C8F5B-C5F2-F449-BF0A-68C6A81CCBBD}" srcOrd="0" destOrd="0" presId="urn:microsoft.com/office/officeart/2016/7/layout/VerticalSolidActionList"/>
    <dgm:cxn modelId="{779AD5C9-B923-684E-8AE1-6EC8D0846CBF}" type="presOf" srcId="{44DDF1E2-17F7-44EA-858E-D2FA7D405EFB}" destId="{C336CF26-431C-594D-9E71-17793E6578AB}" srcOrd="0" destOrd="0" presId="urn:microsoft.com/office/officeart/2016/7/layout/VerticalSolidActionList"/>
    <dgm:cxn modelId="{2154EFD4-44EC-40B8-8AA9-8D2D987FFFA5}" srcId="{A3306E12-23D6-4876-9E64-6C754E2E9165}" destId="{44DDF1E2-17F7-44EA-858E-D2FA7D405EFB}" srcOrd="0" destOrd="0" parTransId="{9A5F57AD-05D4-49BF-9FE5-3A58CD8630D0}" sibTransId="{FFB244F1-E44B-4676-B3B3-7703D9DE70C8}"/>
    <dgm:cxn modelId="{40B2BFE3-EED1-9B46-AC81-09A46DDB6B8C}" type="presOf" srcId="{79CF6410-7B81-4712-8BD2-60B6122D9308}" destId="{B0C763FB-A025-8145-A321-E81E09A6E2EA}" srcOrd="0" destOrd="0" presId="urn:microsoft.com/office/officeart/2016/7/layout/VerticalSolidActionList"/>
    <dgm:cxn modelId="{E28A0AFA-94AC-DD4C-A117-88E4A308668B}" type="presOf" srcId="{2A3878A7-0278-4714-BC63-792A009050AA}" destId="{C34D02ED-32A6-5042-8A83-1F16CE70FA81}" srcOrd="0" destOrd="0" presId="urn:microsoft.com/office/officeart/2016/7/layout/VerticalSolidActionList"/>
    <dgm:cxn modelId="{53BBCAFB-0E56-634A-835B-117D220FBA9D}" type="presOf" srcId="{14C850D7-A004-40E9-BE31-32330236357B}" destId="{9F1ABD92-D657-274A-9B4D-9C6EC115264B}" srcOrd="0" destOrd="0" presId="urn:microsoft.com/office/officeart/2016/7/layout/VerticalSolidActionList"/>
    <dgm:cxn modelId="{11C7BCC6-A012-1740-824C-5C572F0FBD45}" type="presParOf" srcId="{47EFE53A-64B2-E841-9539-7F94DD089BB8}" destId="{35671172-5D99-8D4C-867A-0FEB6D0740CE}" srcOrd="0" destOrd="0" presId="urn:microsoft.com/office/officeart/2016/7/layout/VerticalSolidActionList"/>
    <dgm:cxn modelId="{1885835E-D7B2-DE45-85AC-7DFB00DEEB10}" type="presParOf" srcId="{35671172-5D99-8D4C-867A-0FEB6D0740CE}" destId="{C336CF26-431C-594D-9E71-17793E6578AB}" srcOrd="0" destOrd="0" presId="urn:microsoft.com/office/officeart/2016/7/layout/VerticalSolidActionList"/>
    <dgm:cxn modelId="{057BF588-9E4C-7D48-B353-4A32C895221F}" type="presParOf" srcId="{35671172-5D99-8D4C-867A-0FEB6D0740CE}" destId="{1150DBCC-2DCD-894C-AE6F-73810AA2E8E4}" srcOrd="1" destOrd="0" presId="urn:microsoft.com/office/officeart/2016/7/layout/VerticalSolidActionList"/>
    <dgm:cxn modelId="{2B8F3148-9676-1745-8383-9CE577E52FFD}" type="presParOf" srcId="{47EFE53A-64B2-E841-9539-7F94DD089BB8}" destId="{28264444-B2FD-A745-A344-554EA3081C62}" srcOrd="1" destOrd="0" presId="urn:microsoft.com/office/officeart/2016/7/layout/VerticalSolidActionList"/>
    <dgm:cxn modelId="{D4ECD8C8-DFCE-B841-92C0-DEAD4083B276}" type="presParOf" srcId="{47EFE53A-64B2-E841-9539-7F94DD089BB8}" destId="{DD28E1D7-F44B-534D-966B-2A8E78DD809D}" srcOrd="2" destOrd="0" presId="urn:microsoft.com/office/officeart/2016/7/layout/VerticalSolidActionList"/>
    <dgm:cxn modelId="{4E6C5D20-B79D-AE43-9CD5-F5C5BC5434D1}" type="presParOf" srcId="{DD28E1D7-F44B-534D-966B-2A8E78DD809D}" destId="{B0C763FB-A025-8145-A321-E81E09A6E2EA}" srcOrd="0" destOrd="0" presId="urn:microsoft.com/office/officeart/2016/7/layout/VerticalSolidActionList"/>
    <dgm:cxn modelId="{79B22259-F0C6-4B47-99AF-8DD5884C1F84}" type="presParOf" srcId="{DD28E1D7-F44B-534D-966B-2A8E78DD809D}" destId="{7E15F753-8A23-D240-8ACD-35ED8A5E84A4}" srcOrd="1" destOrd="0" presId="urn:microsoft.com/office/officeart/2016/7/layout/VerticalSolidActionList"/>
    <dgm:cxn modelId="{7D4CD6A0-3F80-FD49-994F-5BEE228A265C}" type="presParOf" srcId="{47EFE53A-64B2-E841-9539-7F94DD089BB8}" destId="{CC595450-A15E-E645-A1B9-2F322358BF76}" srcOrd="3" destOrd="0" presId="urn:microsoft.com/office/officeart/2016/7/layout/VerticalSolidActionList"/>
    <dgm:cxn modelId="{1095FE1F-70CB-DB4A-806F-C0DAB5FE214A}" type="presParOf" srcId="{47EFE53A-64B2-E841-9539-7F94DD089BB8}" destId="{6A08BC26-F822-9845-8545-B7B98F4BDE1D}" srcOrd="4" destOrd="0" presId="urn:microsoft.com/office/officeart/2016/7/layout/VerticalSolidActionList"/>
    <dgm:cxn modelId="{77F8AEF3-9C4F-D642-9ABB-E1F306C2C633}" type="presParOf" srcId="{6A08BC26-F822-9845-8545-B7B98F4BDE1D}" destId="{0ECAB2D4-A781-944F-A7F6-EC95A7CCC34E}" srcOrd="0" destOrd="0" presId="urn:microsoft.com/office/officeart/2016/7/layout/VerticalSolidActionList"/>
    <dgm:cxn modelId="{721AD048-2BC2-0044-AAF8-CF05CE879D3B}" type="presParOf" srcId="{6A08BC26-F822-9845-8545-B7B98F4BDE1D}" destId="{E601D896-6DF6-DD4C-8D43-D0BCE7BAC599}" srcOrd="1" destOrd="0" presId="urn:microsoft.com/office/officeart/2016/7/layout/VerticalSolidActionList"/>
    <dgm:cxn modelId="{96D83225-C64F-E84C-B5E7-86E27277B092}" type="presParOf" srcId="{47EFE53A-64B2-E841-9539-7F94DD089BB8}" destId="{1F5DDAD8-22BC-674C-87ED-F108C3AA7FCA}" srcOrd="5" destOrd="0" presId="urn:microsoft.com/office/officeart/2016/7/layout/VerticalSolidActionList"/>
    <dgm:cxn modelId="{91DC0B0C-CA16-9645-A358-F5F534FA0ED8}" type="presParOf" srcId="{47EFE53A-64B2-E841-9539-7F94DD089BB8}" destId="{06355F33-0BA3-5841-909E-92922C34FC5B}" srcOrd="6" destOrd="0" presId="urn:microsoft.com/office/officeart/2016/7/layout/VerticalSolidActionList"/>
    <dgm:cxn modelId="{AAEA1B6A-9A06-C14D-B9F4-B1C61C57159C}" type="presParOf" srcId="{06355F33-0BA3-5841-909E-92922C34FC5B}" destId="{C34D02ED-32A6-5042-8A83-1F16CE70FA81}" srcOrd="0" destOrd="0" presId="urn:microsoft.com/office/officeart/2016/7/layout/VerticalSolidActionList"/>
    <dgm:cxn modelId="{09F30DB1-8266-6444-9157-8CDD3D3C9BCF}" type="presParOf" srcId="{06355F33-0BA3-5841-909E-92922C34FC5B}" destId="{914C8F5B-C5F2-F449-BF0A-68C6A81CCBBD}" srcOrd="1" destOrd="0" presId="urn:microsoft.com/office/officeart/2016/7/layout/VerticalSolidActionList"/>
    <dgm:cxn modelId="{F6B562B8-247F-DA41-911B-C098173AFB4C}" type="presParOf" srcId="{47EFE53A-64B2-E841-9539-7F94DD089BB8}" destId="{6B9A66F6-1B62-9F40-A32C-44CC5665FA07}" srcOrd="7" destOrd="0" presId="urn:microsoft.com/office/officeart/2016/7/layout/VerticalSolidActionList"/>
    <dgm:cxn modelId="{1740F2DE-05EA-3943-B633-A00BC322649A}" type="presParOf" srcId="{47EFE53A-64B2-E841-9539-7F94DD089BB8}" destId="{1C0F6DE1-F2C3-1949-8DFC-E96AE9572123}" srcOrd="8" destOrd="0" presId="urn:microsoft.com/office/officeart/2016/7/layout/VerticalSolidActionList"/>
    <dgm:cxn modelId="{15570382-5A8A-D945-BC7F-11709897DF73}" type="presParOf" srcId="{1C0F6DE1-F2C3-1949-8DFC-E96AE9572123}" destId="{1D67E56A-7C88-B448-AD30-3D97358F5411}" srcOrd="0" destOrd="0" presId="urn:microsoft.com/office/officeart/2016/7/layout/VerticalSolidActionList"/>
    <dgm:cxn modelId="{8C9D6C7F-6867-F942-A219-6583F2E8AE6B}" type="presParOf" srcId="{1C0F6DE1-F2C3-1949-8DFC-E96AE9572123}" destId="{9F1ABD92-D657-274A-9B4D-9C6EC115264B}"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BB504ED-0806-4D0C-B7DB-5BB3A041EBF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8A33B54-1DCC-4BF1-9E9F-4EF1C14E5F38}">
      <dgm:prSet/>
      <dgm:spPr/>
      <dgm:t>
        <a:bodyPr/>
        <a:lstStyle/>
        <a:p>
          <a:r>
            <a:rPr lang="en-US" dirty="0"/>
            <a:t>Uterine artery ligation</a:t>
          </a:r>
        </a:p>
      </dgm:t>
    </dgm:pt>
    <dgm:pt modelId="{E3F9FA4E-D38B-4090-ADBF-AA9345A1D752}" type="parTrans" cxnId="{EA8FCB89-AF55-4D5C-A2C8-865B0784D30A}">
      <dgm:prSet/>
      <dgm:spPr/>
      <dgm:t>
        <a:bodyPr/>
        <a:lstStyle/>
        <a:p>
          <a:endParaRPr lang="en-US"/>
        </a:p>
      </dgm:t>
    </dgm:pt>
    <dgm:pt modelId="{AE738CB2-CAED-46ED-A9A8-4C27778D5489}" type="sibTrans" cxnId="{EA8FCB89-AF55-4D5C-A2C8-865B0784D30A}">
      <dgm:prSet/>
      <dgm:spPr/>
      <dgm:t>
        <a:bodyPr/>
        <a:lstStyle/>
        <a:p>
          <a:endParaRPr lang="en-US"/>
        </a:p>
      </dgm:t>
    </dgm:pt>
    <dgm:pt modelId="{AC1156BA-6D78-4D07-B6BA-9BFB12750CE5}">
      <dgm:prSet/>
      <dgm:spPr/>
      <dgm:t>
        <a:bodyPr/>
        <a:lstStyle/>
        <a:p>
          <a:r>
            <a:rPr lang="en-US"/>
            <a:t>Compression sutures</a:t>
          </a:r>
        </a:p>
      </dgm:t>
    </dgm:pt>
    <dgm:pt modelId="{D45AFCAF-3218-4C32-BD16-A690E6CC570D}" type="parTrans" cxnId="{EA2A22BF-4840-4EE7-9D2A-9D0E8C6AC1CE}">
      <dgm:prSet/>
      <dgm:spPr/>
      <dgm:t>
        <a:bodyPr/>
        <a:lstStyle/>
        <a:p>
          <a:endParaRPr lang="en-US"/>
        </a:p>
      </dgm:t>
    </dgm:pt>
    <dgm:pt modelId="{33F12FEA-8B6A-4A6B-BAC4-4F3E377B889F}" type="sibTrans" cxnId="{EA2A22BF-4840-4EE7-9D2A-9D0E8C6AC1CE}">
      <dgm:prSet/>
      <dgm:spPr/>
      <dgm:t>
        <a:bodyPr/>
        <a:lstStyle/>
        <a:p>
          <a:endParaRPr lang="en-US"/>
        </a:p>
      </dgm:t>
    </dgm:pt>
    <dgm:pt modelId="{F52B127A-5A30-4C1B-A9E8-D96C406418D9}">
      <dgm:prSet/>
      <dgm:spPr/>
      <dgm:t>
        <a:bodyPr/>
        <a:lstStyle/>
        <a:p>
          <a:r>
            <a:rPr lang="en-US"/>
            <a:t>B-Lynch &amp; Modifications</a:t>
          </a:r>
        </a:p>
      </dgm:t>
    </dgm:pt>
    <dgm:pt modelId="{0A3EB0B1-6532-4965-8D81-25CD0EA6AAD7}" type="parTrans" cxnId="{2BDD2DF7-674A-4352-A2E2-E5455028161E}">
      <dgm:prSet/>
      <dgm:spPr/>
      <dgm:t>
        <a:bodyPr/>
        <a:lstStyle/>
        <a:p>
          <a:endParaRPr lang="en-US"/>
        </a:p>
      </dgm:t>
    </dgm:pt>
    <dgm:pt modelId="{CA26C121-AA02-4D39-8EAF-A00FEDCA23D9}" type="sibTrans" cxnId="{2BDD2DF7-674A-4352-A2E2-E5455028161E}">
      <dgm:prSet/>
      <dgm:spPr/>
      <dgm:t>
        <a:bodyPr/>
        <a:lstStyle/>
        <a:p>
          <a:endParaRPr lang="en-US"/>
        </a:p>
      </dgm:t>
    </dgm:pt>
    <dgm:pt modelId="{5C3FDA05-2E98-4F1C-B038-B7A9C9352A40}">
      <dgm:prSet/>
      <dgm:spPr/>
      <dgm:t>
        <a:bodyPr/>
        <a:lstStyle/>
        <a:p>
          <a:r>
            <a:rPr lang="en-US"/>
            <a:t>Internal iliac artery ligation</a:t>
          </a:r>
        </a:p>
      </dgm:t>
    </dgm:pt>
    <dgm:pt modelId="{E8A5F1F7-B3DA-4FF5-A743-DD8BB48114DF}" type="parTrans" cxnId="{8B89C38E-6E78-4588-AA0F-AA1FA6FC0B4E}">
      <dgm:prSet/>
      <dgm:spPr/>
      <dgm:t>
        <a:bodyPr/>
        <a:lstStyle/>
        <a:p>
          <a:endParaRPr lang="en-US"/>
        </a:p>
      </dgm:t>
    </dgm:pt>
    <dgm:pt modelId="{37C34269-5B48-4F60-9CDB-611BD5211673}" type="sibTrans" cxnId="{8B89C38E-6E78-4588-AA0F-AA1FA6FC0B4E}">
      <dgm:prSet/>
      <dgm:spPr/>
      <dgm:t>
        <a:bodyPr/>
        <a:lstStyle/>
        <a:p>
          <a:endParaRPr lang="en-US"/>
        </a:p>
      </dgm:t>
    </dgm:pt>
    <dgm:pt modelId="{103E0D7C-8D82-452C-84F6-47C028A1A362}">
      <dgm:prSet/>
      <dgm:spPr/>
      <dgm:t>
        <a:bodyPr/>
        <a:lstStyle/>
        <a:p>
          <a:r>
            <a:rPr lang="en-US" dirty="0"/>
            <a:t>Hysterectomy </a:t>
          </a:r>
        </a:p>
      </dgm:t>
    </dgm:pt>
    <dgm:pt modelId="{B7D58DD2-2CEE-4290-85E1-FE319EECA041}" type="parTrans" cxnId="{BD73B21E-902D-4A5F-A32E-2EC9107D285E}">
      <dgm:prSet/>
      <dgm:spPr/>
      <dgm:t>
        <a:bodyPr/>
        <a:lstStyle/>
        <a:p>
          <a:endParaRPr lang="en-US"/>
        </a:p>
      </dgm:t>
    </dgm:pt>
    <dgm:pt modelId="{E9278ED4-AF85-4382-8D8A-42E6803A3667}" type="sibTrans" cxnId="{BD73B21E-902D-4A5F-A32E-2EC9107D285E}">
      <dgm:prSet/>
      <dgm:spPr/>
      <dgm:t>
        <a:bodyPr/>
        <a:lstStyle/>
        <a:p>
          <a:endParaRPr lang="en-US"/>
        </a:p>
      </dgm:t>
    </dgm:pt>
    <dgm:pt modelId="{6ED5835F-2CE4-4190-848B-1C6C183AA8F5}">
      <dgm:prSet custT="1"/>
      <dgm:spPr/>
      <dgm:t>
        <a:bodyPr/>
        <a:lstStyle/>
        <a:p>
          <a:r>
            <a:rPr lang="en-US" sz="2400" u="sng" dirty="0"/>
            <a:t>Definitive therapy – don’t delay!</a:t>
          </a:r>
        </a:p>
      </dgm:t>
    </dgm:pt>
    <dgm:pt modelId="{2EA0A3F8-D849-4DE4-8506-98CC7C345722}" type="parTrans" cxnId="{D070138E-5CAC-4682-8AB4-3A025EFC6AB6}">
      <dgm:prSet/>
      <dgm:spPr/>
      <dgm:t>
        <a:bodyPr/>
        <a:lstStyle/>
        <a:p>
          <a:endParaRPr lang="en-US"/>
        </a:p>
      </dgm:t>
    </dgm:pt>
    <dgm:pt modelId="{16B2A8E7-C42F-42A3-BEAB-E8539FCA882E}" type="sibTrans" cxnId="{D070138E-5CAC-4682-8AB4-3A025EFC6AB6}">
      <dgm:prSet/>
      <dgm:spPr/>
      <dgm:t>
        <a:bodyPr/>
        <a:lstStyle/>
        <a:p>
          <a:endParaRPr lang="en-US"/>
        </a:p>
      </dgm:t>
    </dgm:pt>
    <dgm:pt modelId="{0A64248A-1EAF-481B-9212-63391D6C3388}">
      <dgm:prSet custT="1"/>
      <dgm:spPr/>
      <dgm:t>
        <a:bodyPr/>
        <a:lstStyle/>
        <a:p>
          <a:r>
            <a:rPr lang="en-US" sz="2400" dirty="0"/>
            <a:t>Refractory atony</a:t>
          </a:r>
        </a:p>
      </dgm:t>
    </dgm:pt>
    <dgm:pt modelId="{4A1A2EBF-044B-4EED-A600-DBFA89C350DD}" type="parTrans" cxnId="{FD8D39BE-DDE2-4A9B-803F-6507EFE89B8D}">
      <dgm:prSet/>
      <dgm:spPr/>
      <dgm:t>
        <a:bodyPr/>
        <a:lstStyle/>
        <a:p>
          <a:endParaRPr lang="en-US"/>
        </a:p>
      </dgm:t>
    </dgm:pt>
    <dgm:pt modelId="{E1987735-8AC3-4A46-BAAB-0515FAE2C4F9}" type="sibTrans" cxnId="{FD8D39BE-DDE2-4A9B-803F-6507EFE89B8D}">
      <dgm:prSet/>
      <dgm:spPr/>
      <dgm:t>
        <a:bodyPr/>
        <a:lstStyle/>
        <a:p>
          <a:endParaRPr lang="en-US"/>
        </a:p>
      </dgm:t>
    </dgm:pt>
    <dgm:pt modelId="{92EF9BD9-E0E8-4C71-8D85-BB46AC1DCC80}">
      <dgm:prSet custT="1"/>
      <dgm:spPr/>
      <dgm:t>
        <a:bodyPr/>
        <a:lstStyle/>
        <a:p>
          <a:r>
            <a:rPr lang="en-US" sz="2400" dirty="0"/>
            <a:t>Irreparable uterine rupture/vessel lacerations</a:t>
          </a:r>
        </a:p>
      </dgm:t>
    </dgm:pt>
    <dgm:pt modelId="{DD6126E3-FAEA-4087-9C92-764AB9823E3A}" type="parTrans" cxnId="{DCD595DC-B732-4535-99F0-01B6A94F6D88}">
      <dgm:prSet/>
      <dgm:spPr/>
      <dgm:t>
        <a:bodyPr/>
        <a:lstStyle/>
        <a:p>
          <a:endParaRPr lang="en-US"/>
        </a:p>
      </dgm:t>
    </dgm:pt>
    <dgm:pt modelId="{5E801C73-C47C-499F-ADBA-8B07C0BA101A}" type="sibTrans" cxnId="{DCD595DC-B732-4535-99F0-01B6A94F6D88}">
      <dgm:prSet/>
      <dgm:spPr/>
      <dgm:t>
        <a:bodyPr/>
        <a:lstStyle/>
        <a:p>
          <a:endParaRPr lang="en-US"/>
        </a:p>
      </dgm:t>
    </dgm:pt>
    <dgm:pt modelId="{517BBFA3-DE40-4B5C-B7DC-6E35FFC5F8CC}">
      <dgm:prSet custT="1"/>
      <dgm:spPr/>
      <dgm:t>
        <a:bodyPr/>
        <a:lstStyle/>
        <a:p>
          <a:r>
            <a:rPr lang="en-US" sz="2400" dirty="0"/>
            <a:t>Placental invasion</a:t>
          </a:r>
        </a:p>
      </dgm:t>
    </dgm:pt>
    <dgm:pt modelId="{1B364AC6-1444-4FB3-B3C2-5A03FBEBDFE1}" type="parTrans" cxnId="{640FEFC3-1E80-4A0E-BF58-64DFCF7B1284}">
      <dgm:prSet/>
      <dgm:spPr/>
      <dgm:t>
        <a:bodyPr/>
        <a:lstStyle/>
        <a:p>
          <a:endParaRPr lang="en-US"/>
        </a:p>
      </dgm:t>
    </dgm:pt>
    <dgm:pt modelId="{04625D22-25FD-463C-A687-436899344EC9}" type="sibTrans" cxnId="{640FEFC3-1E80-4A0E-BF58-64DFCF7B1284}">
      <dgm:prSet/>
      <dgm:spPr/>
      <dgm:t>
        <a:bodyPr/>
        <a:lstStyle/>
        <a:p>
          <a:endParaRPr lang="en-US"/>
        </a:p>
      </dgm:t>
    </dgm:pt>
    <dgm:pt modelId="{60A4BD13-D023-7E4C-9429-84F51936E94C}" type="pres">
      <dgm:prSet presAssocID="{1BB504ED-0806-4D0C-B7DB-5BB3A041EBFC}" presName="linear" presStyleCnt="0">
        <dgm:presLayoutVars>
          <dgm:animLvl val="lvl"/>
          <dgm:resizeHandles val="exact"/>
        </dgm:presLayoutVars>
      </dgm:prSet>
      <dgm:spPr/>
    </dgm:pt>
    <dgm:pt modelId="{215EFB99-2CA8-D54E-905B-42CAC00887BA}" type="pres">
      <dgm:prSet presAssocID="{88A33B54-1DCC-4BF1-9E9F-4EF1C14E5F38}" presName="parentText" presStyleLbl="node1" presStyleIdx="0" presStyleCnt="4" custLinFactY="-62453" custLinFactNeighborY="-100000">
        <dgm:presLayoutVars>
          <dgm:chMax val="0"/>
          <dgm:bulletEnabled val="1"/>
        </dgm:presLayoutVars>
      </dgm:prSet>
      <dgm:spPr/>
    </dgm:pt>
    <dgm:pt modelId="{990508EA-A00A-2F47-978F-FBD6C8E07F93}" type="pres">
      <dgm:prSet presAssocID="{AE738CB2-CAED-46ED-A9A8-4C27778D5489}" presName="spacer" presStyleCnt="0"/>
      <dgm:spPr/>
    </dgm:pt>
    <dgm:pt modelId="{31EF1567-1198-504F-8FCF-A40FCCD453C9}" type="pres">
      <dgm:prSet presAssocID="{AC1156BA-6D78-4D07-B6BA-9BFB12750CE5}" presName="parentText" presStyleLbl="node1" presStyleIdx="1" presStyleCnt="4">
        <dgm:presLayoutVars>
          <dgm:chMax val="0"/>
          <dgm:bulletEnabled val="1"/>
        </dgm:presLayoutVars>
      </dgm:prSet>
      <dgm:spPr/>
    </dgm:pt>
    <dgm:pt modelId="{5ED95757-7344-854D-9897-1862AC16C2EA}" type="pres">
      <dgm:prSet presAssocID="{AC1156BA-6D78-4D07-B6BA-9BFB12750CE5}" presName="childText" presStyleLbl="revTx" presStyleIdx="0" presStyleCnt="2">
        <dgm:presLayoutVars>
          <dgm:bulletEnabled val="1"/>
        </dgm:presLayoutVars>
      </dgm:prSet>
      <dgm:spPr/>
    </dgm:pt>
    <dgm:pt modelId="{49F2739F-F312-2042-9119-CEC32AAD957A}" type="pres">
      <dgm:prSet presAssocID="{5C3FDA05-2E98-4F1C-B038-B7A9C9352A40}" presName="parentText" presStyleLbl="node1" presStyleIdx="2" presStyleCnt="4">
        <dgm:presLayoutVars>
          <dgm:chMax val="0"/>
          <dgm:bulletEnabled val="1"/>
        </dgm:presLayoutVars>
      </dgm:prSet>
      <dgm:spPr/>
    </dgm:pt>
    <dgm:pt modelId="{0B31C25A-137A-6149-8E23-9D5755F547E6}" type="pres">
      <dgm:prSet presAssocID="{37C34269-5B48-4F60-9CDB-611BD5211673}" presName="spacer" presStyleCnt="0"/>
      <dgm:spPr/>
    </dgm:pt>
    <dgm:pt modelId="{46858E3A-69CB-C74A-8F7E-269EC45FD886}" type="pres">
      <dgm:prSet presAssocID="{103E0D7C-8D82-452C-84F6-47C028A1A362}" presName="parentText" presStyleLbl="node1" presStyleIdx="3" presStyleCnt="4">
        <dgm:presLayoutVars>
          <dgm:chMax val="0"/>
          <dgm:bulletEnabled val="1"/>
        </dgm:presLayoutVars>
      </dgm:prSet>
      <dgm:spPr/>
    </dgm:pt>
    <dgm:pt modelId="{EBA625A3-AE48-DE4E-A44C-4745E69F4DC8}" type="pres">
      <dgm:prSet presAssocID="{103E0D7C-8D82-452C-84F6-47C028A1A362}" presName="childText" presStyleLbl="revTx" presStyleIdx="1" presStyleCnt="2">
        <dgm:presLayoutVars>
          <dgm:bulletEnabled val="1"/>
        </dgm:presLayoutVars>
      </dgm:prSet>
      <dgm:spPr/>
    </dgm:pt>
  </dgm:ptLst>
  <dgm:cxnLst>
    <dgm:cxn modelId="{0E19C508-DED5-D940-A286-02B4C4F2EC94}" type="presOf" srcId="{92EF9BD9-E0E8-4C71-8D85-BB46AC1DCC80}" destId="{EBA625A3-AE48-DE4E-A44C-4745E69F4DC8}" srcOrd="0" destOrd="2" presId="urn:microsoft.com/office/officeart/2005/8/layout/vList2"/>
    <dgm:cxn modelId="{B489EE09-9729-094B-B48C-CC64D6905E49}" type="presOf" srcId="{517BBFA3-DE40-4B5C-B7DC-6E35FFC5F8CC}" destId="{EBA625A3-AE48-DE4E-A44C-4745E69F4DC8}" srcOrd="0" destOrd="3" presId="urn:microsoft.com/office/officeart/2005/8/layout/vList2"/>
    <dgm:cxn modelId="{BD73B21E-902D-4A5F-A32E-2EC9107D285E}" srcId="{1BB504ED-0806-4D0C-B7DB-5BB3A041EBFC}" destId="{103E0D7C-8D82-452C-84F6-47C028A1A362}" srcOrd="3" destOrd="0" parTransId="{B7D58DD2-2CEE-4290-85E1-FE319EECA041}" sibTransId="{E9278ED4-AF85-4382-8D8A-42E6803A3667}"/>
    <dgm:cxn modelId="{390BA52D-B02D-1446-B78F-E4216AC0ED15}" type="presOf" srcId="{103E0D7C-8D82-452C-84F6-47C028A1A362}" destId="{46858E3A-69CB-C74A-8F7E-269EC45FD886}" srcOrd="0" destOrd="0" presId="urn:microsoft.com/office/officeart/2005/8/layout/vList2"/>
    <dgm:cxn modelId="{8DAFE765-C36F-2E49-A5BE-C892C07F4320}" type="presOf" srcId="{88A33B54-1DCC-4BF1-9E9F-4EF1C14E5F38}" destId="{215EFB99-2CA8-D54E-905B-42CAC00887BA}" srcOrd="0" destOrd="0" presId="urn:microsoft.com/office/officeart/2005/8/layout/vList2"/>
    <dgm:cxn modelId="{B685F26A-CAA2-BC41-A0F1-43D2F23A9A69}" type="presOf" srcId="{1BB504ED-0806-4D0C-B7DB-5BB3A041EBFC}" destId="{60A4BD13-D023-7E4C-9429-84F51936E94C}" srcOrd="0" destOrd="0" presId="urn:microsoft.com/office/officeart/2005/8/layout/vList2"/>
    <dgm:cxn modelId="{EA8FCB89-AF55-4D5C-A2C8-865B0784D30A}" srcId="{1BB504ED-0806-4D0C-B7DB-5BB3A041EBFC}" destId="{88A33B54-1DCC-4BF1-9E9F-4EF1C14E5F38}" srcOrd="0" destOrd="0" parTransId="{E3F9FA4E-D38B-4090-ADBF-AA9345A1D752}" sibTransId="{AE738CB2-CAED-46ED-A9A8-4C27778D5489}"/>
    <dgm:cxn modelId="{ECEF9E8D-B3D9-5847-B3E2-A63FBF54FCEA}" type="presOf" srcId="{6ED5835F-2CE4-4190-848B-1C6C183AA8F5}" destId="{EBA625A3-AE48-DE4E-A44C-4745E69F4DC8}" srcOrd="0" destOrd="0" presId="urn:microsoft.com/office/officeart/2005/8/layout/vList2"/>
    <dgm:cxn modelId="{D070138E-5CAC-4682-8AB4-3A025EFC6AB6}" srcId="{103E0D7C-8D82-452C-84F6-47C028A1A362}" destId="{6ED5835F-2CE4-4190-848B-1C6C183AA8F5}" srcOrd="0" destOrd="0" parTransId="{2EA0A3F8-D849-4DE4-8506-98CC7C345722}" sibTransId="{16B2A8E7-C42F-42A3-BEAB-E8539FCA882E}"/>
    <dgm:cxn modelId="{8B89C38E-6E78-4588-AA0F-AA1FA6FC0B4E}" srcId="{1BB504ED-0806-4D0C-B7DB-5BB3A041EBFC}" destId="{5C3FDA05-2E98-4F1C-B038-B7A9C9352A40}" srcOrd="2" destOrd="0" parTransId="{E8A5F1F7-B3DA-4FF5-A743-DD8BB48114DF}" sibTransId="{37C34269-5B48-4F60-9CDB-611BD5211673}"/>
    <dgm:cxn modelId="{D0CDC79B-2A1F-D84B-88B2-DE32C6BE0759}" type="presOf" srcId="{5C3FDA05-2E98-4F1C-B038-B7A9C9352A40}" destId="{49F2739F-F312-2042-9119-CEC32AAD957A}" srcOrd="0" destOrd="0" presId="urn:microsoft.com/office/officeart/2005/8/layout/vList2"/>
    <dgm:cxn modelId="{41216FA7-CDC1-3C45-BE7D-B4726BF3353B}" type="presOf" srcId="{F52B127A-5A30-4C1B-A9E8-D96C406418D9}" destId="{5ED95757-7344-854D-9897-1862AC16C2EA}" srcOrd="0" destOrd="0" presId="urn:microsoft.com/office/officeart/2005/8/layout/vList2"/>
    <dgm:cxn modelId="{FD8D39BE-DDE2-4A9B-803F-6507EFE89B8D}" srcId="{103E0D7C-8D82-452C-84F6-47C028A1A362}" destId="{0A64248A-1EAF-481B-9212-63391D6C3388}" srcOrd="1" destOrd="0" parTransId="{4A1A2EBF-044B-4EED-A600-DBFA89C350DD}" sibTransId="{E1987735-8AC3-4A46-BAAB-0515FAE2C4F9}"/>
    <dgm:cxn modelId="{EA2A22BF-4840-4EE7-9D2A-9D0E8C6AC1CE}" srcId="{1BB504ED-0806-4D0C-B7DB-5BB3A041EBFC}" destId="{AC1156BA-6D78-4D07-B6BA-9BFB12750CE5}" srcOrd="1" destOrd="0" parTransId="{D45AFCAF-3218-4C32-BD16-A690E6CC570D}" sibTransId="{33F12FEA-8B6A-4A6B-BAC4-4F3E377B889F}"/>
    <dgm:cxn modelId="{640FEFC3-1E80-4A0E-BF58-64DFCF7B1284}" srcId="{103E0D7C-8D82-452C-84F6-47C028A1A362}" destId="{517BBFA3-DE40-4B5C-B7DC-6E35FFC5F8CC}" srcOrd="3" destOrd="0" parTransId="{1B364AC6-1444-4FB3-B3C2-5A03FBEBDFE1}" sibTransId="{04625D22-25FD-463C-A687-436899344EC9}"/>
    <dgm:cxn modelId="{DCD595DC-B732-4535-99F0-01B6A94F6D88}" srcId="{103E0D7C-8D82-452C-84F6-47C028A1A362}" destId="{92EF9BD9-E0E8-4C71-8D85-BB46AC1DCC80}" srcOrd="2" destOrd="0" parTransId="{DD6126E3-FAEA-4087-9C92-764AB9823E3A}" sibTransId="{5E801C73-C47C-499F-ADBA-8B07C0BA101A}"/>
    <dgm:cxn modelId="{8886FBF0-3539-FD4E-A94A-4A6941ADEC49}" type="presOf" srcId="{AC1156BA-6D78-4D07-B6BA-9BFB12750CE5}" destId="{31EF1567-1198-504F-8FCF-A40FCCD453C9}" srcOrd="0" destOrd="0" presId="urn:microsoft.com/office/officeart/2005/8/layout/vList2"/>
    <dgm:cxn modelId="{26DF0AF7-54A6-7D47-9224-DEF161439E66}" type="presOf" srcId="{0A64248A-1EAF-481B-9212-63391D6C3388}" destId="{EBA625A3-AE48-DE4E-A44C-4745E69F4DC8}" srcOrd="0" destOrd="1" presId="urn:microsoft.com/office/officeart/2005/8/layout/vList2"/>
    <dgm:cxn modelId="{2BDD2DF7-674A-4352-A2E2-E5455028161E}" srcId="{AC1156BA-6D78-4D07-B6BA-9BFB12750CE5}" destId="{F52B127A-5A30-4C1B-A9E8-D96C406418D9}" srcOrd="0" destOrd="0" parTransId="{0A3EB0B1-6532-4965-8D81-25CD0EA6AAD7}" sibTransId="{CA26C121-AA02-4D39-8EAF-A00FEDCA23D9}"/>
    <dgm:cxn modelId="{32A096C3-3D2B-F247-827C-B6B1C93A9A0F}" type="presParOf" srcId="{60A4BD13-D023-7E4C-9429-84F51936E94C}" destId="{215EFB99-2CA8-D54E-905B-42CAC00887BA}" srcOrd="0" destOrd="0" presId="urn:microsoft.com/office/officeart/2005/8/layout/vList2"/>
    <dgm:cxn modelId="{28BC7DDE-46A7-4E47-8E62-FF9716FB8D0D}" type="presParOf" srcId="{60A4BD13-D023-7E4C-9429-84F51936E94C}" destId="{990508EA-A00A-2F47-978F-FBD6C8E07F93}" srcOrd="1" destOrd="0" presId="urn:microsoft.com/office/officeart/2005/8/layout/vList2"/>
    <dgm:cxn modelId="{51DFA43E-AC25-1048-8A88-74DA81CBCAAC}" type="presParOf" srcId="{60A4BD13-D023-7E4C-9429-84F51936E94C}" destId="{31EF1567-1198-504F-8FCF-A40FCCD453C9}" srcOrd="2" destOrd="0" presId="urn:microsoft.com/office/officeart/2005/8/layout/vList2"/>
    <dgm:cxn modelId="{73F08B8C-207B-9A41-B153-36F85D8A3A91}" type="presParOf" srcId="{60A4BD13-D023-7E4C-9429-84F51936E94C}" destId="{5ED95757-7344-854D-9897-1862AC16C2EA}" srcOrd="3" destOrd="0" presId="urn:microsoft.com/office/officeart/2005/8/layout/vList2"/>
    <dgm:cxn modelId="{65480B33-CF35-FC45-801B-0F4E63518624}" type="presParOf" srcId="{60A4BD13-D023-7E4C-9429-84F51936E94C}" destId="{49F2739F-F312-2042-9119-CEC32AAD957A}" srcOrd="4" destOrd="0" presId="urn:microsoft.com/office/officeart/2005/8/layout/vList2"/>
    <dgm:cxn modelId="{C7F52845-81C9-2348-8008-FB6AD0D849E2}" type="presParOf" srcId="{60A4BD13-D023-7E4C-9429-84F51936E94C}" destId="{0B31C25A-137A-6149-8E23-9D5755F547E6}" srcOrd="5" destOrd="0" presId="urn:microsoft.com/office/officeart/2005/8/layout/vList2"/>
    <dgm:cxn modelId="{DD318635-D674-BF47-8AD0-EA82EE7C6AD6}" type="presParOf" srcId="{60A4BD13-D023-7E4C-9429-84F51936E94C}" destId="{46858E3A-69CB-C74A-8F7E-269EC45FD886}" srcOrd="6" destOrd="0" presId="urn:microsoft.com/office/officeart/2005/8/layout/vList2"/>
    <dgm:cxn modelId="{CDCAB05B-1F50-2A42-A2D1-CFEAA45DF635}" type="presParOf" srcId="{60A4BD13-D023-7E4C-9429-84F51936E94C}" destId="{EBA625A3-AE48-DE4E-A44C-4745E69F4DC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8CEE9D-B794-DB41-B42A-8DB36D982B16}" type="doc">
      <dgm:prSet loTypeId="urn:microsoft.com/office/officeart/2005/8/layout/orgChart1" loCatId="" qsTypeId="urn:microsoft.com/office/officeart/2005/8/quickstyle/simple1" qsCatId="simple" csTypeId="urn:microsoft.com/office/officeart/2005/8/colors/colorful2" csCatId="colorful" phldr="1"/>
      <dgm:spPr/>
      <dgm:t>
        <a:bodyPr/>
        <a:lstStyle/>
        <a:p>
          <a:endParaRPr lang="en-US"/>
        </a:p>
      </dgm:t>
    </dgm:pt>
    <dgm:pt modelId="{76891621-6E03-A841-93B0-732F9A710045}">
      <dgm:prSet phldrT="[Text]"/>
      <dgm:spPr/>
      <dgm:t>
        <a:bodyPr/>
        <a:lstStyle/>
        <a:p>
          <a:r>
            <a:rPr lang="en-US" dirty="0"/>
            <a:t>Cardiac Output</a:t>
          </a:r>
        </a:p>
      </dgm:t>
    </dgm:pt>
    <dgm:pt modelId="{919DFB82-6618-B647-971D-FC8E1AE512B3}" type="parTrans" cxnId="{EA91A24E-B331-E14B-AF2B-C603E043C26F}">
      <dgm:prSet/>
      <dgm:spPr/>
      <dgm:t>
        <a:bodyPr/>
        <a:lstStyle/>
        <a:p>
          <a:endParaRPr lang="en-US"/>
        </a:p>
      </dgm:t>
    </dgm:pt>
    <dgm:pt modelId="{ECC64F76-E227-A642-A3CF-A3EDA9404063}" type="sibTrans" cxnId="{EA91A24E-B331-E14B-AF2B-C603E043C26F}">
      <dgm:prSet/>
      <dgm:spPr/>
      <dgm:t>
        <a:bodyPr/>
        <a:lstStyle/>
        <a:p>
          <a:endParaRPr lang="en-US"/>
        </a:p>
      </dgm:t>
    </dgm:pt>
    <dgm:pt modelId="{0ECE1D65-6CCA-7545-86AD-5F07D558F4BE}">
      <dgm:prSet phldrT="[Text]"/>
      <dgm:spPr/>
      <dgm:t>
        <a:bodyPr/>
        <a:lstStyle/>
        <a:p>
          <a:r>
            <a:rPr lang="en-US" dirty="0"/>
            <a:t>Preload</a:t>
          </a:r>
        </a:p>
      </dgm:t>
    </dgm:pt>
    <dgm:pt modelId="{D78B7123-A280-D747-BAE9-FE43B6099740}" type="parTrans" cxnId="{C32F1B42-3759-7744-8AB2-F82FC4A9AE1E}">
      <dgm:prSet/>
      <dgm:spPr/>
      <dgm:t>
        <a:bodyPr/>
        <a:lstStyle/>
        <a:p>
          <a:endParaRPr lang="en-US"/>
        </a:p>
      </dgm:t>
    </dgm:pt>
    <dgm:pt modelId="{49ACD64F-7A90-EC4D-9F32-A24E58CA7240}" type="sibTrans" cxnId="{C32F1B42-3759-7744-8AB2-F82FC4A9AE1E}">
      <dgm:prSet/>
      <dgm:spPr/>
      <dgm:t>
        <a:bodyPr/>
        <a:lstStyle/>
        <a:p>
          <a:endParaRPr lang="en-US"/>
        </a:p>
      </dgm:t>
    </dgm:pt>
    <dgm:pt modelId="{307E9A8F-0FE7-8143-9F73-AE8D08E73DEB}">
      <dgm:prSet phldrT="[Text]"/>
      <dgm:spPr/>
      <dgm:t>
        <a:bodyPr/>
        <a:lstStyle/>
        <a:p>
          <a:r>
            <a:rPr lang="en-US" dirty="0"/>
            <a:t>Afterload</a:t>
          </a:r>
        </a:p>
      </dgm:t>
    </dgm:pt>
    <dgm:pt modelId="{9A2F26DF-9475-424B-ABDE-2C4D083F5506}" type="parTrans" cxnId="{0009BC47-A96A-274B-AE2A-EDD43D3BD6DF}">
      <dgm:prSet/>
      <dgm:spPr/>
      <dgm:t>
        <a:bodyPr/>
        <a:lstStyle/>
        <a:p>
          <a:endParaRPr lang="en-US"/>
        </a:p>
      </dgm:t>
    </dgm:pt>
    <dgm:pt modelId="{37C0A9F1-29BB-A54F-94AC-FDE078794462}" type="sibTrans" cxnId="{0009BC47-A96A-274B-AE2A-EDD43D3BD6DF}">
      <dgm:prSet/>
      <dgm:spPr/>
      <dgm:t>
        <a:bodyPr/>
        <a:lstStyle/>
        <a:p>
          <a:endParaRPr lang="en-US"/>
        </a:p>
      </dgm:t>
    </dgm:pt>
    <dgm:pt modelId="{00290A28-9C26-D74A-959A-9600C0A963D6}">
      <dgm:prSet phldrT="[Text]"/>
      <dgm:spPr/>
      <dgm:t>
        <a:bodyPr/>
        <a:lstStyle/>
        <a:p>
          <a:r>
            <a:rPr lang="en-US" dirty="0"/>
            <a:t>Contractility</a:t>
          </a:r>
        </a:p>
      </dgm:t>
    </dgm:pt>
    <dgm:pt modelId="{659FD42D-BEF1-1240-BA9A-E3EAA09F92DD}" type="parTrans" cxnId="{38656859-608C-AF4C-8C30-78530EAA8283}">
      <dgm:prSet/>
      <dgm:spPr/>
      <dgm:t>
        <a:bodyPr/>
        <a:lstStyle/>
        <a:p>
          <a:endParaRPr lang="en-US"/>
        </a:p>
      </dgm:t>
    </dgm:pt>
    <dgm:pt modelId="{BC59ED4E-6DC7-154F-8439-ED916CFEB502}" type="sibTrans" cxnId="{38656859-608C-AF4C-8C30-78530EAA8283}">
      <dgm:prSet/>
      <dgm:spPr/>
      <dgm:t>
        <a:bodyPr/>
        <a:lstStyle/>
        <a:p>
          <a:endParaRPr lang="en-US"/>
        </a:p>
      </dgm:t>
    </dgm:pt>
    <dgm:pt modelId="{D2828A42-0231-414F-93AB-B55368BD03E4}">
      <dgm:prSet phldrT="[Text]"/>
      <dgm:spPr>
        <a:solidFill>
          <a:schemeClr val="accent6"/>
        </a:solidFill>
      </dgm:spPr>
      <dgm:t>
        <a:bodyPr/>
        <a:lstStyle/>
        <a:p>
          <a:r>
            <a:rPr lang="en-US" dirty="0"/>
            <a:t>Heart Rate</a:t>
          </a:r>
        </a:p>
      </dgm:t>
    </dgm:pt>
    <dgm:pt modelId="{5A9CEA21-5FEA-2045-8F58-E9889568C48E}" type="parTrans" cxnId="{0454686D-C3E5-FF44-AA8E-92C201047C6E}">
      <dgm:prSet/>
      <dgm:spPr/>
      <dgm:t>
        <a:bodyPr/>
        <a:lstStyle/>
        <a:p>
          <a:endParaRPr lang="en-US"/>
        </a:p>
      </dgm:t>
    </dgm:pt>
    <dgm:pt modelId="{454DE3FB-0B16-3C47-875C-776E186872E2}" type="sibTrans" cxnId="{0454686D-C3E5-FF44-AA8E-92C201047C6E}">
      <dgm:prSet/>
      <dgm:spPr/>
      <dgm:t>
        <a:bodyPr/>
        <a:lstStyle/>
        <a:p>
          <a:endParaRPr lang="en-US"/>
        </a:p>
      </dgm:t>
    </dgm:pt>
    <dgm:pt modelId="{7A662298-E9BF-964F-9CB8-B2A2CB76BB1C}" type="pres">
      <dgm:prSet presAssocID="{AD8CEE9D-B794-DB41-B42A-8DB36D982B16}" presName="hierChild1" presStyleCnt="0">
        <dgm:presLayoutVars>
          <dgm:orgChart val="1"/>
          <dgm:chPref val="1"/>
          <dgm:dir/>
          <dgm:animOne val="branch"/>
          <dgm:animLvl val="lvl"/>
          <dgm:resizeHandles/>
        </dgm:presLayoutVars>
      </dgm:prSet>
      <dgm:spPr/>
    </dgm:pt>
    <dgm:pt modelId="{7B09A2F6-1B95-2646-9CE6-2F7C85A0F7DC}" type="pres">
      <dgm:prSet presAssocID="{76891621-6E03-A841-93B0-732F9A710045}" presName="hierRoot1" presStyleCnt="0">
        <dgm:presLayoutVars>
          <dgm:hierBranch val="init"/>
        </dgm:presLayoutVars>
      </dgm:prSet>
      <dgm:spPr/>
    </dgm:pt>
    <dgm:pt modelId="{9082B793-4B46-CE44-8CCA-4FF8324E715B}" type="pres">
      <dgm:prSet presAssocID="{76891621-6E03-A841-93B0-732F9A710045}" presName="rootComposite1" presStyleCnt="0"/>
      <dgm:spPr/>
    </dgm:pt>
    <dgm:pt modelId="{36DC7C77-9E18-ED4D-84E0-7756F79175CA}" type="pres">
      <dgm:prSet presAssocID="{76891621-6E03-A841-93B0-732F9A710045}" presName="rootText1" presStyleLbl="node0" presStyleIdx="0" presStyleCnt="1">
        <dgm:presLayoutVars>
          <dgm:chPref val="3"/>
        </dgm:presLayoutVars>
      </dgm:prSet>
      <dgm:spPr/>
    </dgm:pt>
    <dgm:pt modelId="{2729EFDC-D740-2748-ABCA-686FB3771752}" type="pres">
      <dgm:prSet presAssocID="{76891621-6E03-A841-93B0-732F9A710045}" presName="rootConnector1" presStyleLbl="node1" presStyleIdx="0" presStyleCnt="0"/>
      <dgm:spPr/>
    </dgm:pt>
    <dgm:pt modelId="{37E1B64D-B925-1E49-B8E0-467862AF1F1D}" type="pres">
      <dgm:prSet presAssocID="{76891621-6E03-A841-93B0-732F9A710045}" presName="hierChild2" presStyleCnt="0"/>
      <dgm:spPr/>
    </dgm:pt>
    <dgm:pt modelId="{D75D86DD-4F36-EF42-8807-AC92DF8D514A}" type="pres">
      <dgm:prSet presAssocID="{D78B7123-A280-D747-BAE9-FE43B6099740}" presName="Name37" presStyleLbl="parChTrans1D2" presStyleIdx="0" presStyleCnt="4"/>
      <dgm:spPr/>
    </dgm:pt>
    <dgm:pt modelId="{C4E1D726-6465-084A-9495-4AD8F3B7D027}" type="pres">
      <dgm:prSet presAssocID="{0ECE1D65-6CCA-7545-86AD-5F07D558F4BE}" presName="hierRoot2" presStyleCnt="0">
        <dgm:presLayoutVars>
          <dgm:hierBranch val="init"/>
        </dgm:presLayoutVars>
      </dgm:prSet>
      <dgm:spPr/>
    </dgm:pt>
    <dgm:pt modelId="{6F4E7C24-F84B-A74E-AE0A-CD7F227AB7BA}" type="pres">
      <dgm:prSet presAssocID="{0ECE1D65-6CCA-7545-86AD-5F07D558F4BE}" presName="rootComposite" presStyleCnt="0"/>
      <dgm:spPr/>
    </dgm:pt>
    <dgm:pt modelId="{BCE44F34-11E2-9B4D-B3CA-41EF7DD967E3}" type="pres">
      <dgm:prSet presAssocID="{0ECE1D65-6CCA-7545-86AD-5F07D558F4BE}" presName="rootText" presStyleLbl="node2" presStyleIdx="0" presStyleCnt="4">
        <dgm:presLayoutVars>
          <dgm:chPref val="3"/>
        </dgm:presLayoutVars>
      </dgm:prSet>
      <dgm:spPr/>
    </dgm:pt>
    <dgm:pt modelId="{A7328656-FBD0-324D-8A7D-282863EE50BC}" type="pres">
      <dgm:prSet presAssocID="{0ECE1D65-6CCA-7545-86AD-5F07D558F4BE}" presName="rootConnector" presStyleLbl="node2" presStyleIdx="0" presStyleCnt="4"/>
      <dgm:spPr/>
    </dgm:pt>
    <dgm:pt modelId="{8A68C12F-08C4-A14D-86E5-967866B1DB36}" type="pres">
      <dgm:prSet presAssocID="{0ECE1D65-6CCA-7545-86AD-5F07D558F4BE}" presName="hierChild4" presStyleCnt="0"/>
      <dgm:spPr/>
    </dgm:pt>
    <dgm:pt modelId="{DC92A08C-893F-AA44-9ECC-74D52F8EFAB7}" type="pres">
      <dgm:prSet presAssocID="{0ECE1D65-6CCA-7545-86AD-5F07D558F4BE}" presName="hierChild5" presStyleCnt="0"/>
      <dgm:spPr/>
    </dgm:pt>
    <dgm:pt modelId="{E8A03483-5490-E440-A057-0CB1DCD43CDD}" type="pres">
      <dgm:prSet presAssocID="{9A2F26DF-9475-424B-ABDE-2C4D083F5506}" presName="Name37" presStyleLbl="parChTrans1D2" presStyleIdx="1" presStyleCnt="4"/>
      <dgm:spPr/>
    </dgm:pt>
    <dgm:pt modelId="{2DAD70CB-AE47-FE47-8792-0316BA0EBDC8}" type="pres">
      <dgm:prSet presAssocID="{307E9A8F-0FE7-8143-9F73-AE8D08E73DEB}" presName="hierRoot2" presStyleCnt="0">
        <dgm:presLayoutVars>
          <dgm:hierBranch val="init"/>
        </dgm:presLayoutVars>
      </dgm:prSet>
      <dgm:spPr/>
    </dgm:pt>
    <dgm:pt modelId="{D5C05969-4E66-6C47-866D-8E0DBFB02312}" type="pres">
      <dgm:prSet presAssocID="{307E9A8F-0FE7-8143-9F73-AE8D08E73DEB}" presName="rootComposite" presStyleCnt="0"/>
      <dgm:spPr/>
    </dgm:pt>
    <dgm:pt modelId="{37331565-0D4B-ED48-9B5C-23CAC352E8FF}" type="pres">
      <dgm:prSet presAssocID="{307E9A8F-0FE7-8143-9F73-AE8D08E73DEB}" presName="rootText" presStyleLbl="node2" presStyleIdx="1" presStyleCnt="4">
        <dgm:presLayoutVars>
          <dgm:chPref val="3"/>
        </dgm:presLayoutVars>
      </dgm:prSet>
      <dgm:spPr/>
    </dgm:pt>
    <dgm:pt modelId="{1FB71D49-1A5F-9540-B39C-97D2DEC4610B}" type="pres">
      <dgm:prSet presAssocID="{307E9A8F-0FE7-8143-9F73-AE8D08E73DEB}" presName="rootConnector" presStyleLbl="node2" presStyleIdx="1" presStyleCnt="4"/>
      <dgm:spPr/>
    </dgm:pt>
    <dgm:pt modelId="{63C10089-FB14-654E-A378-143801EA0480}" type="pres">
      <dgm:prSet presAssocID="{307E9A8F-0FE7-8143-9F73-AE8D08E73DEB}" presName="hierChild4" presStyleCnt="0"/>
      <dgm:spPr/>
    </dgm:pt>
    <dgm:pt modelId="{2CBB66E9-8952-0C43-9393-A787F16BA2C3}" type="pres">
      <dgm:prSet presAssocID="{307E9A8F-0FE7-8143-9F73-AE8D08E73DEB}" presName="hierChild5" presStyleCnt="0"/>
      <dgm:spPr/>
    </dgm:pt>
    <dgm:pt modelId="{1A526563-FB79-0348-9011-BBE526DEDF89}" type="pres">
      <dgm:prSet presAssocID="{659FD42D-BEF1-1240-BA9A-E3EAA09F92DD}" presName="Name37" presStyleLbl="parChTrans1D2" presStyleIdx="2" presStyleCnt="4"/>
      <dgm:spPr/>
    </dgm:pt>
    <dgm:pt modelId="{113430A2-A9E3-9848-9B64-90410FE2C4C2}" type="pres">
      <dgm:prSet presAssocID="{00290A28-9C26-D74A-959A-9600C0A963D6}" presName="hierRoot2" presStyleCnt="0">
        <dgm:presLayoutVars>
          <dgm:hierBranch val="init"/>
        </dgm:presLayoutVars>
      </dgm:prSet>
      <dgm:spPr/>
    </dgm:pt>
    <dgm:pt modelId="{157EDDAD-29A1-7645-86E4-7B7615B41FB7}" type="pres">
      <dgm:prSet presAssocID="{00290A28-9C26-D74A-959A-9600C0A963D6}" presName="rootComposite" presStyleCnt="0"/>
      <dgm:spPr/>
    </dgm:pt>
    <dgm:pt modelId="{287FE45A-3B75-EB41-BEDD-0F6F3EE6E1FD}" type="pres">
      <dgm:prSet presAssocID="{00290A28-9C26-D74A-959A-9600C0A963D6}" presName="rootText" presStyleLbl="node2" presStyleIdx="2" presStyleCnt="4">
        <dgm:presLayoutVars>
          <dgm:chPref val="3"/>
        </dgm:presLayoutVars>
      </dgm:prSet>
      <dgm:spPr/>
    </dgm:pt>
    <dgm:pt modelId="{8D327A9C-C3B7-3A4F-9835-69E9E15A6497}" type="pres">
      <dgm:prSet presAssocID="{00290A28-9C26-D74A-959A-9600C0A963D6}" presName="rootConnector" presStyleLbl="node2" presStyleIdx="2" presStyleCnt="4"/>
      <dgm:spPr/>
    </dgm:pt>
    <dgm:pt modelId="{C10DA1C4-10C7-634D-B237-A2E19A509155}" type="pres">
      <dgm:prSet presAssocID="{00290A28-9C26-D74A-959A-9600C0A963D6}" presName="hierChild4" presStyleCnt="0"/>
      <dgm:spPr/>
    </dgm:pt>
    <dgm:pt modelId="{BAD57625-9EF2-BA47-8F6A-81941EE9AE47}" type="pres">
      <dgm:prSet presAssocID="{00290A28-9C26-D74A-959A-9600C0A963D6}" presName="hierChild5" presStyleCnt="0"/>
      <dgm:spPr/>
    </dgm:pt>
    <dgm:pt modelId="{9F860ED4-2CD9-C743-9DD2-5EA4E74AAD67}" type="pres">
      <dgm:prSet presAssocID="{5A9CEA21-5FEA-2045-8F58-E9889568C48E}" presName="Name37" presStyleLbl="parChTrans1D2" presStyleIdx="3" presStyleCnt="4"/>
      <dgm:spPr/>
    </dgm:pt>
    <dgm:pt modelId="{B26F3B7E-D608-C744-B886-D12951CC7150}" type="pres">
      <dgm:prSet presAssocID="{D2828A42-0231-414F-93AB-B55368BD03E4}" presName="hierRoot2" presStyleCnt="0">
        <dgm:presLayoutVars>
          <dgm:hierBranch val="init"/>
        </dgm:presLayoutVars>
      </dgm:prSet>
      <dgm:spPr/>
    </dgm:pt>
    <dgm:pt modelId="{8A0CAF5F-BD48-7C40-9C1A-19214CD439BF}" type="pres">
      <dgm:prSet presAssocID="{D2828A42-0231-414F-93AB-B55368BD03E4}" presName="rootComposite" presStyleCnt="0"/>
      <dgm:spPr/>
    </dgm:pt>
    <dgm:pt modelId="{1451D040-4570-EF42-88F2-68ECD8A0DF10}" type="pres">
      <dgm:prSet presAssocID="{D2828A42-0231-414F-93AB-B55368BD03E4}" presName="rootText" presStyleLbl="node2" presStyleIdx="3" presStyleCnt="4">
        <dgm:presLayoutVars>
          <dgm:chPref val="3"/>
        </dgm:presLayoutVars>
      </dgm:prSet>
      <dgm:spPr/>
    </dgm:pt>
    <dgm:pt modelId="{F2C31B45-0BE1-C34F-A12E-6E1F556ECAFD}" type="pres">
      <dgm:prSet presAssocID="{D2828A42-0231-414F-93AB-B55368BD03E4}" presName="rootConnector" presStyleLbl="node2" presStyleIdx="3" presStyleCnt="4"/>
      <dgm:spPr/>
    </dgm:pt>
    <dgm:pt modelId="{81AAE972-D623-3749-BCFF-86AC90B29D4E}" type="pres">
      <dgm:prSet presAssocID="{D2828A42-0231-414F-93AB-B55368BD03E4}" presName="hierChild4" presStyleCnt="0"/>
      <dgm:spPr/>
    </dgm:pt>
    <dgm:pt modelId="{3F03F059-59D5-5445-9D52-0896D6D8C504}" type="pres">
      <dgm:prSet presAssocID="{D2828A42-0231-414F-93AB-B55368BD03E4}" presName="hierChild5" presStyleCnt="0"/>
      <dgm:spPr/>
    </dgm:pt>
    <dgm:pt modelId="{324A3FC6-2FD5-914A-92A5-FCAA2DF365EE}" type="pres">
      <dgm:prSet presAssocID="{76891621-6E03-A841-93B0-732F9A710045}" presName="hierChild3" presStyleCnt="0"/>
      <dgm:spPr/>
    </dgm:pt>
  </dgm:ptLst>
  <dgm:cxnLst>
    <dgm:cxn modelId="{6356AE0E-B718-9043-994A-D1068B123C53}" type="presOf" srcId="{0ECE1D65-6CCA-7545-86AD-5F07D558F4BE}" destId="{A7328656-FBD0-324D-8A7D-282863EE50BC}" srcOrd="1" destOrd="0" presId="urn:microsoft.com/office/officeart/2005/8/layout/orgChart1"/>
    <dgm:cxn modelId="{BDF24918-BEA6-FE48-8BD4-64BD8242CCD8}" type="presOf" srcId="{76891621-6E03-A841-93B0-732F9A710045}" destId="{2729EFDC-D740-2748-ABCA-686FB3771752}" srcOrd="1" destOrd="0" presId="urn:microsoft.com/office/officeart/2005/8/layout/orgChart1"/>
    <dgm:cxn modelId="{2E9C3C2A-0DAE-2E4D-8089-46F966855DCE}" type="presOf" srcId="{307E9A8F-0FE7-8143-9F73-AE8D08E73DEB}" destId="{37331565-0D4B-ED48-9B5C-23CAC352E8FF}" srcOrd="0" destOrd="0" presId="urn:microsoft.com/office/officeart/2005/8/layout/orgChart1"/>
    <dgm:cxn modelId="{F5783F3B-2B81-0340-B347-3F0405795C82}" type="presOf" srcId="{00290A28-9C26-D74A-959A-9600C0A963D6}" destId="{8D327A9C-C3B7-3A4F-9835-69E9E15A6497}" srcOrd="1" destOrd="0" presId="urn:microsoft.com/office/officeart/2005/8/layout/orgChart1"/>
    <dgm:cxn modelId="{C32F1B42-3759-7744-8AB2-F82FC4A9AE1E}" srcId="{76891621-6E03-A841-93B0-732F9A710045}" destId="{0ECE1D65-6CCA-7545-86AD-5F07D558F4BE}" srcOrd="0" destOrd="0" parTransId="{D78B7123-A280-D747-BAE9-FE43B6099740}" sibTransId="{49ACD64F-7A90-EC4D-9F32-A24E58CA7240}"/>
    <dgm:cxn modelId="{05EC6E42-0563-6F4D-A4CD-00D08526C450}" type="presOf" srcId="{00290A28-9C26-D74A-959A-9600C0A963D6}" destId="{287FE45A-3B75-EB41-BEDD-0F6F3EE6E1FD}" srcOrd="0" destOrd="0" presId="urn:microsoft.com/office/officeart/2005/8/layout/orgChart1"/>
    <dgm:cxn modelId="{E089F445-79A4-A643-B782-4C1C12FC217D}" type="presOf" srcId="{0ECE1D65-6CCA-7545-86AD-5F07D558F4BE}" destId="{BCE44F34-11E2-9B4D-B3CA-41EF7DD967E3}" srcOrd="0" destOrd="0" presId="urn:microsoft.com/office/officeart/2005/8/layout/orgChart1"/>
    <dgm:cxn modelId="{0009BC47-A96A-274B-AE2A-EDD43D3BD6DF}" srcId="{76891621-6E03-A841-93B0-732F9A710045}" destId="{307E9A8F-0FE7-8143-9F73-AE8D08E73DEB}" srcOrd="1" destOrd="0" parTransId="{9A2F26DF-9475-424B-ABDE-2C4D083F5506}" sibTransId="{37C0A9F1-29BB-A54F-94AC-FDE078794462}"/>
    <dgm:cxn modelId="{EA91A24E-B331-E14B-AF2B-C603E043C26F}" srcId="{AD8CEE9D-B794-DB41-B42A-8DB36D982B16}" destId="{76891621-6E03-A841-93B0-732F9A710045}" srcOrd="0" destOrd="0" parTransId="{919DFB82-6618-B647-971D-FC8E1AE512B3}" sibTransId="{ECC64F76-E227-A642-A3CF-A3EDA9404063}"/>
    <dgm:cxn modelId="{38656859-608C-AF4C-8C30-78530EAA8283}" srcId="{76891621-6E03-A841-93B0-732F9A710045}" destId="{00290A28-9C26-D74A-959A-9600C0A963D6}" srcOrd="2" destOrd="0" parTransId="{659FD42D-BEF1-1240-BA9A-E3EAA09F92DD}" sibTransId="{BC59ED4E-6DC7-154F-8439-ED916CFEB502}"/>
    <dgm:cxn modelId="{1F778A5D-E28D-7D4E-A0D0-38F55BFBABB7}" type="presOf" srcId="{D78B7123-A280-D747-BAE9-FE43B6099740}" destId="{D75D86DD-4F36-EF42-8807-AC92DF8D514A}" srcOrd="0" destOrd="0" presId="urn:microsoft.com/office/officeart/2005/8/layout/orgChart1"/>
    <dgm:cxn modelId="{0454686D-C3E5-FF44-AA8E-92C201047C6E}" srcId="{76891621-6E03-A841-93B0-732F9A710045}" destId="{D2828A42-0231-414F-93AB-B55368BD03E4}" srcOrd="3" destOrd="0" parTransId="{5A9CEA21-5FEA-2045-8F58-E9889568C48E}" sibTransId="{454DE3FB-0B16-3C47-875C-776E186872E2}"/>
    <dgm:cxn modelId="{C4D62C72-38C0-A140-AB85-888F3D90BF66}" type="presOf" srcId="{76891621-6E03-A841-93B0-732F9A710045}" destId="{36DC7C77-9E18-ED4D-84E0-7756F79175CA}" srcOrd="0" destOrd="0" presId="urn:microsoft.com/office/officeart/2005/8/layout/orgChart1"/>
    <dgm:cxn modelId="{8E976275-AD8A-EC4B-8730-94B29E265285}" type="presOf" srcId="{AD8CEE9D-B794-DB41-B42A-8DB36D982B16}" destId="{7A662298-E9BF-964F-9CB8-B2A2CB76BB1C}" srcOrd="0" destOrd="0" presId="urn:microsoft.com/office/officeart/2005/8/layout/orgChart1"/>
    <dgm:cxn modelId="{C8EDBC7A-581D-1B4B-BCE1-B270E48E67EC}" type="presOf" srcId="{659FD42D-BEF1-1240-BA9A-E3EAA09F92DD}" destId="{1A526563-FB79-0348-9011-BBE526DEDF89}" srcOrd="0" destOrd="0" presId="urn:microsoft.com/office/officeart/2005/8/layout/orgChart1"/>
    <dgm:cxn modelId="{825714BE-375B-5E4C-AAC6-67053579D98B}" type="presOf" srcId="{5A9CEA21-5FEA-2045-8F58-E9889568C48E}" destId="{9F860ED4-2CD9-C743-9DD2-5EA4E74AAD67}" srcOrd="0" destOrd="0" presId="urn:microsoft.com/office/officeart/2005/8/layout/orgChart1"/>
    <dgm:cxn modelId="{AF1C14E9-9FD5-DB4A-B4C9-73E75B9D9DA4}" type="presOf" srcId="{307E9A8F-0FE7-8143-9F73-AE8D08E73DEB}" destId="{1FB71D49-1A5F-9540-B39C-97D2DEC4610B}" srcOrd="1" destOrd="0" presId="urn:microsoft.com/office/officeart/2005/8/layout/orgChart1"/>
    <dgm:cxn modelId="{752877F1-4D6E-9447-985E-611FD943501B}" type="presOf" srcId="{D2828A42-0231-414F-93AB-B55368BD03E4}" destId="{F2C31B45-0BE1-C34F-A12E-6E1F556ECAFD}" srcOrd="1" destOrd="0" presId="urn:microsoft.com/office/officeart/2005/8/layout/orgChart1"/>
    <dgm:cxn modelId="{4954BBF8-C515-DB4D-BD70-66CC909776C0}" type="presOf" srcId="{9A2F26DF-9475-424B-ABDE-2C4D083F5506}" destId="{E8A03483-5490-E440-A057-0CB1DCD43CDD}" srcOrd="0" destOrd="0" presId="urn:microsoft.com/office/officeart/2005/8/layout/orgChart1"/>
    <dgm:cxn modelId="{BB5418FE-95A9-274B-9B06-A56A6E28649B}" type="presOf" srcId="{D2828A42-0231-414F-93AB-B55368BD03E4}" destId="{1451D040-4570-EF42-88F2-68ECD8A0DF10}" srcOrd="0" destOrd="0" presId="urn:microsoft.com/office/officeart/2005/8/layout/orgChart1"/>
    <dgm:cxn modelId="{6DCA1D64-353C-1444-81FE-F0E111A49593}" type="presParOf" srcId="{7A662298-E9BF-964F-9CB8-B2A2CB76BB1C}" destId="{7B09A2F6-1B95-2646-9CE6-2F7C85A0F7DC}" srcOrd="0" destOrd="0" presId="urn:microsoft.com/office/officeart/2005/8/layout/orgChart1"/>
    <dgm:cxn modelId="{1FEC47E8-3306-E843-BF1B-1F5A7DBE98FD}" type="presParOf" srcId="{7B09A2F6-1B95-2646-9CE6-2F7C85A0F7DC}" destId="{9082B793-4B46-CE44-8CCA-4FF8324E715B}" srcOrd="0" destOrd="0" presId="urn:microsoft.com/office/officeart/2005/8/layout/orgChart1"/>
    <dgm:cxn modelId="{9EC2F0FF-8C6F-4B44-96F6-9A899C0E59C3}" type="presParOf" srcId="{9082B793-4B46-CE44-8CCA-4FF8324E715B}" destId="{36DC7C77-9E18-ED4D-84E0-7756F79175CA}" srcOrd="0" destOrd="0" presId="urn:microsoft.com/office/officeart/2005/8/layout/orgChart1"/>
    <dgm:cxn modelId="{4E446129-C620-7A45-93F6-7DDCC76F23F7}" type="presParOf" srcId="{9082B793-4B46-CE44-8CCA-4FF8324E715B}" destId="{2729EFDC-D740-2748-ABCA-686FB3771752}" srcOrd="1" destOrd="0" presId="urn:microsoft.com/office/officeart/2005/8/layout/orgChart1"/>
    <dgm:cxn modelId="{285FE6FD-4F4B-454B-9AD1-43A093962370}" type="presParOf" srcId="{7B09A2F6-1B95-2646-9CE6-2F7C85A0F7DC}" destId="{37E1B64D-B925-1E49-B8E0-467862AF1F1D}" srcOrd="1" destOrd="0" presId="urn:microsoft.com/office/officeart/2005/8/layout/orgChart1"/>
    <dgm:cxn modelId="{A71A895B-D879-C141-8A15-6710419FD79E}" type="presParOf" srcId="{37E1B64D-B925-1E49-B8E0-467862AF1F1D}" destId="{D75D86DD-4F36-EF42-8807-AC92DF8D514A}" srcOrd="0" destOrd="0" presId="urn:microsoft.com/office/officeart/2005/8/layout/orgChart1"/>
    <dgm:cxn modelId="{EA0AF702-85C6-D949-9D64-A7C0723C4A02}" type="presParOf" srcId="{37E1B64D-B925-1E49-B8E0-467862AF1F1D}" destId="{C4E1D726-6465-084A-9495-4AD8F3B7D027}" srcOrd="1" destOrd="0" presId="urn:microsoft.com/office/officeart/2005/8/layout/orgChart1"/>
    <dgm:cxn modelId="{03D44D74-7B79-6242-9FD6-67E9752B654E}" type="presParOf" srcId="{C4E1D726-6465-084A-9495-4AD8F3B7D027}" destId="{6F4E7C24-F84B-A74E-AE0A-CD7F227AB7BA}" srcOrd="0" destOrd="0" presId="urn:microsoft.com/office/officeart/2005/8/layout/orgChart1"/>
    <dgm:cxn modelId="{1D088F00-A3DE-8644-BE8B-66549F652D93}" type="presParOf" srcId="{6F4E7C24-F84B-A74E-AE0A-CD7F227AB7BA}" destId="{BCE44F34-11E2-9B4D-B3CA-41EF7DD967E3}" srcOrd="0" destOrd="0" presId="urn:microsoft.com/office/officeart/2005/8/layout/orgChart1"/>
    <dgm:cxn modelId="{465043C1-E740-3C4A-949A-928729AFE044}" type="presParOf" srcId="{6F4E7C24-F84B-A74E-AE0A-CD7F227AB7BA}" destId="{A7328656-FBD0-324D-8A7D-282863EE50BC}" srcOrd="1" destOrd="0" presId="urn:microsoft.com/office/officeart/2005/8/layout/orgChart1"/>
    <dgm:cxn modelId="{A6B827A0-D7F6-C941-97D8-980444E4C5B8}" type="presParOf" srcId="{C4E1D726-6465-084A-9495-4AD8F3B7D027}" destId="{8A68C12F-08C4-A14D-86E5-967866B1DB36}" srcOrd="1" destOrd="0" presId="urn:microsoft.com/office/officeart/2005/8/layout/orgChart1"/>
    <dgm:cxn modelId="{011E6CCC-4C0F-4B4C-88FD-E49848861891}" type="presParOf" srcId="{C4E1D726-6465-084A-9495-4AD8F3B7D027}" destId="{DC92A08C-893F-AA44-9ECC-74D52F8EFAB7}" srcOrd="2" destOrd="0" presId="urn:microsoft.com/office/officeart/2005/8/layout/orgChart1"/>
    <dgm:cxn modelId="{52AD0964-8C58-324B-84DF-8D20CCB98905}" type="presParOf" srcId="{37E1B64D-B925-1E49-B8E0-467862AF1F1D}" destId="{E8A03483-5490-E440-A057-0CB1DCD43CDD}" srcOrd="2" destOrd="0" presId="urn:microsoft.com/office/officeart/2005/8/layout/orgChart1"/>
    <dgm:cxn modelId="{C0ED2CB4-A231-CC41-8AC9-E3DA23275FDC}" type="presParOf" srcId="{37E1B64D-B925-1E49-B8E0-467862AF1F1D}" destId="{2DAD70CB-AE47-FE47-8792-0316BA0EBDC8}" srcOrd="3" destOrd="0" presId="urn:microsoft.com/office/officeart/2005/8/layout/orgChart1"/>
    <dgm:cxn modelId="{CF939E76-729B-434C-B8BF-1309BD4A149B}" type="presParOf" srcId="{2DAD70CB-AE47-FE47-8792-0316BA0EBDC8}" destId="{D5C05969-4E66-6C47-866D-8E0DBFB02312}" srcOrd="0" destOrd="0" presId="urn:microsoft.com/office/officeart/2005/8/layout/orgChart1"/>
    <dgm:cxn modelId="{D0B7B5F3-8AE1-4A4C-B807-2DA94D5E7A59}" type="presParOf" srcId="{D5C05969-4E66-6C47-866D-8E0DBFB02312}" destId="{37331565-0D4B-ED48-9B5C-23CAC352E8FF}" srcOrd="0" destOrd="0" presId="urn:microsoft.com/office/officeart/2005/8/layout/orgChart1"/>
    <dgm:cxn modelId="{6A39CDB6-BB2F-8C41-8774-91048A0F6E0F}" type="presParOf" srcId="{D5C05969-4E66-6C47-866D-8E0DBFB02312}" destId="{1FB71D49-1A5F-9540-B39C-97D2DEC4610B}" srcOrd="1" destOrd="0" presId="urn:microsoft.com/office/officeart/2005/8/layout/orgChart1"/>
    <dgm:cxn modelId="{17724185-620B-6444-B8E2-D61DBC465760}" type="presParOf" srcId="{2DAD70CB-AE47-FE47-8792-0316BA0EBDC8}" destId="{63C10089-FB14-654E-A378-143801EA0480}" srcOrd="1" destOrd="0" presId="urn:microsoft.com/office/officeart/2005/8/layout/orgChart1"/>
    <dgm:cxn modelId="{5DE25C01-57CB-1046-AAD6-B7B6096A5562}" type="presParOf" srcId="{2DAD70CB-AE47-FE47-8792-0316BA0EBDC8}" destId="{2CBB66E9-8952-0C43-9393-A787F16BA2C3}" srcOrd="2" destOrd="0" presId="urn:microsoft.com/office/officeart/2005/8/layout/orgChart1"/>
    <dgm:cxn modelId="{C305A79B-497D-C84A-AD6B-60FE2711F582}" type="presParOf" srcId="{37E1B64D-B925-1E49-B8E0-467862AF1F1D}" destId="{1A526563-FB79-0348-9011-BBE526DEDF89}" srcOrd="4" destOrd="0" presId="urn:microsoft.com/office/officeart/2005/8/layout/orgChart1"/>
    <dgm:cxn modelId="{AC4FB103-D51D-6740-98DE-DF4D86183204}" type="presParOf" srcId="{37E1B64D-B925-1E49-B8E0-467862AF1F1D}" destId="{113430A2-A9E3-9848-9B64-90410FE2C4C2}" srcOrd="5" destOrd="0" presId="urn:microsoft.com/office/officeart/2005/8/layout/orgChart1"/>
    <dgm:cxn modelId="{BE6047F2-8152-3242-BE06-22C5C4D8A555}" type="presParOf" srcId="{113430A2-A9E3-9848-9B64-90410FE2C4C2}" destId="{157EDDAD-29A1-7645-86E4-7B7615B41FB7}" srcOrd="0" destOrd="0" presId="urn:microsoft.com/office/officeart/2005/8/layout/orgChart1"/>
    <dgm:cxn modelId="{E12AF1E5-3465-484C-9B3A-A434DAF03947}" type="presParOf" srcId="{157EDDAD-29A1-7645-86E4-7B7615B41FB7}" destId="{287FE45A-3B75-EB41-BEDD-0F6F3EE6E1FD}" srcOrd="0" destOrd="0" presId="urn:microsoft.com/office/officeart/2005/8/layout/orgChart1"/>
    <dgm:cxn modelId="{75D74C8B-8DB2-9549-AECD-40B693A54DD6}" type="presParOf" srcId="{157EDDAD-29A1-7645-86E4-7B7615B41FB7}" destId="{8D327A9C-C3B7-3A4F-9835-69E9E15A6497}" srcOrd="1" destOrd="0" presId="urn:microsoft.com/office/officeart/2005/8/layout/orgChart1"/>
    <dgm:cxn modelId="{5F4BF967-048D-C642-8339-7DF7D8834CD3}" type="presParOf" srcId="{113430A2-A9E3-9848-9B64-90410FE2C4C2}" destId="{C10DA1C4-10C7-634D-B237-A2E19A509155}" srcOrd="1" destOrd="0" presId="urn:microsoft.com/office/officeart/2005/8/layout/orgChart1"/>
    <dgm:cxn modelId="{3F9E26E0-1E4A-CA41-8F2B-071631DA3ADA}" type="presParOf" srcId="{113430A2-A9E3-9848-9B64-90410FE2C4C2}" destId="{BAD57625-9EF2-BA47-8F6A-81941EE9AE47}" srcOrd="2" destOrd="0" presId="urn:microsoft.com/office/officeart/2005/8/layout/orgChart1"/>
    <dgm:cxn modelId="{AB086CD9-00CD-BC47-ACCB-CFD8DB9D0B54}" type="presParOf" srcId="{37E1B64D-B925-1E49-B8E0-467862AF1F1D}" destId="{9F860ED4-2CD9-C743-9DD2-5EA4E74AAD67}" srcOrd="6" destOrd="0" presId="urn:microsoft.com/office/officeart/2005/8/layout/orgChart1"/>
    <dgm:cxn modelId="{9AF41813-2299-7641-B89A-761939299E4B}" type="presParOf" srcId="{37E1B64D-B925-1E49-B8E0-467862AF1F1D}" destId="{B26F3B7E-D608-C744-B886-D12951CC7150}" srcOrd="7" destOrd="0" presId="urn:microsoft.com/office/officeart/2005/8/layout/orgChart1"/>
    <dgm:cxn modelId="{B5E08BA7-53C7-F94D-80CA-E7BD81570D93}" type="presParOf" srcId="{B26F3B7E-D608-C744-B886-D12951CC7150}" destId="{8A0CAF5F-BD48-7C40-9C1A-19214CD439BF}" srcOrd="0" destOrd="0" presId="urn:microsoft.com/office/officeart/2005/8/layout/orgChart1"/>
    <dgm:cxn modelId="{FC6450BE-99AD-9F4B-B2D0-8FBDF100F404}" type="presParOf" srcId="{8A0CAF5F-BD48-7C40-9C1A-19214CD439BF}" destId="{1451D040-4570-EF42-88F2-68ECD8A0DF10}" srcOrd="0" destOrd="0" presId="urn:microsoft.com/office/officeart/2005/8/layout/orgChart1"/>
    <dgm:cxn modelId="{671FDA2C-0863-AE47-852E-9EC95670B68D}" type="presParOf" srcId="{8A0CAF5F-BD48-7C40-9C1A-19214CD439BF}" destId="{F2C31B45-0BE1-C34F-A12E-6E1F556ECAFD}" srcOrd="1" destOrd="0" presId="urn:microsoft.com/office/officeart/2005/8/layout/orgChart1"/>
    <dgm:cxn modelId="{AB73F1B9-C809-9041-A4D1-10C18A7938F0}" type="presParOf" srcId="{B26F3B7E-D608-C744-B886-D12951CC7150}" destId="{81AAE972-D623-3749-BCFF-86AC90B29D4E}" srcOrd="1" destOrd="0" presId="urn:microsoft.com/office/officeart/2005/8/layout/orgChart1"/>
    <dgm:cxn modelId="{8934E5F8-B059-6F4A-93BF-6085EB8623A8}" type="presParOf" srcId="{B26F3B7E-D608-C744-B886-D12951CC7150}" destId="{3F03F059-59D5-5445-9D52-0896D6D8C504}" srcOrd="2" destOrd="0" presId="urn:microsoft.com/office/officeart/2005/8/layout/orgChart1"/>
    <dgm:cxn modelId="{BE06CA3D-136C-0A48-8962-F0E453ED1004}" type="presParOf" srcId="{7B09A2F6-1B95-2646-9CE6-2F7C85A0F7DC}" destId="{324A3FC6-2FD5-914A-92A5-FCAA2DF365E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AF92D3E-4A97-42CE-BEA4-D5452B636056}"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2722C4C2-2852-4000-B273-DA8F4A4041A3}">
      <dgm:prSet/>
      <dgm:spPr/>
      <dgm:t>
        <a:bodyPr/>
        <a:lstStyle/>
        <a:p>
          <a:r>
            <a:rPr lang="en-US"/>
            <a:t>NYHA</a:t>
          </a:r>
        </a:p>
      </dgm:t>
    </dgm:pt>
    <dgm:pt modelId="{0FABB49B-EE1C-48E6-8959-D2175CDD28D6}" type="parTrans" cxnId="{FC5D7A02-24C2-4330-8214-77927FF33CD3}">
      <dgm:prSet/>
      <dgm:spPr/>
      <dgm:t>
        <a:bodyPr/>
        <a:lstStyle/>
        <a:p>
          <a:endParaRPr lang="en-US"/>
        </a:p>
      </dgm:t>
    </dgm:pt>
    <dgm:pt modelId="{8E5AEF1C-0056-4FAE-82FD-0C7EA3926CEF}" type="sibTrans" cxnId="{FC5D7A02-24C2-4330-8214-77927FF33CD3}">
      <dgm:prSet/>
      <dgm:spPr/>
      <dgm:t>
        <a:bodyPr/>
        <a:lstStyle/>
        <a:p>
          <a:endParaRPr lang="en-US"/>
        </a:p>
      </dgm:t>
    </dgm:pt>
    <dgm:pt modelId="{A9FDBA2B-3429-4047-A699-81DD173899EF}">
      <dgm:prSet/>
      <dgm:spPr/>
      <dgm:t>
        <a:bodyPr/>
        <a:lstStyle/>
        <a:p>
          <a:r>
            <a:rPr lang="en-US"/>
            <a:t>mWHO Class</a:t>
          </a:r>
        </a:p>
      </dgm:t>
    </dgm:pt>
    <dgm:pt modelId="{6F5B270C-576F-424B-9120-EABA043F96D9}" type="parTrans" cxnId="{54A11AFF-B3C7-46A4-8DF2-FC6A89305574}">
      <dgm:prSet/>
      <dgm:spPr/>
      <dgm:t>
        <a:bodyPr/>
        <a:lstStyle/>
        <a:p>
          <a:endParaRPr lang="en-US"/>
        </a:p>
      </dgm:t>
    </dgm:pt>
    <dgm:pt modelId="{2AA95A4E-FF91-4258-BD3A-B4AE50557254}" type="sibTrans" cxnId="{54A11AFF-B3C7-46A4-8DF2-FC6A89305574}">
      <dgm:prSet/>
      <dgm:spPr/>
      <dgm:t>
        <a:bodyPr/>
        <a:lstStyle/>
        <a:p>
          <a:endParaRPr lang="en-US"/>
        </a:p>
      </dgm:t>
    </dgm:pt>
    <dgm:pt modelId="{BD1D5383-29BF-46F0-BE4D-6E0782715857}">
      <dgm:prSet/>
      <dgm:spPr/>
      <dgm:t>
        <a:bodyPr/>
        <a:lstStyle/>
        <a:p>
          <a:r>
            <a:rPr lang="en-US"/>
            <a:t>CARPREG Score</a:t>
          </a:r>
        </a:p>
      </dgm:t>
    </dgm:pt>
    <dgm:pt modelId="{EF5B8931-5293-463E-B9ED-69983AF9DE30}" type="parTrans" cxnId="{58EFDE9A-ED79-4FCF-BF48-356E5B9061D2}">
      <dgm:prSet/>
      <dgm:spPr/>
      <dgm:t>
        <a:bodyPr/>
        <a:lstStyle/>
        <a:p>
          <a:endParaRPr lang="en-US"/>
        </a:p>
      </dgm:t>
    </dgm:pt>
    <dgm:pt modelId="{2A5916BC-662F-483C-84CC-B55B107AFF37}" type="sibTrans" cxnId="{58EFDE9A-ED79-4FCF-BF48-356E5B9061D2}">
      <dgm:prSet/>
      <dgm:spPr/>
      <dgm:t>
        <a:bodyPr/>
        <a:lstStyle/>
        <a:p>
          <a:endParaRPr lang="en-US"/>
        </a:p>
      </dgm:t>
    </dgm:pt>
    <dgm:pt modelId="{F4A864F4-BE0A-4941-A226-B89CA5241520}" type="pres">
      <dgm:prSet presAssocID="{EAF92D3E-4A97-42CE-BEA4-D5452B636056}" presName="hierChild1" presStyleCnt="0">
        <dgm:presLayoutVars>
          <dgm:chPref val="1"/>
          <dgm:dir/>
          <dgm:animOne val="branch"/>
          <dgm:animLvl val="lvl"/>
          <dgm:resizeHandles/>
        </dgm:presLayoutVars>
      </dgm:prSet>
      <dgm:spPr/>
    </dgm:pt>
    <dgm:pt modelId="{841593CF-1839-C84F-BC37-539548723372}" type="pres">
      <dgm:prSet presAssocID="{2722C4C2-2852-4000-B273-DA8F4A4041A3}" presName="hierRoot1" presStyleCnt="0"/>
      <dgm:spPr/>
    </dgm:pt>
    <dgm:pt modelId="{2603B99F-5D38-254C-B3B6-3C3C1BE19EC9}" type="pres">
      <dgm:prSet presAssocID="{2722C4C2-2852-4000-B273-DA8F4A4041A3}" presName="composite" presStyleCnt="0"/>
      <dgm:spPr/>
    </dgm:pt>
    <dgm:pt modelId="{E5C85193-96AD-6446-B5D6-D89D18A7652E}" type="pres">
      <dgm:prSet presAssocID="{2722C4C2-2852-4000-B273-DA8F4A4041A3}" presName="background" presStyleLbl="node0" presStyleIdx="0" presStyleCnt="3"/>
      <dgm:spPr/>
    </dgm:pt>
    <dgm:pt modelId="{7DEC5363-BA96-B34F-9BB8-6AA8E93BF252}" type="pres">
      <dgm:prSet presAssocID="{2722C4C2-2852-4000-B273-DA8F4A4041A3}" presName="text" presStyleLbl="fgAcc0" presStyleIdx="0" presStyleCnt="3">
        <dgm:presLayoutVars>
          <dgm:chPref val="3"/>
        </dgm:presLayoutVars>
      </dgm:prSet>
      <dgm:spPr/>
    </dgm:pt>
    <dgm:pt modelId="{3E4D2570-4E37-F946-979E-0930D472B8A4}" type="pres">
      <dgm:prSet presAssocID="{2722C4C2-2852-4000-B273-DA8F4A4041A3}" presName="hierChild2" presStyleCnt="0"/>
      <dgm:spPr/>
    </dgm:pt>
    <dgm:pt modelId="{0A5A58CC-A7B2-5B49-9F97-7AF95398510F}" type="pres">
      <dgm:prSet presAssocID="{A9FDBA2B-3429-4047-A699-81DD173899EF}" presName="hierRoot1" presStyleCnt="0"/>
      <dgm:spPr/>
    </dgm:pt>
    <dgm:pt modelId="{4156EFC6-3B86-5746-896B-60F47492BEF9}" type="pres">
      <dgm:prSet presAssocID="{A9FDBA2B-3429-4047-A699-81DD173899EF}" presName="composite" presStyleCnt="0"/>
      <dgm:spPr/>
    </dgm:pt>
    <dgm:pt modelId="{2AEFFDB1-D698-9C47-AAEB-2CBDEF177257}" type="pres">
      <dgm:prSet presAssocID="{A9FDBA2B-3429-4047-A699-81DD173899EF}" presName="background" presStyleLbl="node0" presStyleIdx="1" presStyleCnt="3"/>
      <dgm:spPr/>
    </dgm:pt>
    <dgm:pt modelId="{14897DC2-4A47-F14D-8A7D-D6767E616586}" type="pres">
      <dgm:prSet presAssocID="{A9FDBA2B-3429-4047-A699-81DD173899EF}" presName="text" presStyleLbl="fgAcc0" presStyleIdx="1" presStyleCnt="3">
        <dgm:presLayoutVars>
          <dgm:chPref val="3"/>
        </dgm:presLayoutVars>
      </dgm:prSet>
      <dgm:spPr/>
    </dgm:pt>
    <dgm:pt modelId="{FD0A92AF-8D18-A347-82F9-C005D96B9F18}" type="pres">
      <dgm:prSet presAssocID="{A9FDBA2B-3429-4047-A699-81DD173899EF}" presName="hierChild2" presStyleCnt="0"/>
      <dgm:spPr/>
    </dgm:pt>
    <dgm:pt modelId="{65859588-B264-CA41-8FEF-FD5D2B80486B}" type="pres">
      <dgm:prSet presAssocID="{BD1D5383-29BF-46F0-BE4D-6E0782715857}" presName="hierRoot1" presStyleCnt="0"/>
      <dgm:spPr/>
    </dgm:pt>
    <dgm:pt modelId="{CB94D0E7-7DF6-BF4B-9A96-5FA407EA375A}" type="pres">
      <dgm:prSet presAssocID="{BD1D5383-29BF-46F0-BE4D-6E0782715857}" presName="composite" presStyleCnt="0"/>
      <dgm:spPr/>
    </dgm:pt>
    <dgm:pt modelId="{A15DD033-E9A1-F942-8EB5-486D94B426E9}" type="pres">
      <dgm:prSet presAssocID="{BD1D5383-29BF-46F0-BE4D-6E0782715857}" presName="background" presStyleLbl="node0" presStyleIdx="2" presStyleCnt="3"/>
      <dgm:spPr/>
    </dgm:pt>
    <dgm:pt modelId="{54543C09-8540-1B4E-A1DA-CF7FD345F105}" type="pres">
      <dgm:prSet presAssocID="{BD1D5383-29BF-46F0-BE4D-6E0782715857}" presName="text" presStyleLbl="fgAcc0" presStyleIdx="2" presStyleCnt="3">
        <dgm:presLayoutVars>
          <dgm:chPref val="3"/>
        </dgm:presLayoutVars>
      </dgm:prSet>
      <dgm:spPr/>
    </dgm:pt>
    <dgm:pt modelId="{FB8F2640-DFD1-0E4A-9BD8-318923823C11}" type="pres">
      <dgm:prSet presAssocID="{BD1D5383-29BF-46F0-BE4D-6E0782715857}" presName="hierChild2" presStyleCnt="0"/>
      <dgm:spPr/>
    </dgm:pt>
  </dgm:ptLst>
  <dgm:cxnLst>
    <dgm:cxn modelId="{5376B900-120D-BE4B-9D17-606FC61C7FFC}" type="presOf" srcId="{A9FDBA2B-3429-4047-A699-81DD173899EF}" destId="{14897DC2-4A47-F14D-8A7D-D6767E616586}" srcOrd="0" destOrd="0" presId="urn:microsoft.com/office/officeart/2005/8/layout/hierarchy1"/>
    <dgm:cxn modelId="{FC5D7A02-24C2-4330-8214-77927FF33CD3}" srcId="{EAF92D3E-4A97-42CE-BEA4-D5452B636056}" destId="{2722C4C2-2852-4000-B273-DA8F4A4041A3}" srcOrd="0" destOrd="0" parTransId="{0FABB49B-EE1C-48E6-8959-D2175CDD28D6}" sibTransId="{8E5AEF1C-0056-4FAE-82FD-0C7EA3926CEF}"/>
    <dgm:cxn modelId="{EDC14412-F174-D240-BE48-83BDE7107726}" type="presOf" srcId="{EAF92D3E-4A97-42CE-BEA4-D5452B636056}" destId="{F4A864F4-BE0A-4941-A226-B89CA5241520}" srcOrd="0" destOrd="0" presId="urn:microsoft.com/office/officeart/2005/8/layout/hierarchy1"/>
    <dgm:cxn modelId="{2CD9251E-DDC3-5648-9C29-7E657BCE6074}" type="presOf" srcId="{BD1D5383-29BF-46F0-BE4D-6E0782715857}" destId="{54543C09-8540-1B4E-A1DA-CF7FD345F105}" srcOrd="0" destOrd="0" presId="urn:microsoft.com/office/officeart/2005/8/layout/hierarchy1"/>
    <dgm:cxn modelId="{4EB50234-919F-E54D-9466-C8A1847AC3DB}" type="presOf" srcId="{2722C4C2-2852-4000-B273-DA8F4A4041A3}" destId="{7DEC5363-BA96-B34F-9BB8-6AA8E93BF252}" srcOrd="0" destOrd="0" presId="urn:microsoft.com/office/officeart/2005/8/layout/hierarchy1"/>
    <dgm:cxn modelId="{58EFDE9A-ED79-4FCF-BF48-356E5B9061D2}" srcId="{EAF92D3E-4A97-42CE-BEA4-D5452B636056}" destId="{BD1D5383-29BF-46F0-BE4D-6E0782715857}" srcOrd="2" destOrd="0" parTransId="{EF5B8931-5293-463E-B9ED-69983AF9DE30}" sibTransId="{2A5916BC-662F-483C-84CC-B55B107AFF37}"/>
    <dgm:cxn modelId="{54A11AFF-B3C7-46A4-8DF2-FC6A89305574}" srcId="{EAF92D3E-4A97-42CE-BEA4-D5452B636056}" destId="{A9FDBA2B-3429-4047-A699-81DD173899EF}" srcOrd="1" destOrd="0" parTransId="{6F5B270C-576F-424B-9120-EABA043F96D9}" sibTransId="{2AA95A4E-FF91-4258-BD3A-B4AE50557254}"/>
    <dgm:cxn modelId="{B7D062AB-65B8-444B-91BF-1834A12B7F4A}" type="presParOf" srcId="{F4A864F4-BE0A-4941-A226-B89CA5241520}" destId="{841593CF-1839-C84F-BC37-539548723372}" srcOrd="0" destOrd="0" presId="urn:microsoft.com/office/officeart/2005/8/layout/hierarchy1"/>
    <dgm:cxn modelId="{BD28D9D1-3367-DD49-9B7D-6B38B2EC2E17}" type="presParOf" srcId="{841593CF-1839-C84F-BC37-539548723372}" destId="{2603B99F-5D38-254C-B3B6-3C3C1BE19EC9}" srcOrd="0" destOrd="0" presId="urn:microsoft.com/office/officeart/2005/8/layout/hierarchy1"/>
    <dgm:cxn modelId="{6FB1C3CA-3ADE-584A-9C9B-0BEF0CE5613D}" type="presParOf" srcId="{2603B99F-5D38-254C-B3B6-3C3C1BE19EC9}" destId="{E5C85193-96AD-6446-B5D6-D89D18A7652E}" srcOrd="0" destOrd="0" presId="urn:microsoft.com/office/officeart/2005/8/layout/hierarchy1"/>
    <dgm:cxn modelId="{6FE81337-790D-EB4F-A441-82C6D8C68F68}" type="presParOf" srcId="{2603B99F-5D38-254C-B3B6-3C3C1BE19EC9}" destId="{7DEC5363-BA96-B34F-9BB8-6AA8E93BF252}" srcOrd="1" destOrd="0" presId="urn:microsoft.com/office/officeart/2005/8/layout/hierarchy1"/>
    <dgm:cxn modelId="{C6759B60-D84A-784A-AE79-2884ED0E270B}" type="presParOf" srcId="{841593CF-1839-C84F-BC37-539548723372}" destId="{3E4D2570-4E37-F946-979E-0930D472B8A4}" srcOrd="1" destOrd="0" presId="urn:microsoft.com/office/officeart/2005/8/layout/hierarchy1"/>
    <dgm:cxn modelId="{D241AFD8-67AB-664D-8646-2E583F1EB58D}" type="presParOf" srcId="{F4A864F4-BE0A-4941-A226-B89CA5241520}" destId="{0A5A58CC-A7B2-5B49-9F97-7AF95398510F}" srcOrd="1" destOrd="0" presId="urn:microsoft.com/office/officeart/2005/8/layout/hierarchy1"/>
    <dgm:cxn modelId="{3B38E9E4-8FBB-E946-AEA8-BAB071E0CCCC}" type="presParOf" srcId="{0A5A58CC-A7B2-5B49-9F97-7AF95398510F}" destId="{4156EFC6-3B86-5746-896B-60F47492BEF9}" srcOrd="0" destOrd="0" presId="urn:microsoft.com/office/officeart/2005/8/layout/hierarchy1"/>
    <dgm:cxn modelId="{E57BA5FC-7EC6-5B4C-BD46-0EBBAF89C6E8}" type="presParOf" srcId="{4156EFC6-3B86-5746-896B-60F47492BEF9}" destId="{2AEFFDB1-D698-9C47-AAEB-2CBDEF177257}" srcOrd="0" destOrd="0" presId="urn:microsoft.com/office/officeart/2005/8/layout/hierarchy1"/>
    <dgm:cxn modelId="{DA77926C-43D5-DF4E-81A4-1672CC9CD543}" type="presParOf" srcId="{4156EFC6-3B86-5746-896B-60F47492BEF9}" destId="{14897DC2-4A47-F14D-8A7D-D6767E616586}" srcOrd="1" destOrd="0" presId="urn:microsoft.com/office/officeart/2005/8/layout/hierarchy1"/>
    <dgm:cxn modelId="{7CC43714-D628-564C-AF4C-AC97B4FC6DB1}" type="presParOf" srcId="{0A5A58CC-A7B2-5B49-9F97-7AF95398510F}" destId="{FD0A92AF-8D18-A347-82F9-C005D96B9F18}" srcOrd="1" destOrd="0" presId="urn:microsoft.com/office/officeart/2005/8/layout/hierarchy1"/>
    <dgm:cxn modelId="{CFD65092-FE1F-FC4D-9DA9-1CC28A15D8B4}" type="presParOf" srcId="{F4A864F4-BE0A-4941-A226-B89CA5241520}" destId="{65859588-B264-CA41-8FEF-FD5D2B80486B}" srcOrd="2" destOrd="0" presId="urn:microsoft.com/office/officeart/2005/8/layout/hierarchy1"/>
    <dgm:cxn modelId="{9C4AB856-31B3-8C4A-8D3C-39C4AF444FDB}" type="presParOf" srcId="{65859588-B264-CA41-8FEF-FD5D2B80486B}" destId="{CB94D0E7-7DF6-BF4B-9A96-5FA407EA375A}" srcOrd="0" destOrd="0" presId="urn:microsoft.com/office/officeart/2005/8/layout/hierarchy1"/>
    <dgm:cxn modelId="{AB69C38F-9A18-7C4D-96C3-D02C12F132ED}" type="presParOf" srcId="{CB94D0E7-7DF6-BF4B-9A96-5FA407EA375A}" destId="{A15DD033-E9A1-F942-8EB5-486D94B426E9}" srcOrd="0" destOrd="0" presId="urn:microsoft.com/office/officeart/2005/8/layout/hierarchy1"/>
    <dgm:cxn modelId="{829480A3-FE1D-D542-8D09-780F9A809634}" type="presParOf" srcId="{CB94D0E7-7DF6-BF4B-9A96-5FA407EA375A}" destId="{54543C09-8540-1B4E-A1DA-CF7FD345F105}" srcOrd="1" destOrd="0" presId="urn:microsoft.com/office/officeart/2005/8/layout/hierarchy1"/>
    <dgm:cxn modelId="{0AAE8973-1C63-BF43-A73F-D99D1F1049D8}" type="presParOf" srcId="{65859588-B264-CA41-8FEF-FD5D2B80486B}" destId="{FB8F2640-DFD1-0E4A-9BD8-318923823C1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26D2970-D787-AE41-9D2F-563023BC5CF7}" type="doc">
      <dgm:prSet loTypeId="urn:microsoft.com/office/officeart/2005/8/layout/equation1" loCatId="" qsTypeId="urn:microsoft.com/office/officeart/2005/8/quickstyle/simple1" qsCatId="simple" csTypeId="urn:microsoft.com/office/officeart/2005/8/colors/colorful2" csCatId="colorful" phldr="1"/>
      <dgm:spPr/>
      <dgm:t>
        <a:bodyPr/>
        <a:lstStyle/>
        <a:p>
          <a:endParaRPr lang="en-US"/>
        </a:p>
      </dgm:t>
    </dgm:pt>
    <dgm:pt modelId="{DD38D0CF-EA8F-2C46-9169-D78CF59FBAAE}">
      <dgm:prSet/>
      <dgm:spPr/>
      <dgm:t>
        <a:bodyPr/>
        <a:lstStyle/>
        <a:p>
          <a:pPr rtl="0"/>
          <a:r>
            <a:rPr lang="en-US" b="1" dirty="0"/>
            <a:t>Cardiac output</a:t>
          </a:r>
        </a:p>
      </dgm:t>
    </dgm:pt>
    <dgm:pt modelId="{4727E717-FFD3-3143-BFD8-90C464A34074}" type="parTrans" cxnId="{684A185A-05AE-824F-800F-E42387E06C5C}">
      <dgm:prSet/>
      <dgm:spPr/>
      <dgm:t>
        <a:bodyPr/>
        <a:lstStyle/>
        <a:p>
          <a:endParaRPr lang="en-US"/>
        </a:p>
      </dgm:t>
    </dgm:pt>
    <dgm:pt modelId="{CAC75AE0-B6DD-2443-A39E-42807925BE0C}" type="sibTrans" cxnId="{684A185A-05AE-824F-800F-E42387E06C5C}">
      <dgm:prSet/>
      <dgm:spPr/>
      <dgm:t>
        <a:bodyPr/>
        <a:lstStyle/>
        <a:p>
          <a:endParaRPr lang="en-US"/>
        </a:p>
      </dgm:t>
    </dgm:pt>
    <dgm:pt modelId="{ED449E47-59A7-974F-A410-BF6E73936231}">
      <dgm:prSet/>
      <dgm:spPr/>
      <dgm:t>
        <a:bodyPr/>
        <a:lstStyle/>
        <a:p>
          <a:pPr rtl="0"/>
          <a:r>
            <a:rPr lang="en-US" b="1" dirty="0"/>
            <a:t>Heart Rate</a:t>
          </a:r>
        </a:p>
      </dgm:t>
    </dgm:pt>
    <dgm:pt modelId="{84B6CF77-96EC-344E-AA89-28BE578933F9}" type="parTrans" cxnId="{078AE478-0CB8-A54F-A227-320B531B6281}">
      <dgm:prSet/>
      <dgm:spPr/>
      <dgm:t>
        <a:bodyPr/>
        <a:lstStyle/>
        <a:p>
          <a:endParaRPr lang="en-US"/>
        </a:p>
      </dgm:t>
    </dgm:pt>
    <dgm:pt modelId="{BE377666-A80F-B144-A397-EEBA0933EB4E}" type="sibTrans" cxnId="{078AE478-0CB8-A54F-A227-320B531B6281}">
      <dgm:prSet/>
      <dgm:spPr/>
      <dgm:t>
        <a:bodyPr/>
        <a:lstStyle/>
        <a:p>
          <a:endParaRPr lang="en-US"/>
        </a:p>
      </dgm:t>
    </dgm:pt>
    <dgm:pt modelId="{D96169EB-51F7-3A4D-9A27-08B33BBF4046}">
      <dgm:prSet/>
      <dgm:spPr/>
      <dgm:t>
        <a:bodyPr/>
        <a:lstStyle/>
        <a:p>
          <a:r>
            <a:rPr lang="en-US" b="1" dirty="0"/>
            <a:t>Stroke Volume</a:t>
          </a:r>
        </a:p>
      </dgm:t>
    </dgm:pt>
    <dgm:pt modelId="{983E736E-AFAA-F841-B8A2-EF3A92EF7155}" type="parTrans" cxnId="{781CD7F3-165D-4C4E-A828-0CB4DFCB68EA}">
      <dgm:prSet/>
      <dgm:spPr/>
      <dgm:t>
        <a:bodyPr/>
        <a:lstStyle/>
        <a:p>
          <a:endParaRPr lang="en-US"/>
        </a:p>
      </dgm:t>
    </dgm:pt>
    <dgm:pt modelId="{C64FE9BF-E8AD-AE43-B74D-ABD23A7A9189}" type="sibTrans" cxnId="{781CD7F3-165D-4C4E-A828-0CB4DFCB68EA}">
      <dgm:prSet/>
      <dgm:spPr/>
      <dgm:t>
        <a:bodyPr/>
        <a:lstStyle/>
        <a:p>
          <a:endParaRPr lang="en-US"/>
        </a:p>
      </dgm:t>
    </dgm:pt>
    <dgm:pt modelId="{55291C29-7EE7-2449-BC85-9442CD4DB5B6}" type="pres">
      <dgm:prSet presAssocID="{426D2970-D787-AE41-9D2F-563023BC5CF7}" presName="linearFlow" presStyleCnt="0">
        <dgm:presLayoutVars>
          <dgm:dir/>
          <dgm:resizeHandles val="exact"/>
        </dgm:presLayoutVars>
      </dgm:prSet>
      <dgm:spPr/>
    </dgm:pt>
    <dgm:pt modelId="{922F55E9-87D9-6F45-9789-E5A097E1E0A8}" type="pres">
      <dgm:prSet presAssocID="{DD38D0CF-EA8F-2C46-9169-D78CF59FBAAE}" presName="node" presStyleLbl="node1" presStyleIdx="0" presStyleCnt="3">
        <dgm:presLayoutVars>
          <dgm:bulletEnabled val="1"/>
        </dgm:presLayoutVars>
      </dgm:prSet>
      <dgm:spPr/>
    </dgm:pt>
    <dgm:pt modelId="{D74DDB0D-6501-3641-BEBA-4B6516FEBA23}" type="pres">
      <dgm:prSet presAssocID="{CAC75AE0-B6DD-2443-A39E-42807925BE0C}" presName="spacerL" presStyleCnt="0"/>
      <dgm:spPr/>
    </dgm:pt>
    <dgm:pt modelId="{18D25414-BE65-5949-9CCF-DB0FC59F87B2}" type="pres">
      <dgm:prSet presAssocID="{CAC75AE0-B6DD-2443-A39E-42807925BE0C}" presName="sibTrans" presStyleLbl="sibTrans2D1" presStyleIdx="0" presStyleCnt="2" custAng="2678023" custLinFactX="259385" custLinFactNeighborX="300000" custLinFactNeighborY="3306"/>
      <dgm:spPr/>
    </dgm:pt>
    <dgm:pt modelId="{ECCFBB5E-1FA1-BD41-BB38-9CD7F937C512}" type="pres">
      <dgm:prSet presAssocID="{CAC75AE0-B6DD-2443-A39E-42807925BE0C}" presName="spacerR" presStyleCnt="0"/>
      <dgm:spPr/>
    </dgm:pt>
    <dgm:pt modelId="{C3B66670-7F05-854F-AA4F-72BB0335D541}" type="pres">
      <dgm:prSet presAssocID="{ED449E47-59A7-974F-A410-BF6E73936231}" presName="node" presStyleLbl="node1" presStyleIdx="1" presStyleCnt="3">
        <dgm:presLayoutVars>
          <dgm:bulletEnabled val="1"/>
        </dgm:presLayoutVars>
      </dgm:prSet>
      <dgm:spPr/>
    </dgm:pt>
    <dgm:pt modelId="{7C49E7D9-49BE-CC4A-8FFE-8CA034CE342F}" type="pres">
      <dgm:prSet presAssocID="{BE377666-A80F-B144-A397-EEBA0933EB4E}" presName="spacerL" presStyleCnt="0"/>
      <dgm:spPr/>
    </dgm:pt>
    <dgm:pt modelId="{C6FD7254-F7CE-744B-9345-2065000CE663}" type="pres">
      <dgm:prSet presAssocID="{BE377666-A80F-B144-A397-EEBA0933EB4E}" presName="sibTrans" presStyleLbl="sibTrans2D1" presStyleIdx="1" presStyleCnt="2" custLinFactX="-262653" custLinFactNeighborX="-300000" custLinFactNeighborY="4748"/>
      <dgm:spPr/>
    </dgm:pt>
    <dgm:pt modelId="{9F05B80A-05A2-ED43-9A8E-FD9E6B4866F8}" type="pres">
      <dgm:prSet presAssocID="{BE377666-A80F-B144-A397-EEBA0933EB4E}" presName="spacerR" presStyleCnt="0"/>
      <dgm:spPr/>
    </dgm:pt>
    <dgm:pt modelId="{0EB5B28D-3325-1B40-BD7D-FE51647FAD95}" type="pres">
      <dgm:prSet presAssocID="{D96169EB-51F7-3A4D-9A27-08B33BBF4046}" presName="node" presStyleLbl="node1" presStyleIdx="2" presStyleCnt="3">
        <dgm:presLayoutVars>
          <dgm:bulletEnabled val="1"/>
        </dgm:presLayoutVars>
      </dgm:prSet>
      <dgm:spPr/>
    </dgm:pt>
  </dgm:ptLst>
  <dgm:cxnLst>
    <dgm:cxn modelId="{30BCDB3B-B229-6F44-B82F-7A19FD43FD38}" type="presOf" srcId="{ED449E47-59A7-974F-A410-BF6E73936231}" destId="{C3B66670-7F05-854F-AA4F-72BB0335D541}" srcOrd="0" destOrd="0" presId="urn:microsoft.com/office/officeart/2005/8/layout/equation1"/>
    <dgm:cxn modelId="{C9CEBE4D-A9FD-4949-A3ED-952907DB1D7B}" type="presOf" srcId="{426D2970-D787-AE41-9D2F-563023BC5CF7}" destId="{55291C29-7EE7-2449-BC85-9442CD4DB5B6}" srcOrd="0" destOrd="0" presId="urn:microsoft.com/office/officeart/2005/8/layout/equation1"/>
    <dgm:cxn modelId="{F6F35851-B3A9-3D48-8E2A-E0DC2EFE3F91}" type="presOf" srcId="{DD38D0CF-EA8F-2C46-9169-D78CF59FBAAE}" destId="{922F55E9-87D9-6F45-9789-E5A097E1E0A8}" srcOrd="0" destOrd="0" presId="urn:microsoft.com/office/officeart/2005/8/layout/equation1"/>
    <dgm:cxn modelId="{684A185A-05AE-824F-800F-E42387E06C5C}" srcId="{426D2970-D787-AE41-9D2F-563023BC5CF7}" destId="{DD38D0CF-EA8F-2C46-9169-D78CF59FBAAE}" srcOrd="0" destOrd="0" parTransId="{4727E717-FFD3-3143-BFD8-90C464A34074}" sibTransId="{CAC75AE0-B6DD-2443-A39E-42807925BE0C}"/>
    <dgm:cxn modelId="{94B0F169-9DE4-F54B-9A6A-58E0EDAD3D7B}" type="presOf" srcId="{BE377666-A80F-B144-A397-EEBA0933EB4E}" destId="{C6FD7254-F7CE-744B-9345-2065000CE663}" srcOrd="0" destOrd="0" presId="urn:microsoft.com/office/officeart/2005/8/layout/equation1"/>
    <dgm:cxn modelId="{078AE478-0CB8-A54F-A227-320B531B6281}" srcId="{426D2970-D787-AE41-9D2F-563023BC5CF7}" destId="{ED449E47-59A7-974F-A410-BF6E73936231}" srcOrd="1" destOrd="0" parTransId="{84B6CF77-96EC-344E-AA89-28BE578933F9}" sibTransId="{BE377666-A80F-B144-A397-EEBA0933EB4E}"/>
    <dgm:cxn modelId="{D0C78D8E-9C4A-6649-A2F8-11C99911AF75}" type="presOf" srcId="{D96169EB-51F7-3A4D-9A27-08B33BBF4046}" destId="{0EB5B28D-3325-1B40-BD7D-FE51647FAD95}" srcOrd="0" destOrd="0" presId="urn:microsoft.com/office/officeart/2005/8/layout/equation1"/>
    <dgm:cxn modelId="{781CD7F3-165D-4C4E-A828-0CB4DFCB68EA}" srcId="{426D2970-D787-AE41-9D2F-563023BC5CF7}" destId="{D96169EB-51F7-3A4D-9A27-08B33BBF4046}" srcOrd="2" destOrd="0" parTransId="{983E736E-AFAA-F841-B8A2-EF3A92EF7155}" sibTransId="{C64FE9BF-E8AD-AE43-B74D-ABD23A7A9189}"/>
    <dgm:cxn modelId="{3DD330F7-8DD7-8D4D-B8BA-4FE7F8F9B303}" type="presOf" srcId="{CAC75AE0-B6DD-2443-A39E-42807925BE0C}" destId="{18D25414-BE65-5949-9CCF-DB0FC59F87B2}" srcOrd="0" destOrd="0" presId="urn:microsoft.com/office/officeart/2005/8/layout/equation1"/>
    <dgm:cxn modelId="{AD21AF29-2BB8-7744-997F-A5A4662D3CDA}" type="presParOf" srcId="{55291C29-7EE7-2449-BC85-9442CD4DB5B6}" destId="{922F55E9-87D9-6F45-9789-E5A097E1E0A8}" srcOrd="0" destOrd="0" presId="urn:microsoft.com/office/officeart/2005/8/layout/equation1"/>
    <dgm:cxn modelId="{B1D162C6-E02D-0B44-9163-98622256E0E5}" type="presParOf" srcId="{55291C29-7EE7-2449-BC85-9442CD4DB5B6}" destId="{D74DDB0D-6501-3641-BEBA-4B6516FEBA23}" srcOrd="1" destOrd="0" presId="urn:microsoft.com/office/officeart/2005/8/layout/equation1"/>
    <dgm:cxn modelId="{968A7014-0D95-CB43-A30F-94740AC9C98E}" type="presParOf" srcId="{55291C29-7EE7-2449-BC85-9442CD4DB5B6}" destId="{18D25414-BE65-5949-9CCF-DB0FC59F87B2}" srcOrd="2" destOrd="0" presId="urn:microsoft.com/office/officeart/2005/8/layout/equation1"/>
    <dgm:cxn modelId="{3153A6C0-08A4-C146-9ED7-FFB35B8B3EAA}" type="presParOf" srcId="{55291C29-7EE7-2449-BC85-9442CD4DB5B6}" destId="{ECCFBB5E-1FA1-BD41-BB38-9CD7F937C512}" srcOrd="3" destOrd="0" presId="urn:microsoft.com/office/officeart/2005/8/layout/equation1"/>
    <dgm:cxn modelId="{F26D0FBB-AF15-2C43-A418-47565386D7AA}" type="presParOf" srcId="{55291C29-7EE7-2449-BC85-9442CD4DB5B6}" destId="{C3B66670-7F05-854F-AA4F-72BB0335D541}" srcOrd="4" destOrd="0" presId="urn:microsoft.com/office/officeart/2005/8/layout/equation1"/>
    <dgm:cxn modelId="{B679A903-0BF0-6847-8B6E-B91EF8EAF68A}" type="presParOf" srcId="{55291C29-7EE7-2449-BC85-9442CD4DB5B6}" destId="{7C49E7D9-49BE-CC4A-8FFE-8CA034CE342F}" srcOrd="5" destOrd="0" presId="urn:microsoft.com/office/officeart/2005/8/layout/equation1"/>
    <dgm:cxn modelId="{4547FB22-F9D4-2343-B394-ABD65DE175D0}" type="presParOf" srcId="{55291C29-7EE7-2449-BC85-9442CD4DB5B6}" destId="{C6FD7254-F7CE-744B-9345-2065000CE663}" srcOrd="6" destOrd="0" presId="urn:microsoft.com/office/officeart/2005/8/layout/equation1"/>
    <dgm:cxn modelId="{7D511CF0-7DF2-0847-B0EE-C79F7122FCBB}" type="presParOf" srcId="{55291C29-7EE7-2449-BC85-9442CD4DB5B6}" destId="{9F05B80A-05A2-ED43-9A8E-FD9E6B4866F8}" srcOrd="7" destOrd="0" presId="urn:microsoft.com/office/officeart/2005/8/layout/equation1"/>
    <dgm:cxn modelId="{0685B793-DC58-6944-B93E-026DF13E259D}" type="presParOf" srcId="{55291C29-7EE7-2449-BC85-9442CD4DB5B6}" destId="{0EB5B28D-3325-1B40-BD7D-FE51647FAD95}"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063F48E-89C7-1644-8F0F-6E535FB8B74D}" type="doc">
      <dgm:prSet loTypeId="urn:microsoft.com/office/officeart/2005/8/layout/hierarchy3" loCatId="hierarchy" qsTypeId="urn:microsoft.com/office/officeart/2005/8/quickstyle/simple2" qsCatId="simple" csTypeId="urn:microsoft.com/office/officeart/2005/8/colors/colorful1" csCatId="colorful" phldr="1"/>
      <dgm:spPr/>
      <dgm:t>
        <a:bodyPr/>
        <a:lstStyle/>
        <a:p>
          <a:endParaRPr lang="en-US"/>
        </a:p>
      </dgm:t>
    </dgm:pt>
    <dgm:pt modelId="{F718C9CE-8D86-F944-B2E4-749F57A0F7DE}">
      <dgm:prSet phldrT="[Text]"/>
      <dgm:spPr/>
      <dgm:t>
        <a:bodyPr/>
        <a:lstStyle/>
        <a:p>
          <a:r>
            <a:rPr lang="en-US" dirty="0"/>
            <a:t>Pulmonary edema</a:t>
          </a:r>
        </a:p>
      </dgm:t>
    </dgm:pt>
    <dgm:pt modelId="{43DDA218-C387-884B-B20F-45B32B5A01C2}" type="parTrans" cxnId="{C843681C-DC66-8347-BC2A-38914AEEEFF9}">
      <dgm:prSet/>
      <dgm:spPr/>
      <dgm:t>
        <a:bodyPr/>
        <a:lstStyle/>
        <a:p>
          <a:endParaRPr lang="en-US"/>
        </a:p>
      </dgm:t>
    </dgm:pt>
    <dgm:pt modelId="{148CBDFC-6DC7-5D4C-8B5C-F06C6B584E4E}" type="sibTrans" cxnId="{C843681C-DC66-8347-BC2A-38914AEEEFF9}">
      <dgm:prSet/>
      <dgm:spPr/>
      <dgm:t>
        <a:bodyPr/>
        <a:lstStyle/>
        <a:p>
          <a:endParaRPr lang="en-US"/>
        </a:p>
      </dgm:t>
    </dgm:pt>
    <dgm:pt modelId="{5F9D3479-F7DD-9A45-929F-A6C241B3743A}">
      <dgm:prSet phldrT="[Text]"/>
      <dgm:spPr/>
      <dgm:t>
        <a:bodyPr/>
        <a:lstStyle/>
        <a:p>
          <a:pPr>
            <a:buNone/>
          </a:pPr>
          <a:r>
            <a:rPr lang="en-US" dirty="0"/>
            <a:t>Arrhythmias</a:t>
          </a:r>
        </a:p>
      </dgm:t>
    </dgm:pt>
    <dgm:pt modelId="{8815E478-924C-B248-9EB1-947817A4E494}" type="parTrans" cxnId="{5E1DD5F7-816D-DB46-BFFB-B00502A40F67}">
      <dgm:prSet/>
      <dgm:spPr/>
      <dgm:t>
        <a:bodyPr/>
        <a:lstStyle/>
        <a:p>
          <a:endParaRPr lang="en-US"/>
        </a:p>
      </dgm:t>
    </dgm:pt>
    <dgm:pt modelId="{98FAC08F-C62D-AB47-930C-5BB358A32139}" type="sibTrans" cxnId="{5E1DD5F7-816D-DB46-BFFB-B00502A40F67}">
      <dgm:prSet/>
      <dgm:spPr/>
      <dgm:t>
        <a:bodyPr/>
        <a:lstStyle/>
        <a:p>
          <a:endParaRPr lang="en-US"/>
        </a:p>
      </dgm:t>
    </dgm:pt>
    <dgm:pt modelId="{99DB50B3-1D5B-9A48-9A85-AD66AA601D27}" type="pres">
      <dgm:prSet presAssocID="{2063F48E-89C7-1644-8F0F-6E535FB8B74D}" presName="diagram" presStyleCnt="0">
        <dgm:presLayoutVars>
          <dgm:chPref val="1"/>
          <dgm:dir/>
          <dgm:animOne val="branch"/>
          <dgm:animLvl val="lvl"/>
          <dgm:resizeHandles/>
        </dgm:presLayoutVars>
      </dgm:prSet>
      <dgm:spPr/>
    </dgm:pt>
    <dgm:pt modelId="{B51806A4-29F4-9A47-875F-B7B4DEC93A5F}" type="pres">
      <dgm:prSet presAssocID="{F718C9CE-8D86-F944-B2E4-749F57A0F7DE}" presName="root" presStyleCnt="0"/>
      <dgm:spPr/>
    </dgm:pt>
    <dgm:pt modelId="{F55DE342-4562-AC4E-AC5A-D65D2C98F06E}" type="pres">
      <dgm:prSet presAssocID="{F718C9CE-8D86-F944-B2E4-749F57A0F7DE}" presName="rootComposite" presStyleCnt="0"/>
      <dgm:spPr/>
    </dgm:pt>
    <dgm:pt modelId="{5A682E58-FFA6-0942-918D-64CD2572FEA2}" type="pres">
      <dgm:prSet presAssocID="{F718C9CE-8D86-F944-B2E4-749F57A0F7DE}" presName="rootText" presStyleLbl="node1" presStyleIdx="0" presStyleCnt="2" custLinFactNeighborX="-20302" custLinFactNeighborY="-373"/>
      <dgm:spPr/>
    </dgm:pt>
    <dgm:pt modelId="{218D932B-7B91-3D46-B01F-A5DADDFB7C36}" type="pres">
      <dgm:prSet presAssocID="{F718C9CE-8D86-F944-B2E4-749F57A0F7DE}" presName="rootConnector" presStyleLbl="node1" presStyleIdx="0" presStyleCnt="2"/>
      <dgm:spPr/>
    </dgm:pt>
    <dgm:pt modelId="{1A915A9F-F8F3-2D4A-A43F-770B5840B188}" type="pres">
      <dgm:prSet presAssocID="{F718C9CE-8D86-F944-B2E4-749F57A0F7DE}" presName="childShape" presStyleCnt="0"/>
      <dgm:spPr/>
    </dgm:pt>
    <dgm:pt modelId="{EFB8EEBE-846C-7840-91EE-CBBAE59881D1}" type="pres">
      <dgm:prSet presAssocID="{5F9D3479-F7DD-9A45-929F-A6C241B3743A}" presName="root" presStyleCnt="0"/>
      <dgm:spPr/>
    </dgm:pt>
    <dgm:pt modelId="{EB5D4BCC-44E4-5147-8347-F69685C8882C}" type="pres">
      <dgm:prSet presAssocID="{5F9D3479-F7DD-9A45-929F-A6C241B3743A}" presName="rootComposite" presStyleCnt="0"/>
      <dgm:spPr/>
    </dgm:pt>
    <dgm:pt modelId="{FC26A753-172A-2548-9A9D-742789130320}" type="pres">
      <dgm:prSet presAssocID="{5F9D3479-F7DD-9A45-929F-A6C241B3743A}" presName="rootText" presStyleLbl="node1" presStyleIdx="1" presStyleCnt="2" custLinFactNeighborX="18664" custLinFactNeighborY="-12736"/>
      <dgm:spPr/>
    </dgm:pt>
    <dgm:pt modelId="{1016A86E-4421-7A4E-ADBB-54476AB06BAB}" type="pres">
      <dgm:prSet presAssocID="{5F9D3479-F7DD-9A45-929F-A6C241B3743A}" presName="rootConnector" presStyleLbl="node1" presStyleIdx="1" presStyleCnt="2"/>
      <dgm:spPr/>
    </dgm:pt>
    <dgm:pt modelId="{0D7632E5-E20A-2548-A4F3-2A6E23EB4597}" type="pres">
      <dgm:prSet presAssocID="{5F9D3479-F7DD-9A45-929F-A6C241B3743A}" presName="childShape" presStyleCnt="0"/>
      <dgm:spPr/>
    </dgm:pt>
  </dgm:ptLst>
  <dgm:cxnLst>
    <dgm:cxn modelId="{C843681C-DC66-8347-BC2A-38914AEEEFF9}" srcId="{2063F48E-89C7-1644-8F0F-6E535FB8B74D}" destId="{F718C9CE-8D86-F944-B2E4-749F57A0F7DE}" srcOrd="0" destOrd="0" parTransId="{43DDA218-C387-884B-B20F-45B32B5A01C2}" sibTransId="{148CBDFC-6DC7-5D4C-8B5C-F06C6B584E4E}"/>
    <dgm:cxn modelId="{295D7030-B3A1-404C-BCC5-54D89651E550}" type="presOf" srcId="{5F9D3479-F7DD-9A45-929F-A6C241B3743A}" destId="{1016A86E-4421-7A4E-ADBB-54476AB06BAB}" srcOrd="1" destOrd="0" presId="urn:microsoft.com/office/officeart/2005/8/layout/hierarchy3"/>
    <dgm:cxn modelId="{0226B736-67DF-9B4E-85EB-3871FF570612}" type="presOf" srcId="{2063F48E-89C7-1644-8F0F-6E535FB8B74D}" destId="{99DB50B3-1D5B-9A48-9A85-AD66AA601D27}" srcOrd="0" destOrd="0" presId="urn:microsoft.com/office/officeart/2005/8/layout/hierarchy3"/>
    <dgm:cxn modelId="{41D0BE51-72F7-304B-87EB-88D4B43C4818}" type="presOf" srcId="{F718C9CE-8D86-F944-B2E4-749F57A0F7DE}" destId="{5A682E58-FFA6-0942-918D-64CD2572FEA2}" srcOrd="0" destOrd="0" presId="urn:microsoft.com/office/officeart/2005/8/layout/hierarchy3"/>
    <dgm:cxn modelId="{B3A31D56-1D5F-ED40-9B0E-120F539F73B8}" type="presOf" srcId="{F718C9CE-8D86-F944-B2E4-749F57A0F7DE}" destId="{218D932B-7B91-3D46-B01F-A5DADDFB7C36}" srcOrd="1" destOrd="0" presId="urn:microsoft.com/office/officeart/2005/8/layout/hierarchy3"/>
    <dgm:cxn modelId="{280503C2-0B52-5948-946D-555BD652AC38}" type="presOf" srcId="{5F9D3479-F7DD-9A45-929F-A6C241B3743A}" destId="{FC26A753-172A-2548-9A9D-742789130320}" srcOrd="0" destOrd="0" presId="urn:microsoft.com/office/officeart/2005/8/layout/hierarchy3"/>
    <dgm:cxn modelId="{5E1DD5F7-816D-DB46-BFFB-B00502A40F67}" srcId="{2063F48E-89C7-1644-8F0F-6E535FB8B74D}" destId="{5F9D3479-F7DD-9A45-929F-A6C241B3743A}" srcOrd="1" destOrd="0" parTransId="{8815E478-924C-B248-9EB1-947817A4E494}" sibTransId="{98FAC08F-C62D-AB47-930C-5BB358A32139}"/>
    <dgm:cxn modelId="{3D1977A6-2374-244D-9988-505D5E3D01D0}" type="presParOf" srcId="{99DB50B3-1D5B-9A48-9A85-AD66AA601D27}" destId="{B51806A4-29F4-9A47-875F-B7B4DEC93A5F}" srcOrd="0" destOrd="0" presId="urn:microsoft.com/office/officeart/2005/8/layout/hierarchy3"/>
    <dgm:cxn modelId="{812FCBFB-E53C-9644-B732-9FC1A0D5D6C3}" type="presParOf" srcId="{B51806A4-29F4-9A47-875F-B7B4DEC93A5F}" destId="{F55DE342-4562-AC4E-AC5A-D65D2C98F06E}" srcOrd="0" destOrd="0" presId="urn:microsoft.com/office/officeart/2005/8/layout/hierarchy3"/>
    <dgm:cxn modelId="{CEDB69F1-AD01-8C4C-8FE3-8C742648F3D3}" type="presParOf" srcId="{F55DE342-4562-AC4E-AC5A-D65D2C98F06E}" destId="{5A682E58-FFA6-0942-918D-64CD2572FEA2}" srcOrd="0" destOrd="0" presId="urn:microsoft.com/office/officeart/2005/8/layout/hierarchy3"/>
    <dgm:cxn modelId="{BFCC63D4-5832-4746-962F-C629A46B3A46}" type="presParOf" srcId="{F55DE342-4562-AC4E-AC5A-D65D2C98F06E}" destId="{218D932B-7B91-3D46-B01F-A5DADDFB7C36}" srcOrd="1" destOrd="0" presId="urn:microsoft.com/office/officeart/2005/8/layout/hierarchy3"/>
    <dgm:cxn modelId="{68E48921-41CF-E943-BC92-18C1CE0DD190}" type="presParOf" srcId="{B51806A4-29F4-9A47-875F-B7B4DEC93A5F}" destId="{1A915A9F-F8F3-2D4A-A43F-770B5840B188}" srcOrd="1" destOrd="0" presId="urn:microsoft.com/office/officeart/2005/8/layout/hierarchy3"/>
    <dgm:cxn modelId="{9C86E363-45AA-324C-BB63-B486FA508B10}" type="presParOf" srcId="{99DB50B3-1D5B-9A48-9A85-AD66AA601D27}" destId="{EFB8EEBE-846C-7840-91EE-CBBAE59881D1}" srcOrd="1" destOrd="0" presId="urn:microsoft.com/office/officeart/2005/8/layout/hierarchy3"/>
    <dgm:cxn modelId="{1D7B02EA-9CF1-F546-A537-F87C91DF3069}" type="presParOf" srcId="{EFB8EEBE-846C-7840-91EE-CBBAE59881D1}" destId="{EB5D4BCC-44E4-5147-8347-F69685C8882C}" srcOrd="0" destOrd="0" presId="urn:microsoft.com/office/officeart/2005/8/layout/hierarchy3"/>
    <dgm:cxn modelId="{2DEE1673-16AB-A24D-A9B6-4E4A6B5072FD}" type="presParOf" srcId="{EB5D4BCC-44E4-5147-8347-F69685C8882C}" destId="{FC26A753-172A-2548-9A9D-742789130320}" srcOrd="0" destOrd="0" presId="urn:microsoft.com/office/officeart/2005/8/layout/hierarchy3"/>
    <dgm:cxn modelId="{B40A26F7-BC7C-1443-87DA-FFB1249CB5D4}" type="presParOf" srcId="{EB5D4BCC-44E4-5147-8347-F69685C8882C}" destId="{1016A86E-4421-7A4E-ADBB-54476AB06BAB}" srcOrd="1" destOrd="0" presId="urn:microsoft.com/office/officeart/2005/8/layout/hierarchy3"/>
    <dgm:cxn modelId="{1A677B9F-8260-464F-A97B-E75E6B78B7E6}" type="presParOf" srcId="{EFB8EEBE-846C-7840-91EE-CBBAE59881D1}" destId="{0D7632E5-E20A-2548-A4F3-2A6E23EB4597}"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3136EE6-5517-0E45-BCF8-A549B543399C}" type="doc">
      <dgm:prSet loTypeId="urn:microsoft.com/office/officeart/2005/8/layout/hierarchy2" loCatId="" qsTypeId="urn:microsoft.com/office/officeart/2005/8/quickstyle/simple1" qsCatId="simple" csTypeId="urn:microsoft.com/office/officeart/2005/8/colors/colorful4" csCatId="colorful" phldr="1"/>
      <dgm:spPr/>
    </dgm:pt>
    <dgm:pt modelId="{0354FEA0-68FD-9E47-B535-E74188B1C781}">
      <dgm:prSet phldrT="[Text]"/>
      <dgm:spPr/>
      <dgm:t>
        <a:bodyPr/>
        <a:lstStyle/>
        <a:p>
          <a:r>
            <a:rPr lang="en-US" dirty="0" err="1"/>
            <a:t>proBNP</a:t>
          </a:r>
          <a:r>
            <a:rPr lang="en-US" dirty="0"/>
            <a:t> (prohormone)</a:t>
          </a:r>
        </a:p>
      </dgm:t>
    </dgm:pt>
    <dgm:pt modelId="{4AD4F245-69C1-C241-97F0-972B74D14217}" type="parTrans" cxnId="{BE1D8B28-06FA-8E42-B3F2-0ED6ADDA841B}">
      <dgm:prSet/>
      <dgm:spPr/>
      <dgm:t>
        <a:bodyPr/>
        <a:lstStyle/>
        <a:p>
          <a:endParaRPr lang="en-US"/>
        </a:p>
      </dgm:t>
    </dgm:pt>
    <dgm:pt modelId="{7097C5EA-322A-474F-8542-5277CBBB7EC3}" type="sibTrans" cxnId="{BE1D8B28-06FA-8E42-B3F2-0ED6ADDA841B}">
      <dgm:prSet/>
      <dgm:spPr/>
      <dgm:t>
        <a:bodyPr/>
        <a:lstStyle/>
        <a:p>
          <a:endParaRPr lang="en-US"/>
        </a:p>
      </dgm:t>
    </dgm:pt>
    <dgm:pt modelId="{16D1A4FF-5EB6-9344-9769-986D37BD6617}">
      <dgm:prSet phldrT="[Text]"/>
      <dgm:spPr>
        <a:solidFill>
          <a:srgbClr val="DE5226"/>
        </a:solidFill>
      </dgm:spPr>
      <dgm:t>
        <a:bodyPr/>
        <a:lstStyle/>
        <a:p>
          <a:r>
            <a:rPr lang="en-US" dirty="0"/>
            <a:t>BNP     (active)</a:t>
          </a:r>
        </a:p>
      </dgm:t>
    </dgm:pt>
    <dgm:pt modelId="{516C4BBF-2020-B946-A35E-536FCD0137E1}" type="parTrans" cxnId="{FB13B146-570A-274A-AE0A-2619AA64070E}">
      <dgm:prSet/>
      <dgm:spPr/>
      <dgm:t>
        <a:bodyPr/>
        <a:lstStyle/>
        <a:p>
          <a:endParaRPr lang="en-US"/>
        </a:p>
      </dgm:t>
    </dgm:pt>
    <dgm:pt modelId="{CF9597C6-9F01-9C46-8596-932BF07A2C27}" type="sibTrans" cxnId="{FB13B146-570A-274A-AE0A-2619AA64070E}">
      <dgm:prSet/>
      <dgm:spPr/>
      <dgm:t>
        <a:bodyPr/>
        <a:lstStyle/>
        <a:p>
          <a:endParaRPr lang="en-US"/>
        </a:p>
      </dgm:t>
    </dgm:pt>
    <dgm:pt modelId="{FAE440E4-E47E-D547-8E1A-81AF0356C4DB}">
      <dgm:prSet phldrT="[Text]"/>
      <dgm:spPr>
        <a:solidFill>
          <a:srgbClr val="074E67"/>
        </a:solidFill>
      </dgm:spPr>
      <dgm:t>
        <a:bodyPr/>
        <a:lstStyle/>
        <a:p>
          <a:r>
            <a:rPr lang="en-US" dirty="0"/>
            <a:t>NT-</a:t>
          </a:r>
          <a:r>
            <a:rPr lang="en-US" dirty="0" err="1"/>
            <a:t>proBNP</a:t>
          </a:r>
          <a:r>
            <a:rPr lang="en-US" dirty="0"/>
            <a:t> (inert)</a:t>
          </a:r>
        </a:p>
      </dgm:t>
    </dgm:pt>
    <dgm:pt modelId="{1C05E1A7-BBCC-2D4D-885D-26AD2544DBB9}" type="parTrans" cxnId="{61641DBF-8F50-1743-8C1B-F96069BC8605}">
      <dgm:prSet/>
      <dgm:spPr/>
      <dgm:t>
        <a:bodyPr/>
        <a:lstStyle/>
        <a:p>
          <a:endParaRPr lang="en-US"/>
        </a:p>
      </dgm:t>
    </dgm:pt>
    <dgm:pt modelId="{930F2F16-B030-2B43-89AB-094B36302E02}" type="sibTrans" cxnId="{61641DBF-8F50-1743-8C1B-F96069BC8605}">
      <dgm:prSet/>
      <dgm:spPr/>
      <dgm:t>
        <a:bodyPr/>
        <a:lstStyle/>
        <a:p>
          <a:endParaRPr lang="en-US"/>
        </a:p>
      </dgm:t>
    </dgm:pt>
    <dgm:pt modelId="{56A58CBE-99D1-B04C-9574-8D954F7FC7EC}" type="pres">
      <dgm:prSet presAssocID="{C3136EE6-5517-0E45-BCF8-A549B543399C}" presName="diagram" presStyleCnt="0">
        <dgm:presLayoutVars>
          <dgm:chPref val="1"/>
          <dgm:dir/>
          <dgm:animOne val="branch"/>
          <dgm:animLvl val="lvl"/>
          <dgm:resizeHandles val="exact"/>
        </dgm:presLayoutVars>
      </dgm:prSet>
      <dgm:spPr/>
    </dgm:pt>
    <dgm:pt modelId="{CC740FE2-5C98-E245-A26B-8B0CC3E40479}" type="pres">
      <dgm:prSet presAssocID="{0354FEA0-68FD-9E47-B535-E74188B1C781}" presName="root1" presStyleCnt="0"/>
      <dgm:spPr/>
    </dgm:pt>
    <dgm:pt modelId="{E25C922B-8161-0148-8A76-EB13BDD39114}" type="pres">
      <dgm:prSet presAssocID="{0354FEA0-68FD-9E47-B535-E74188B1C781}" presName="LevelOneTextNode" presStyleLbl="node0" presStyleIdx="0" presStyleCnt="1">
        <dgm:presLayoutVars>
          <dgm:chPref val="3"/>
        </dgm:presLayoutVars>
      </dgm:prSet>
      <dgm:spPr/>
    </dgm:pt>
    <dgm:pt modelId="{AD38D9AB-9174-4A48-A471-F9FB141246FB}" type="pres">
      <dgm:prSet presAssocID="{0354FEA0-68FD-9E47-B535-E74188B1C781}" presName="level2hierChild" presStyleCnt="0"/>
      <dgm:spPr/>
    </dgm:pt>
    <dgm:pt modelId="{1A3B5327-6630-014A-A208-6FBE5BA70E23}" type="pres">
      <dgm:prSet presAssocID="{516C4BBF-2020-B946-A35E-536FCD0137E1}" presName="conn2-1" presStyleLbl="parChTrans1D2" presStyleIdx="0" presStyleCnt="2"/>
      <dgm:spPr/>
    </dgm:pt>
    <dgm:pt modelId="{B6F7878F-147E-6242-9A7C-434294F5ED46}" type="pres">
      <dgm:prSet presAssocID="{516C4BBF-2020-B946-A35E-536FCD0137E1}" presName="connTx" presStyleLbl="parChTrans1D2" presStyleIdx="0" presStyleCnt="2"/>
      <dgm:spPr/>
    </dgm:pt>
    <dgm:pt modelId="{7823FF8C-DD1B-2F44-A1D4-C351E2179F29}" type="pres">
      <dgm:prSet presAssocID="{16D1A4FF-5EB6-9344-9769-986D37BD6617}" presName="root2" presStyleCnt="0"/>
      <dgm:spPr/>
    </dgm:pt>
    <dgm:pt modelId="{C38D38BA-B95A-5441-AFCF-B1756FA9EEC5}" type="pres">
      <dgm:prSet presAssocID="{16D1A4FF-5EB6-9344-9769-986D37BD6617}" presName="LevelTwoTextNode" presStyleLbl="node2" presStyleIdx="0" presStyleCnt="2">
        <dgm:presLayoutVars>
          <dgm:chPref val="3"/>
        </dgm:presLayoutVars>
      </dgm:prSet>
      <dgm:spPr/>
    </dgm:pt>
    <dgm:pt modelId="{01A3B036-19BD-C94F-BB45-5406AF8C7FFA}" type="pres">
      <dgm:prSet presAssocID="{16D1A4FF-5EB6-9344-9769-986D37BD6617}" presName="level3hierChild" presStyleCnt="0"/>
      <dgm:spPr/>
    </dgm:pt>
    <dgm:pt modelId="{25EAF51E-C1C8-9E4F-A328-011654375A62}" type="pres">
      <dgm:prSet presAssocID="{1C05E1A7-BBCC-2D4D-885D-26AD2544DBB9}" presName="conn2-1" presStyleLbl="parChTrans1D2" presStyleIdx="1" presStyleCnt="2"/>
      <dgm:spPr/>
    </dgm:pt>
    <dgm:pt modelId="{BF472E19-3F90-7647-BD3A-4125ADD642EC}" type="pres">
      <dgm:prSet presAssocID="{1C05E1A7-BBCC-2D4D-885D-26AD2544DBB9}" presName="connTx" presStyleLbl="parChTrans1D2" presStyleIdx="1" presStyleCnt="2"/>
      <dgm:spPr/>
    </dgm:pt>
    <dgm:pt modelId="{9A8A15E8-4323-D64B-86C4-6E38DCE84B5F}" type="pres">
      <dgm:prSet presAssocID="{FAE440E4-E47E-D547-8E1A-81AF0356C4DB}" presName="root2" presStyleCnt="0"/>
      <dgm:spPr/>
    </dgm:pt>
    <dgm:pt modelId="{382FDCF0-C621-8746-BC14-6F93E9CD5358}" type="pres">
      <dgm:prSet presAssocID="{FAE440E4-E47E-D547-8E1A-81AF0356C4DB}" presName="LevelTwoTextNode" presStyleLbl="node2" presStyleIdx="1" presStyleCnt="2">
        <dgm:presLayoutVars>
          <dgm:chPref val="3"/>
        </dgm:presLayoutVars>
      </dgm:prSet>
      <dgm:spPr/>
    </dgm:pt>
    <dgm:pt modelId="{77DF47FF-10FF-F048-821D-9DBEE76F3917}" type="pres">
      <dgm:prSet presAssocID="{FAE440E4-E47E-D547-8E1A-81AF0356C4DB}" presName="level3hierChild" presStyleCnt="0"/>
      <dgm:spPr/>
    </dgm:pt>
  </dgm:ptLst>
  <dgm:cxnLst>
    <dgm:cxn modelId="{5625480C-314F-2548-A441-090204EDE6C1}" type="presOf" srcId="{FAE440E4-E47E-D547-8E1A-81AF0356C4DB}" destId="{382FDCF0-C621-8746-BC14-6F93E9CD5358}" srcOrd="0" destOrd="0" presId="urn:microsoft.com/office/officeart/2005/8/layout/hierarchy2"/>
    <dgm:cxn modelId="{BE1D8B28-06FA-8E42-B3F2-0ED6ADDA841B}" srcId="{C3136EE6-5517-0E45-BCF8-A549B543399C}" destId="{0354FEA0-68FD-9E47-B535-E74188B1C781}" srcOrd="0" destOrd="0" parTransId="{4AD4F245-69C1-C241-97F0-972B74D14217}" sibTransId="{7097C5EA-322A-474F-8542-5277CBBB7EC3}"/>
    <dgm:cxn modelId="{446CB345-6296-A44D-8CAC-27D70DD2E1BE}" type="presOf" srcId="{1C05E1A7-BBCC-2D4D-885D-26AD2544DBB9}" destId="{BF472E19-3F90-7647-BD3A-4125ADD642EC}" srcOrd="1" destOrd="0" presId="urn:microsoft.com/office/officeart/2005/8/layout/hierarchy2"/>
    <dgm:cxn modelId="{FB13B146-570A-274A-AE0A-2619AA64070E}" srcId="{0354FEA0-68FD-9E47-B535-E74188B1C781}" destId="{16D1A4FF-5EB6-9344-9769-986D37BD6617}" srcOrd="0" destOrd="0" parTransId="{516C4BBF-2020-B946-A35E-536FCD0137E1}" sibTransId="{CF9597C6-9F01-9C46-8596-932BF07A2C27}"/>
    <dgm:cxn modelId="{D23C0A79-7A58-CC42-BE10-F62415C13EA5}" type="presOf" srcId="{0354FEA0-68FD-9E47-B535-E74188B1C781}" destId="{E25C922B-8161-0148-8A76-EB13BDD39114}" srcOrd="0" destOrd="0" presId="urn:microsoft.com/office/officeart/2005/8/layout/hierarchy2"/>
    <dgm:cxn modelId="{54E37997-20C0-0E4B-A953-CFFCDDBA7949}" type="presOf" srcId="{1C05E1A7-BBCC-2D4D-885D-26AD2544DBB9}" destId="{25EAF51E-C1C8-9E4F-A328-011654375A62}" srcOrd="0" destOrd="0" presId="urn:microsoft.com/office/officeart/2005/8/layout/hierarchy2"/>
    <dgm:cxn modelId="{E777B4B7-66DB-D541-9CDC-C3EE89C05B30}" type="presOf" srcId="{516C4BBF-2020-B946-A35E-536FCD0137E1}" destId="{B6F7878F-147E-6242-9A7C-434294F5ED46}" srcOrd="1" destOrd="0" presId="urn:microsoft.com/office/officeart/2005/8/layout/hierarchy2"/>
    <dgm:cxn modelId="{61641DBF-8F50-1743-8C1B-F96069BC8605}" srcId="{0354FEA0-68FD-9E47-B535-E74188B1C781}" destId="{FAE440E4-E47E-D547-8E1A-81AF0356C4DB}" srcOrd="1" destOrd="0" parTransId="{1C05E1A7-BBCC-2D4D-885D-26AD2544DBB9}" sibTransId="{930F2F16-B030-2B43-89AB-094B36302E02}"/>
    <dgm:cxn modelId="{27A518D0-983A-A04B-ACBC-54F50DE90F15}" type="presOf" srcId="{16D1A4FF-5EB6-9344-9769-986D37BD6617}" destId="{C38D38BA-B95A-5441-AFCF-B1756FA9EEC5}" srcOrd="0" destOrd="0" presId="urn:microsoft.com/office/officeart/2005/8/layout/hierarchy2"/>
    <dgm:cxn modelId="{E4AA39E3-3CEA-8844-83C3-625B0BB26917}" type="presOf" srcId="{C3136EE6-5517-0E45-BCF8-A549B543399C}" destId="{56A58CBE-99D1-B04C-9574-8D954F7FC7EC}" srcOrd="0" destOrd="0" presId="urn:microsoft.com/office/officeart/2005/8/layout/hierarchy2"/>
    <dgm:cxn modelId="{3D4C0AFD-F6CC-1149-8718-99C747FCD67D}" type="presOf" srcId="{516C4BBF-2020-B946-A35E-536FCD0137E1}" destId="{1A3B5327-6630-014A-A208-6FBE5BA70E23}" srcOrd="0" destOrd="0" presId="urn:microsoft.com/office/officeart/2005/8/layout/hierarchy2"/>
    <dgm:cxn modelId="{1425B158-0FE7-5E4A-ADB0-0C9019A073E2}" type="presParOf" srcId="{56A58CBE-99D1-B04C-9574-8D954F7FC7EC}" destId="{CC740FE2-5C98-E245-A26B-8B0CC3E40479}" srcOrd="0" destOrd="0" presId="urn:microsoft.com/office/officeart/2005/8/layout/hierarchy2"/>
    <dgm:cxn modelId="{E23771C3-C78B-9748-A55A-3F20032D07DF}" type="presParOf" srcId="{CC740FE2-5C98-E245-A26B-8B0CC3E40479}" destId="{E25C922B-8161-0148-8A76-EB13BDD39114}" srcOrd="0" destOrd="0" presId="urn:microsoft.com/office/officeart/2005/8/layout/hierarchy2"/>
    <dgm:cxn modelId="{3BE99105-4C89-7A49-9E54-1670F5F3101C}" type="presParOf" srcId="{CC740FE2-5C98-E245-A26B-8B0CC3E40479}" destId="{AD38D9AB-9174-4A48-A471-F9FB141246FB}" srcOrd="1" destOrd="0" presId="urn:microsoft.com/office/officeart/2005/8/layout/hierarchy2"/>
    <dgm:cxn modelId="{F2A84DCD-2356-8048-A119-AEE04D5926A1}" type="presParOf" srcId="{AD38D9AB-9174-4A48-A471-F9FB141246FB}" destId="{1A3B5327-6630-014A-A208-6FBE5BA70E23}" srcOrd="0" destOrd="0" presId="urn:microsoft.com/office/officeart/2005/8/layout/hierarchy2"/>
    <dgm:cxn modelId="{92A79FE5-5ED1-1E4E-BB87-7BD1819E25A8}" type="presParOf" srcId="{1A3B5327-6630-014A-A208-6FBE5BA70E23}" destId="{B6F7878F-147E-6242-9A7C-434294F5ED46}" srcOrd="0" destOrd="0" presId="urn:microsoft.com/office/officeart/2005/8/layout/hierarchy2"/>
    <dgm:cxn modelId="{CED985C6-D906-6740-9D54-7FFE6EFFA183}" type="presParOf" srcId="{AD38D9AB-9174-4A48-A471-F9FB141246FB}" destId="{7823FF8C-DD1B-2F44-A1D4-C351E2179F29}" srcOrd="1" destOrd="0" presId="urn:microsoft.com/office/officeart/2005/8/layout/hierarchy2"/>
    <dgm:cxn modelId="{0991A4FF-848B-CC4F-AEF1-68221979F606}" type="presParOf" srcId="{7823FF8C-DD1B-2F44-A1D4-C351E2179F29}" destId="{C38D38BA-B95A-5441-AFCF-B1756FA9EEC5}" srcOrd="0" destOrd="0" presId="urn:microsoft.com/office/officeart/2005/8/layout/hierarchy2"/>
    <dgm:cxn modelId="{23D18B1C-89A0-4D43-BB22-14EF53295BFE}" type="presParOf" srcId="{7823FF8C-DD1B-2F44-A1D4-C351E2179F29}" destId="{01A3B036-19BD-C94F-BB45-5406AF8C7FFA}" srcOrd="1" destOrd="0" presId="urn:microsoft.com/office/officeart/2005/8/layout/hierarchy2"/>
    <dgm:cxn modelId="{D5C2BDAF-B1C6-574F-BDA5-7C5829D426C3}" type="presParOf" srcId="{AD38D9AB-9174-4A48-A471-F9FB141246FB}" destId="{25EAF51E-C1C8-9E4F-A328-011654375A62}" srcOrd="2" destOrd="0" presId="urn:microsoft.com/office/officeart/2005/8/layout/hierarchy2"/>
    <dgm:cxn modelId="{2C40AB7C-3387-524B-ADB2-FA8607BA5816}" type="presParOf" srcId="{25EAF51E-C1C8-9E4F-A328-011654375A62}" destId="{BF472E19-3F90-7647-BD3A-4125ADD642EC}" srcOrd="0" destOrd="0" presId="urn:microsoft.com/office/officeart/2005/8/layout/hierarchy2"/>
    <dgm:cxn modelId="{9C57F668-E6DA-9049-9C6F-BEC23B8492CE}" type="presParOf" srcId="{AD38D9AB-9174-4A48-A471-F9FB141246FB}" destId="{9A8A15E8-4323-D64B-86C4-6E38DCE84B5F}" srcOrd="3" destOrd="0" presId="urn:microsoft.com/office/officeart/2005/8/layout/hierarchy2"/>
    <dgm:cxn modelId="{C962BC5B-8799-4A45-BDD9-7C63BC4F56BA}" type="presParOf" srcId="{9A8A15E8-4323-D64B-86C4-6E38DCE84B5F}" destId="{382FDCF0-C621-8746-BC14-6F93E9CD5358}" srcOrd="0" destOrd="0" presId="urn:microsoft.com/office/officeart/2005/8/layout/hierarchy2"/>
    <dgm:cxn modelId="{BAE2BEE7-289A-634A-96E1-C727D44F980F}" type="presParOf" srcId="{9A8A15E8-4323-D64B-86C4-6E38DCE84B5F}" destId="{77DF47FF-10FF-F048-821D-9DBEE76F391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2E65159-A331-4CE1-952B-11073DD795C7}" type="doc">
      <dgm:prSet loTypeId="urn:microsoft.com/office/officeart/2005/8/layout/hierarchy1" loCatId="hierarchy" qsTypeId="urn:microsoft.com/office/officeart/2005/8/quickstyle/simple4" qsCatId="simple" csTypeId="urn:microsoft.com/office/officeart/2005/8/colors/colorful4" csCatId="colorful" phldr="1"/>
      <dgm:spPr/>
      <dgm:t>
        <a:bodyPr/>
        <a:lstStyle/>
        <a:p>
          <a:endParaRPr lang="en-US"/>
        </a:p>
      </dgm:t>
    </dgm:pt>
    <dgm:pt modelId="{D2C4D8BB-BB7B-4E92-A976-8804345D2BDD}">
      <dgm:prSet phldrT="[Text]"/>
      <dgm:spPr/>
      <dgm:t>
        <a:bodyPr/>
        <a:lstStyle/>
        <a:p>
          <a:r>
            <a:rPr lang="en-US" dirty="0"/>
            <a:t>Cardiac </a:t>
          </a:r>
        </a:p>
        <a:p>
          <a:r>
            <a:rPr lang="en-US" dirty="0"/>
            <a:t>Output</a:t>
          </a:r>
        </a:p>
      </dgm:t>
    </dgm:pt>
    <dgm:pt modelId="{7E0EF2EB-33E7-4844-9DE5-C9898D891EA5}" type="parTrans" cxnId="{872B61B3-CA4C-4CFA-8FDD-F95C788CEEE7}">
      <dgm:prSet/>
      <dgm:spPr/>
      <dgm:t>
        <a:bodyPr/>
        <a:lstStyle/>
        <a:p>
          <a:endParaRPr lang="en-US"/>
        </a:p>
      </dgm:t>
    </dgm:pt>
    <dgm:pt modelId="{563AE90C-470F-408C-A1AB-AD52C1426A9C}" type="sibTrans" cxnId="{872B61B3-CA4C-4CFA-8FDD-F95C788CEEE7}">
      <dgm:prSet/>
      <dgm:spPr/>
      <dgm:t>
        <a:bodyPr/>
        <a:lstStyle/>
        <a:p>
          <a:endParaRPr lang="en-US"/>
        </a:p>
      </dgm:t>
    </dgm:pt>
    <dgm:pt modelId="{4D95C3EB-1A1C-4D1E-B109-B3539036595E}">
      <dgm:prSet phldrT="[Text]"/>
      <dgm:spPr/>
      <dgm:t>
        <a:bodyPr/>
        <a:lstStyle/>
        <a:p>
          <a:r>
            <a:rPr lang="en-US" dirty="0"/>
            <a:t>Preload</a:t>
          </a:r>
        </a:p>
      </dgm:t>
    </dgm:pt>
    <dgm:pt modelId="{0A578BB2-9EA7-4648-8F57-41778041E30C}" type="parTrans" cxnId="{A9995987-837E-496C-8A47-25B308170995}">
      <dgm:prSet/>
      <dgm:spPr/>
      <dgm:t>
        <a:bodyPr/>
        <a:lstStyle/>
        <a:p>
          <a:endParaRPr lang="en-US"/>
        </a:p>
      </dgm:t>
    </dgm:pt>
    <dgm:pt modelId="{F5C4F8A7-D59A-435E-8EC0-B1B320DEA917}" type="sibTrans" cxnId="{A9995987-837E-496C-8A47-25B308170995}">
      <dgm:prSet/>
      <dgm:spPr/>
      <dgm:t>
        <a:bodyPr/>
        <a:lstStyle/>
        <a:p>
          <a:endParaRPr lang="en-US"/>
        </a:p>
      </dgm:t>
    </dgm:pt>
    <dgm:pt modelId="{D53C74F3-A67A-4D02-911B-03A909497DB3}">
      <dgm:prSet phldrT="[Text]"/>
      <dgm:spPr/>
      <dgm:t>
        <a:bodyPr/>
        <a:lstStyle/>
        <a:p>
          <a:r>
            <a:rPr lang="en-US" dirty="0" err="1"/>
            <a:t>Afterload</a:t>
          </a:r>
          <a:endParaRPr lang="en-US" dirty="0"/>
        </a:p>
      </dgm:t>
    </dgm:pt>
    <dgm:pt modelId="{44327524-1640-4150-8BD1-70BA2744932E}" type="parTrans" cxnId="{2C407B3A-9F6E-4064-ABDD-60E0805176F3}">
      <dgm:prSet/>
      <dgm:spPr/>
      <dgm:t>
        <a:bodyPr/>
        <a:lstStyle/>
        <a:p>
          <a:endParaRPr lang="en-US"/>
        </a:p>
      </dgm:t>
    </dgm:pt>
    <dgm:pt modelId="{A0E6D654-E03D-40B9-B831-7D06C7A3D0CD}" type="sibTrans" cxnId="{2C407B3A-9F6E-4064-ABDD-60E0805176F3}">
      <dgm:prSet/>
      <dgm:spPr/>
      <dgm:t>
        <a:bodyPr/>
        <a:lstStyle/>
        <a:p>
          <a:endParaRPr lang="en-US"/>
        </a:p>
      </dgm:t>
    </dgm:pt>
    <dgm:pt modelId="{E0EA36FF-14E5-4E03-B807-9C2130DE09C4}">
      <dgm:prSet/>
      <dgm:spPr/>
      <dgm:t>
        <a:bodyPr/>
        <a:lstStyle/>
        <a:p>
          <a:r>
            <a:rPr lang="en-US" dirty="0"/>
            <a:t>Contractility</a:t>
          </a:r>
        </a:p>
      </dgm:t>
    </dgm:pt>
    <dgm:pt modelId="{89D94C4E-E365-4A9D-B89F-31D048C2F468}" type="parTrans" cxnId="{8ED78898-FF37-4F28-BB78-D8F46C476C54}">
      <dgm:prSet/>
      <dgm:spPr/>
      <dgm:t>
        <a:bodyPr/>
        <a:lstStyle/>
        <a:p>
          <a:endParaRPr lang="en-US"/>
        </a:p>
      </dgm:t>
    </dgm:pt>
    <dgm:pt modelId="{53B25609-CC50-4D18-A0F0-8FB83A9F4B75}" type="sibTrans" cxnId="{8ED78898-FF37-4F28-BB78-D8F46C476C54}">
      <dgm:prSet/>
      <dgm:spPr/>
      <dgm:t>
        <a:bodyPr/>
        <a:lstStyle/>
        <a:p>
          <a:endParaRPr lang="en-US"/>
        </a:p>
      </dgm:t>
    </dgm:pt>
    <dgm:pt modelId="{CB2C00A3-4EA5-451E-B2F5-5B5579A170B8}">
      <dgm:prSet/>
      <dgm:spPr/>
      <dgm:t>
        <a:bodyPr/>
        <a:lstStyle/>
        <a:p>
          <a:r>
            <a:rPr lang="en-US" dirty="0"/>
            <a:t>Heart Rate</a:t>
          </a:r>
        </a:p>
      </dgm:t>
    </dgm:pt>
    <dgm:pt modelId="{8BF9DB07-5568-4AA1-AEEC-81035FE6DC95}" type="parTrans" cxnId="{38986193-6F3C-472D-B737-1DC42CBEFDFE}">
      <dgm:prSet/>
      <dgm:spPr/>
      <dgm:t>
        <a:bodyPr/>
        <a:lstStyle/>
        <a:p>
          <a:endParaRPr lang="en-US"/>
        </a:p>
      </dgm:t>
    </dgm:pt>
    <dgm:pt modelId="{4CB17A48-58B3-4264-B74B-1504DABB4D2C}" type="sibTrans" cxnId="{38986193-6F3C-472D-B737-1DC42CBEFDFE}">
      <dgm:prSet/>
      <dgm:spPr/>
      <dgm:t>
        <a:bodyPr/>
        <a:lstStyle/>
        <a:p>
          <a:endParaRPr lang="en-US"/>
        </a:p>
      </dgm:t>
    </dgm:pt>
    <dgm:pt modelId="{7217DD1B-3429-3D44-BEEA-92A297FDF5B2}">
      <dgm:prSet phldrT="[Text]"/>
      <dgm:spPr/>
      <dgm:t>
        <a:bodyPr/>
        <a:lstStyle/>
        <a:p>
          <a:r>
            <a:rPr lang="en-US" dirty="0"/>
            <a:t>Optimize Stroke Volume</a:t>
          </a:r>
        </a:p>
      </dgm:t>
    </dgm:pt>
    <dgm:pt modelId="{AEEC5C60-FEB2-E441-A558-516A8EB30924}" type="parTrans" cxnId="{1A49C6E2-6942-D448-801C-627A400DF924}">
      <dgm:prSet/>
      <dgm:spPr/>
      <dgm:t>
        <a:bodyPr/>
        <a:lstStyle/>
        <a:p>
          <a:endParaRPr lang="en-US"/>
        </a:p>
      </dgm:t>
    </dgm:pt>
    <dgm:pt modelId="{8C938394-3B0C-734C-8542-E527DA13498B}" type="sibTrans" cxnId="{1A49C6E2-6942-D448-801C-627A400DF924}">
      <dgm:prSet/>
      <dgm:spPr/>
      <dgm:t>
        <a:bodyPr/>
        <a:lstStyle/>
        <a:p>
          <a:endParaRPr lang="en-US"/>
        </a:p>
      </dgm:t>
    </dgm:pt>
    <dgm:pt modelId="{7971B5FC-DB5E-B94C-8FD3-313DCC5D6CD5}">
      <dgm:prSet phldrT="[Text]"/>
      <dgm:spPr/>
      <dgm:t>
        <a:bodyPr/>
        <a:lstStyle/>
        <a:p>
          <a:r>
            <a:rPr lang="en-US" dirty="0"/>
            <a:t>Avoid Hypotension</a:t>
          </a:r>
        </a:p>
      </dgm:t>
    </dgm:pt>
    <dgm:pt modelId="{1A13CC50-41DB-FD48-9EB8-1EE6FEB50F7B}" type="parTrans" cxnId="{2FBF6F5A-5AAD-7B47-98FA-795A8DAF8DBD}">
      <dgm:prSet/>
      <dgm:spPr/>
      <dgm:t>
        <a:bodyPr/>
        <a:lstStyle/>
        <a:p>
          <a:endParaRPr lang="en-US"/>
        </a:p>
      </dgm:t>
    </dgm:pt>
    <dgm:pt modelId="{76068099-9EF0-194F-871B-520EDDBAE4AE}" type="sibTrans" cxnId="{2FBF6F5A-5AAD-7B47-98FA-795A8DAF8DBD}">
      <dgm:prSet/>
      <dgm:spPr/>
      <dgm:t>
        <a:bodyPr/>
        <a:lstStyle/>
        <a:p>
          <a:endParaRPr lang="en-US"/>
        </a:p>
      </dgm:t>
    </dgm:pt>
    <dgm:pt modelId="{0EBB83A7-CFC4-534F-B15D-8C1DDB153347}">
      <dgm:prSet/>
      <dgm:spPr/>
      <dgm:t>
        <a:bodyPr/>
        <a:lstStyle/>
        <a:p>
          <a:r>
            <a:rPr lang="en-US" dirty="0"/>
            <a:t>Optimize</a:t>
          </a:r>
        </a:p>
      </dgm:t>
    </dgm:pt>
    <dgm:pt modelId="{2130EF16-BA30-5B47-B2FF-5BDA883DB907}" type="parTrans" cxnId="{5EBCC6BC-1870-3A45-815A-DD46BF2C1550}">
      <dgm:prSet/>
      <dgm:spPr/>
      <dgm:t>
        <a:bodyPr/>
        <a:lstStyle/>
        <a:p>
          <a:endParaRPr lang="en-US"/>
        </a:p>
      </dgm:t>
    </dgm:pt>
    <dgm:pt modelId="{C5E8163D-D75D-AE40-8D72-B3E196D54B1D}" type="sibTrans" cxnId="{5EBCC6BC-1870-3A45-815A-DD46BF2C1550}">
      <dgm:prSet/>
      <dgm:spPr/>
      <dgm:t>
        <a:bodyPr/>
        <a:lstStyle/>
        <a:p>
          <a:endParaRPr lang="en-US"/>
        </a:p>
      </dgm:t>
    </dgm:pt>
    <dgm:pt modelId="{B2918AB9-2E66-B04B-89A4-3F664C69944A}">
      <dgm:prSet/>
      <dgm:spPr/>
      <dgm:t>
        <a:bodyPr/>
        <a:lstStyle/>
        <a:p>
          <a:r>
            <a:rPr lang="en-US" dirty="0"/>
            <a:t>Avoid Tachycardia</a:t>
          </a:r>
        </a:p>
      </dgm:t>
    </dgm:pt>
    <dgm:pt modelId="{CBA6B7C4-C2C5-734B-AA2F-13474ABD5F5A}" type="parTrans" cxnId="{51B6BB3A-E134-8649-BC81-939466875F24}">
      <dgm:prSet/>
      <dgm:spPr/>
      <dgm:t>
        <a:bodyPr/>
        <a:lstStyle/>
        <a:p>
          <a:endParaRPr lang="en-US"/>
        </a:p>
      </dgm:t>
    </dgm:pt>
    <dgm:pt modelId="{A7BA2B58-4172-BE4A-985A-5FCAF2555B7A}" type="sibTrans" cxnId="{51B6BB3A-E134-8649-BC81-939466875F24}">
      <dgm:prSet/>
      <dgm:spPr/>
      <dgm:t>
        <a:bodyPr/>
        <a:lstStyle/>
        <a:p>
          <a:endParaRPr lang="en-US"/>
        </a:p>
      </dgm:t>
    </dgm:pt>
    <dgm:pt modelId="{372BBE01-3CD7-5442-908A-3C238F2B0A0A}" type="pres">
      <dgm:prSet presAssocID="{82E65159-A331-4CE1-952B-11073DD795C7}" presName="hierChild1" presStyleCnt="0">
        <dgm:presLayoutVars>
          <dgm:chPref val="1"/>
          <dgm:dir/>
          <dgm:animOne val="branch"/>
          <dgm:animLvl val="lvl"/>
          <dgm:resizeHandles/>
        </dgm:presLayoutVars>
      </dgm:prSet>
      <dgm:spPr/>
    </dgm:pt>
    <dgm:pt modelId="{A2F4A894-A63A-8343-B85C-53177AB8E363}" type="pres">
      <dgm:prSet presAssocID="{D2C4D8BB-BB7B-4E92-A976-8804345D2BDD}" presName="hierRoot1" presStyleCnt="0"/>
      <dgm:spPr/>
    </dgm:pt>
    <dgm:pt modelId="{E2AC3A53-D5F1-F54E-8686-A62B1A0B33DB}" type="pres">
      <dgm:prSet presAssocID="{D2C4D8BB-BB7B-4E92-A976-8804345D2BDD}" presName="composite" presStyleCnt="0"/>
      <dgm:spPr/>
    </dgm:pt>
    <dgm:pt modelId="{A9B68DC3-742A-B547-8F28-4B7F96852565}" type="pres">
      <dgm:prSet presAssocID="{D2C4D8BB-BB7B-4E92-A976-8804345D2BDD}" presName="background" presStyleLbl="node0" presStyleIdx="0" presStyleCnt="1"/>
      <dgm:spPr/>
    </dgm:pt>
    <dgm:pt modelId="{4BCD2965-B0E0-D743-820D-78268A67757B}" type="pres">
      <dgm:prSet presAssocID="{D2C4D8BB-BB7B-4E92-A976-8804345D2BDD}" presName="text" presStyleLbl="fgAcc0" presStyleIdx="0" presStyleCnt="1">
        <dgm:presLayoutVars>
          <dgm:chPref val="3"/>
        </dgm:presLayoutVars>
      </dgm:prSet>
      <dgm:spPr/>
    </dgm:pt>
    <dgm:pt modelId="{C3E406FB-7A63-9D4B-8F0A-5CEDD34F8D2E}" type="pres">
      <dgm:prSet presAssocID="{D2C4D8BB-BB7B-4E92-A976-8804345D2BDD}" presName="hierChild2" presStyleCnt="0"/>
      <dgm:spPr/>
    </dgm:pt>
    <dgm:pt modelId="{CF94FD32-F032-EB42-B7C9-88B6B998D404}" type="pres">
      <dgm:prSet presAssocID="{0A578BB2-9EA7-4648-8F57-41778041E30C}" presName="Name10" presStyleLbl="parChTrans1D2" presStyleIdx="0" presStyleCnt="4"/>
      <dgm:spPr/>
    </dgm:pt>
    <dgm:pt modelId="{788DF015-7924-D344-8156-CF17475BEEB4}" type="pres">
      <dgm:prSet presAssocID="{4D95C3EB-1A1C-4D1E-B109-B3539036595E}" presName="hierRoot2" presStyleCnt="0"/>
      <dgm:spPr/>
    </dgm:pt>
    <dgm:pt modelId="{85E1F1DE-7717-2B47-B300-EB4DB84C01FA}" type="pres">
      <dgm:prSet presAssocID="{4D95C3EB-1A1C-4D1E-B109-B3539036595E}" presName="composite2" presStyleCnt="0"/>
      <dgm:spPr/>
    </dgm:pt>
    <dgm:pt modelId="{067588DF-C3F3-1745-AC92-942C61C20535}" type="pres">
      <dgm:prSet presAssocID="{4D95C3EB-1A1C-4D1E-B109-B3539036595E}" presName="background2" presStyleLbl="node2" presStyleIdx="0" presStyleCnt="4"/>
      <dgm:spPr>
        <a:solidFill>
          <a:schemeClr val="accent5"/>
        </a:solidFill>
      </dgm:spPr>
    </dgm:pt>
    <dgm:pt modelId="{148305AC-8318-8247-9694-1BA841214690}" type="pres">
      <dgm:prSet presAssocID="{4D95C3EB-1A1C-4D1E-B109-B3539036595E}" presName="text2" presStyleLbl="fgAcc2" presStyleIdx="0" presStyleCnt="4">
        <dgm:presLayoutVars>
          <dgm:chPref val="3"/>
        </dgm:presLayoutVars>
      </dgm:prSet>
      <dgm:spPr/>
    </dgm:pt>
    <dgm:pt modelId="{8D5317AD-0D5A-DA43-9B43-16375D1261FE}" type="pres">
      <dgm:prSet presAssocID="{4D95C3EB-1A1C-4D1E-B109-B3539036595E}" presName="hierChild3" presStyleCnt="0"/>
      <dgm:spPr/>
    </dgm:pt>
    <dgm:pt modelId="{3B9E1CB5-32FB-CE4C-A5BC-08FD9AB139DC}" type="pres">
      <dgm:prSet presAssocID="{AEEC5C60-FEB2-E441-A558-516A8EB30924}" presName="Name17" presStyleLbl="parChTrans1D3" presStyleIdx="0" presStyleCnt="4"/>
      <dgm:spPr/>
    </dgm:pt>
    <dgm:pt modelId="{340F0000-C2AD-2A40-9CB6-613F134121EB}" type="pres">
      <dgm:prSet presAssocID="{7217DD1B-3429-3D44-BEEA-92A297FDF5B2}" presName="hierRoot3" presStyleCnt="0"/>
      <dgm:spPr/>
    </dgm:pt>
    <dgm:pt modelId="{1F1F44AA-138B-4D42-B635-A22641B7E444}" type="pres">
      <dgm:prSet presAssocID="{7217DD1B-3429-3D44-BEEA-92A297FDF5B2}" presName="composite3" presStyleCnt="0"/>
      <dgm:spPr/>
    </dgm:pt>
    <dgm:pt modelId="{4A90A6A8-64EF-B245-B647-3760E703CBEE}" type="pres">
      <dgm:prSet presAssocID="{7217DD1B-3429-3D44-BEEA-92A297FDF5B2}" presName="background3" presStyleLbl="node3" presStyleIdx="0" presStyleCnt="4"/>
      <dgm:spPr/>
    </dgm:pt>
    <dgm:pt modelId="{8ECC8CE0-4CD7-F74E-B5D7-6CB3351491F6}" type="pres">
      <dgm:prSet presAssocID="{7217DD1B-3429-3D44-BEEA-92A297FDF5B2}" presName="text3" presStyleLbl="fgAcc3" presStyleIdx="0" presStyleCnt="4">
        <dgm:presLayoutVars>
          <dgm:chPref val="3"/>
        </dgm:presLayoutVars>
      </dgm:prSet>
      <dgm:spPr/>
    </dgm:pt>
    <dgm:pt modelId="{26FF7215-5630-094A-AE22-E93951B24DE5}" type="pres">
      <dgm:prSet presAssocID="{7217DD1B-3429-3D44-BEEA-92A297FDF5B2}" presName="hierChild4" presStyleCnt="0"/>
      <dgm:spPr/>
    </dgm:pt>
    <dgm:pt modelId="{0684809D-3B4C-7246-A1F7-09114AE54BCF}" type="pres">
      <dgm:prSet presAssocID="{44327524-1640-4150-8BD1-70BA2744932E}" presName="Name10" presStyleLbl="parChTrans1D2" presStyleIdx="1" presStyleCnt="4"/>
      <dgm:spPr/>
    </dgm:pt>
    <dgm:pt modelId="{DBFF45FE-56FA-F64D-9124-8B54F49A19C1}" type="pres">
      <dgm:prSet presAssocID="{D53C74F3-A67A-4D02-911B-03A909497DB3}" presName="hierRoot2" presStyleCnt="0"/>
      <dgm:spPr/>
    </dgm:pt>
    <dgm:pt modelId="{A5A24636-BA0D-A14B-85F3-DCBFB55935A3}" type="pres">
      <dgm:prSet presAssocID="{D53C74F3-A67A-4D02-911B-03A909497DB3}" presName="composite2" presStyleCnt="0"/>
      <dgm:spPr/>
    </dgm:pt>
    <dgm:pt modelId="{F6275FBF-AE6F-CE41-8162-16260634F0C7}" type="pres">
      <dgm:prSet presAssocID="{D53C74F3-A67A-4D02-911B-03A909497DB3}" presName="background2" presStyleLbl="node2" presStyleIdx="1" presStyleCnt="4"/>
      <dgm:spPr/>
    </dgm:pt>
    <dgm:pt modelId="{E0190F25-2B05-9F48-96C1-5578F2F0EDEC}" type="pres">
      <dgm:prSet presAssocID="{D53C74F3-A67A-4D02-911B-03A909497DB3}" presName="text2" presStyleLbl="fgAcc2" presStyleIdx="1" presStyleCnt="4">
        <dgm:presLayoutVars>
          <dgm:chPref val="3"/>
        </dgm:presLayoutVars>
      </dgm:prSet>
      <dgm:spPr/>
    </dgm:pt>
    <dgm:pt modelId="{37843661-99E6-8746-A0CA-89F9BB529001}" type="pres">
      <dgm:prSet presAssocID="{D53C74F3-A67A-4D02-911B-03A909497DB3}" presName="hierChild3" presStyleCnt="0"/>
      <dgm:spPr/>
    </dgm:pt>
    <dgm:pt modelId="{38D527B8-F495-144A-BB5E-FE023C56A395}" type="pres">
      <dgm:prSet presAssocID="{1A13CC50-41DB-FD48-9EB8-1EE6FEB50F7B}" presName="Name17" presStyleLbl="parChTrans1D3" presStyleIdx="1" presStyleCnt="4"/>
      <dgm:spPr/>
    </dgm:pt>
    <dgm:pt modelId="{ED6D0751-FC04-264F-A25B-B04A44FC2FD7}" type="pres">
      <dgm:prSet presAssocID="{7971B5FC-DB5E-B94C-8FD3-313DCC5D6CD5}" presName="hierRoot3" presStyleCnt="0"/>
      <dgm:spPr/>
    </dgm:pt>
    <dgm:pt modelId="{7F3EE729-72BF-3541-B6C2-DB6B3DE3B9DF}" type="pres">
      <dgm:prSet presAssocID="{7971B5FC-DB5E-B94C-8FD3-313DCC5D6CD5}" presName="composite3" presStyleCnt="0"/>
      <dgm:spPr/>
    </dgm:pt>
    <dgm:pt modelId="{1217124B-0245-A447-B57C-38E798F22EB5}" type="pres">
      <dgm:prSet presAssocID="{7971B5FC-DB5E-B94C-8FD3-313DCC5D6CD5}" presName="background3" presStyleLbl="node3" presStyleIdx="1" presStyleCnt="4"/>
      <dgm:spPr/>
    </dgm:pt>
    <dgm:pt modelId="{269805F6-1DC7-C143-919B-BCD1098FEF18}" type="pres">
      <dgm:prSet presAssocID="{7971B5FC-DB5E-B94C-8FD3-313DCC5D6CD5}" presName="text3" presStyleLbl="fgAcc3" presStyleIdx="1" presStyleCnt="4">
        <dgm:presLayoutVars>
          <dgm:chPref val="3"/>
        </dgm:presLayoutVars>
      </dgm:prSet>
      <dgm:spPr/>
    </dgm:pt>
    <dgm:pt modelId="{138B4ED3-9491-C04E-8400-D6F42CF46E72}" type="pres">
      <dgm:prSet presAssocID="{7971B5FC-DB5E-B94C-8FD3-313DCC5D6CD5}" presName="hierChild4" presStyleCnt="0"/>
      <dgm:spPr/>
    </dgm:pt>
    <dgm:pt modelId="{F87B2495-FC65-0345-9399-3E5FA3D1A21B}" type="pres">
      <dgm:prSet presAssocID="{89D94C4E-E365-4A9D-B89F-31D048C2F468}" presName="Name10" presStyleLbl="parChTrans1D2" presStyleIdx="2" presStyleCnt="4"/>
      <dgm:spPr/>
    </dgm:pt>
    <dgm:pt modelId="{94F7F736-E67E-1846-B957-2149E5A64320}" type="pres">
      <dgm:prSet presAssocID="{E0EA36FF-14E5-4E03-B807-9C2130DE09C4}" presName="hierRoot2" presStyleCnt="0"/>
      <dgm:spPr/>
    </dgm:pt>
    <dgm:pt modelId="{7C7B8B9F-2049-D640-9A72-B5A26CA13056}" type="pres">
      <dgm:prSet presAssocID="{E0EA36FF-14E5-4E03-B807-9C2130DE09C4}" presName="composite2" presStyleCnt="0"/>
      <dgm:spPr/>
    </dgm:pt>
    <dgm:pt modelId="{D4EC2ACE-6690-6B4E-A60B-7D21AB2783BC}" type="pres">
      <dgm:prSet presAssocID="{E0EA36FF-14E5-4E03-B807-9C2130DE09C4}" presName="background2" presStyleLbl="node2" presStyleIdx="2" presStyleCnt="4"/>
      <dgm:spPr/>
    </dgm:pt>
    <dgm:pt modelId="{3B4D80E0-CEC2-AF4E-9926-4DBD2BDA69D0}" type="pres">
      <dgm:prSet presAssocID="{E0EA36FF-14E5-4E03-B807-9C2130DE09C4}" presName="text2" presStyleLbl="fgAcc2" presStyleIdx="2" presStyleCnt="4">
        <dgm:presLayoutVars>
          <dgm:chPref val="3"/>
        </dgm:presLayoutVars>
      </dgm:prSet>
      <dgm:spPr/>
    </dgm:pt>
    <dgm:pt modelId="{DCF9E88B-F8F2-2642-A913-7D37D33510C2}" type="pres">
      <dgm:prSet presAssocID="{E0EA36FF-14E5-4E03-B807-9C2130DE09C4}" presName="hierChild3" presStyleCnt="0"/>
      <dgm:spPr/>
    </dgm:pt>
    <dgm:pt modelId="{892C68F6-C6C6-DC43-9F5D-4CD764D0F085}" type="pres">
      <dgm:prSet presAssocID="{2130EF16-BA30-5B47-B2FF-5BDA883DB907}" presName="Name17" presStyleLbl="parChTrans1D3" presStyleIdx="2" presStyleCnt="4"/>
      <dgm:spPr/>
    </dgm:pt>
    <dgm:pt modelId="{1AFD2645-C0C6-8F4C-A368-00A7FF23E436}" type="pres">
      <dgm:prSet presAssocID="{0EBB83A7-CFC4-534F-B15D-8C1DDB153347}" presName="hierRoot3" presStyleCnt="0"/>
      <dgm:spPr/>
    </dgm:pt>
    <dgm:pt modelId="{EE5887DB-A6C8-D441-9DDC-55E02E333CD8}" type="pres">
      <dgm:prSet presAssocID="{0EBB83A7-CFC4-534F-B15D-8C1DDB153347}" presName="composite3" presStyleCnt="0"/>
      <dgm:spPr/>
    </dgm:pt>
    <dgm:pt modelId="{47AA4B04-0B7D-294B-96C9-FEBC26DDEC91}" type="pres">
      <dgm:prSet presAssocID="{0EBB83A7-CFC4-534F-B15D-8C1DDB153347}" presName="background3" presStyleLbl="node3" presStyleIdx="2" presStyleCnt="4"/>
      <dgm:spPr/>
    </dgm:pt>
    <dgm:pt modelId="{00C8236A-2664-8C47-829A-E5704721F54A}" type="pres">
      <dgm:prSet presAssocID="{0EBB83A7-CFC4-534F-B15D-8C1DDB153347}" presName="text3" presStyleLbl="fgAcc3" presStyleIdx="2" presStyleCnt="4">
        <dgm:presLayoutVars>
          <dgm:chPref val="3"/>
        </dgm:presLayoutVars>
      </dgm:prSet>
      <dgm:spPr/>
    </dgm:pt>
    <dgm:pt modelId="{E0E76848-0015-CB43-A3C7-ADF1A3472574}" type="pres">
      <dgm:prSet presAssocID="{0EBB83A7-CFC4-534F-B15D-8C1DDB153347}" presName="hierChild4" presStyleCnt="0"/>
      <dgm:spPr/>
    </dgm:pt>
    <dgm:pt modelId="{38108109-61C4-3447-A6D5-4F2AD58769FD}" type="pres">
      <dgm:prSet presAssocID="{8BF9DB07-5568-4AA1-AEEC-81035FE6DC95}" presName="Name10" presStyleLbl="parChTrans1D2" presStyleIdx="3" presStyleCnt="4"/>
      <dgm:spPr/>
    </dgm:pt>
    <dgm:pt modelId="{191745A5-3250-7845-9553-A87511BF08F7}" type="pres">
      <dgm:prSet presAssocID="{CB2C00A3-4EA5-451E-B2F5-5B5579A170B8}" presName="hierRoot2" presStyleCnt="0"/>
      <dgm:spPr/>
    </dgm:pt>
    <dgm:pt modelId="{D63CCE50-4AB6-A94B-A745-B243F83097E1}" type="pres">
      <dgm:prSet presAssocID="{CB2C00A3-4EA5-451E-B2F5-5B5579A170B8}" presName="composite2" presStyleCnt="0"/>
      <dgm:spPr/>
    </dgm:pt>
    <dgm:pt modelId="{799C3327-3A51-2A43-A73A-8396ADFF9AB1}" type="pres">
      <dgm:prSet presAssocID="{CB2C00A3-4EA5-451E-B2F5-5B5579A170B8}" presName="background2" presStyleLbl="node2" presStyleIdx="3" presStyleCnt="4"/>
      <dgm:spPr/>
    </dgm:pt>
    <dgm:pt modelId="{0CA80476-DECA-FA43-B2E2-800DFA3E5104}" type="pres">
      <dgm:prSet presAssocID="{CB2C00A3-4EA5-451E-B2F5-5B5579A170B8}" presName="text2" presStyleLbl="fgAcc2" presStyleIdx="3" presStyleCnt="4">
        <dgm:presLayoutVars>
          <dgm:chPref val="3"/>
        </dgm:presLayoutVars>
      </dgm:prSet>
      <dgm:spPr/>
    </dgm:pt>
    <dgm:pt modelId="{0848B04F-8A36-BE4D-9AAC-7FD5598CFEB4}" type="pres">
      <dgm:prSet presAssocID="{CB2C00A3-4EA5-451E-B2F5-5B5579A170B8}" presName="hierChild3" presStyleCnt="0"/>
      <dgm:spPr/>
    </dgm:pt>
    <dgm:pt modelId="{CC1DB415-251A-2F4E-ACBE-9DBDF2A60950}" type="pres">
      <dgm:prSet presAssocID="{CBA6B7C4-C2C5-734B-AA2F-13474ABD5F5A}" presName="Name17" presStyleLbl="parChTrans1D3" presStyleIdx="3" presStyleCnt="4"/>
      <dgm:spPr/>
    </dgm:pt>
    <dgm:pt modelId="{FC1D8888-BF2D-1745-9B5F-B77A1DA40B2A}" type="pres">
      <dgm:prSet presAssocID="{B2918AB9-2E66-B04B-89A4-3F664C69944A}" presName="hierRoot3" presStyleCnt="0"/>
      <dgm:spPr/>
    </dgm:pt>
    <dgm:pt modelId="{85570E9F-A14A-584A-AC8A-20486D237AF1}" type="pres">
      <dgm:prSet presAssocID="{B2918AB9-2E66-B04B-89A4-3F664C69944A}" presName="composite3" presStyleCnt="0"/>
      <dgm:spPr/>
    </dgm:pt>
    <dgm:pt modelId="{83571A01-1459-2940-B532-4064BEEAE0B7}" type="pres">
      <dgm:prSet presAssocID="{B2918AB9-2E66-B04B-89A4-3F664C69944A}" presName="background3" presStyleLbl="node3" presStyleIdx="3" presStyleCnt="4"/>
      <dgm:spPr/>
    </dgm:pt>
    <dgm:pt modelId="{FEA90240-DDC2-1040-A359-8BC965B4CC62}" type="pres">
      <dgm:prSet presAssocID="{B2918AB9-2E66-B04B-89A4-3F664C69944A}" presName="text3" presStyleLbl="fgAcc3" presStyleIdx="3" presStyleCnt="4">
        <dgm:presLayoutVars>
          <dgm:chPref val="3"/>
        </dgm:presLayoutVars>
      </dgm:prSet>
      <dgm:spPr/>
    </dgm:pt>
    <dgm:pt modelId="{A32980C4-FA00-8142-BEA8-662856E8C790}" type="pres">
      <dgm:prSet presAssocID="{B2918AB9-2E66-B04B-89A4-3F664C69944A}" presName="hierChild4" presStyleCnt="0"/>
      <dgm:spPr/>
    </dgm:pt>
  </dgm:ptLst>
  <dgm:cxnLst>
    <dgm:cxn modelId="{82101E10-BA14-B743-90D3-72FAC2843D9D}" type="presOf" srcId="{7217DD1B-3429-3D44-BEEA-92A297FDF5B2}" destId="{8ECC8CE0-4CD7-F74E-B5D7-6CB3351491F6}" srcOrd="0" destOrd="0" presId="urn:microsoft.com/office/officeart/2005/8/layout/hierarchy1"/>
    <dgm:cxn modelId="{70D3872E-0A77-6144-A12F-F8C58636942F}" type="presOf" srcId="{D53C74F3-A67A-4D02-911B-03A909497DB3}" destId="{E0190F25-2B05-9F48-96C1-5578F2F0EDEC}" srcOrd="0" destOrd="0" presId="urn:microsoft.com/office/officeart/2005/8/layout/hierarchy1"/>
    <dgm:cxn modelId="{2C407B3A-9F6E-4064-ABDD-60E0805176F3}" srcId="{D2C4D8BB-BB7B-4E92-A976-8804345D2BDD}" destId="{D53C74F3-A67A-4D02-911B-03A909497DB3}" srcOrd="1" destOrd="0" parTransId="{44327524-1640-4150-8BD1-70BA2744932E}" sibTransId="{A0E6D654-E03D-40B9-B831-7D06C7A3D0CD}"/>
    <dgm:cxn modelId="{51B6BB3A-E134-8649-BC81-939466875F24}" srcId="{CB2C00A3-4EA5-451E-B2F5-5B5579A170B8}" destId="{B2918AB9-2E66-B04B-89A4-3F664C69944A}" srcOrd="0" destOrd="0" parTransId="{CBA6B7C4-C2C5-734B-AA2F-13474ABD5F5A}" sibTransId="{A7BA2B58-4172-BE4A-985A-5FCAF2555B7A}"/>
    <dgm:cxn modelId="{6B8F7341-693B-994B-896A-5759DCAC06EF}" type="presOf" srcId="{D2C4D8BB-BB7B-4E92-A976-8804345D2BDD}" destId="{4BCD2965-B0E0-D743-820D-78268A67757B}" srcOrd="0" destOrd="0" presId="urn:microsoft.com/office/officeart/2005/8/layout/hierarchy1"/>
    <dgm:cxn modelId="{2FBF6F5A-5AAD-7B47-98FA-795A8DAF8DBD}" srcId="{D53C74F3-A67A-4D02-911B-03A909497DB3}" destId="{7971B5FC-DB5E-B94C-8FD3-313DCC5D6CD5}" srcOrd="0" destOrd="0" parTransId="{1A13CC50-41DB-FD48-9EB8-1EE6FEB50F7B}" sibTransId="{76068099-9EF0-194F-871B-520EDDBAE4AE}"/>
    <dgm:cxn modelId="{75835382-1CCC-0E41-B394-6F64B4E92258}" type="presOf" srcId="{44327524-1640-4150-8BD1-70BA2744932E}" destId="{0684809D-3B4C-7246-A1F7-09114AE54BCF}" srcOrd="0" destOrd="0" presId="urn:microsoft.com/office/officeart/2005/8/layout/hierarchy1"/>
    <dgm:cxn modelId="{A9995987-837E-496C-8A47-25B308170995}" srcId="{D2C4D8BB-BB7B-4E92-A976-8804345D2BDD}" destId="{4D95C3EB-1A1C-4D1E-B109-B3539036595E}" srcOrd="0" destOrd="0" parTransId="{0A578BB2-9EA7-4648-8F57-41778041E30C}" sibTransId="{F5C4F8A7-D59A-435E-8EC0-B1B320DEA917}"/>
    <dgm:cxn modelId="{38986193-6F3C-472D-B737-1DC42CBEFDFE}" srcId="{D2C4D8BB-BB7B-4E92-A976-8804345D2BDD}" destId="{CB2C00A3-4EA5-451E-B2F5-5B5579A170B8}" srcOrd="3" destOrd="0" parTransId="{8BF9DB07-5568-4AA1-AEEC-81035FE6DC95}" sibTransId="{4CB17A48-58B3-4264-B74B-1504DABB4D2C}"/>
    <dgm:cxn modelId="{8ED78898-FF37-4F28-BB78-D8F46C476C54}" srcId="{D2C4D8BB-BB7B-4E92-A976-8804345D2BDD}" destId="{E0EA36FF-14E5-4E03-B807-9C2130DE09C4}" srcOrd="2" destOrd="0" parTransId="{89D94C4E-E365-4A9D-B89F-31D048C2F468}" sibTransId="{53B25609-CC50-4D18-A0F0-8FB83A9F4B75}"/>
    <dgm:cxn modelId="{2179A9AF-3B35-C542-9315-5F90CF85D1B8}" type="presOf" srcId="{AEEC5C60-FEB2-E441-A558-516A8EB30924}" destId="{3B9E1CB5-32FB-CE4C-A5BC-08FD9AB139DC}" srcOrd="0" destOrd="0" presId="urn:microsoft.com/office/officeart/2005/8/layout/hierarchy1"/>
    <dgm:cxn modelId="{7A6BFBB2-9515-5F4A-B25E-4C02867B6560}" type="presOf" srcId="{CB2C00A3-4EA5-451E-B2F5-5B5579A170B8}" destId="{0CA80476-DECA-FA43-B2E2-800DFA3E5104}" srcOrd="0" destOrd="0" presId="urn:microsoft.com/office/officeart/2005/8/layout/hierarchy1"/>
    <dgm:cxn modelId="{872B61B3-CA4C-4CFA-8FDD-F95C788CEEE7}" srcId="{82E65159-A331-4CE1-952B-11073DD795C7}" destId="{D2C4D8BB-BB7B-4E92-A976-8804345D2BDD}" srcOrd="0" destOrd="0" parTransId="{7E0EF2EB-33E7-4844-9DE5-C9898D891EA5}" sibTransId="{563AE90C-470F-408C-A1AB-AD52C1426A9C}"/>
    <dgm:cxn modelId="{FD3B1AB9-3B45-3043-9BEF-0560EB1F23E7}" type="presOf" srcId="{89D94C4E-E365-4A9D-B89F-31D048C2F468}" destId="{F87B2495-FC65-0345-9399-3E5FA3D1A21B}" srcOrd="0" destOrd="0" presId="urn:microsoft.com/office/officeart/2005/8/layout/hierarchy1"/>
    <dgm:cxn modelId="{C5CBA2BA-BACD-024A-A080-49BBB42853BF}" type="presOf" srcId="{7971B5FC-DB5E-B94C-8FD3-313DCC5D6CD5}" destId="{269805F6-1DC7-C143-919B-BCD1098FEF18}" srcOrd="0" destOrd="0" presId="urn:microsoft.com/office/officeart/2005/8/layout/hierarchy1"/>
    <dgm:cxn modelId="{21461BBC-E7FC-354B-B9A5-A12F2413A99C}" type="presOf" srcId="{E0EA36FF-14E5-4E03-B807-9C2130DE09C4}" destId="{3B4D80E0-CEC2-AF4E-9926-4DBD2BDA69D0}" srcOrd="0" destOrd="0" presId="urn:microsoft.com/office/officeart/2005/8/layout/hierarchy1"/>
    <dgm:cxn modelId="{5EBCC6BC-1870-3A45-815A-DD46BF2C1550}" srcId="{E0EA36FF-14E5-4E03-B807-9C2130DE09C4}" destId="{0EBB83A7-CFC4-534F-B15D-8C1DDB153347}" srcOrd="0" destOrd="0" parTransId="{2130EF16-BA30-5B47-B2FF-5BDA883DB907}" sibTransId="{C5E8163D-D75D-AE40-8D72-B3E196D54B1D}"/>
    <dgm:cxn modelId="{40B265C3-3CA4-3142-BC59-B13EAAB876E4}" type="presOf" srcId="{B2918AB9-2E66-B04B-89A4-3F664C69944A}" destId="{FEA90240-DDC2-1040-A359-8BC965B4CC62}" srcOrd="0" destOrd="0" presId="urn:microsoft.com/office/officeart/2005/8/layout/hierarchy1"/>
    <dgm:cxn modelId="{EA37DCC3-B3FC-3A48-BF9D-18719ADB87BF}" type="presOf" srcId="{82E65159-A331-4CE1-952B-11073DD795C7}" destId="{372BBE01-3CD7-5442-908A-3C238F2B0A0A}" srcOrd="0" destOrd="0" presId="urn:microsoft.com/office/officeart/2005/8/layout/hierarchy1"/>
    <dgm:cxn modelId="{1D1F78C9-DF1B-8045-B70B-D53D5C8A147B}" type="presOf" srcId="{2130EF16-BA30-5B47-B2FF-5BDA883DB907}" destId="{892C68F6-C6C6-DC43-9F5D-4CD764D0F085}" srcOrd="0" destOrd="0" presId="urn:microsoft.com/office/officeart/2005/8/layout/hierarchy1"/>
    <dgm:cxn modelId="{3FD650CC-9E9C-EA40-94FC-CDE3A3BE9414}" type="presOf" srcId="{8BF9DB07-5568-4AA1-AEEC-81035FE6DC95}" destId="{38108109-61C4-3447-A6D5-4F2AD58769FD}" srcOrd="0" destOrd="0" presId="urn:microsoft.com/office/officeart/2005/8/layout/hierarchy1"/>
    <dgm:cxn modelId="{C58E72D5-8469-0346-B53B-080103A263B9}" type="presOf" srcId="{1A13CC50-41DB-FD48-9EB8-1EE6FEB50F7B}" destId="{38D527B8-F495-144A-BB5E-FE023C56A395}" srcOrd="0" destOrd="0" presId="urn:microsoft.com/office/officeart/2005/8/layout/hierarchy1"/>
    <dgm:cxn modelId="{449D52E2-2AE2-A349-8BD2-48E531FFBE1C}" type="presOf" srcId="{0EBB83A7-CFC4-534F-B15D-8C1DDB153347}" destId="{00C8236A-2664-8C47-829A-E5704721F54A}" srcOrd="0" destOrd="0" presId="urn:microsoft.com/office/officeart/2005/8/layout/hierarchy1"/>
    <dgm:cxn modelId="{1A49C6E2-6942-D448-801C-627A400DF924}" srcId="{4D95C3EB-1A1C-4D1E-B109-B3539036595E}" destId="{7217DD1B-3429-3D44-BEEA-92A297FDF5B2}" srcOrd="0" destOrd="0" parTransId="{AEEC5C60-FEB2-E441-A558-516A8EB30924}" sibTransId="{8C938394-3B0C-734C-8542-E527DA13498B}"/>
    <dgm:cxn modelId="{F9D34DE3-5570-6C44-BDAC-458F533F3D34}" type="presOf" srcId="{4D95C3EB-1A1C-4D1E-B109-B3539036595E}" destId="{148305AC-8318-8247-9694-1BA841214690}" srcOrd="0" destOrd="0" presId="urn:microsoft.com/office/officeart/2005/8/layout/hierarchy1"/>
    <dgm:cxn modelId="{5AA303FD-B703-A049-AB76-160B5D781853}" type="presOf" srcId="{CBA6B7C4-C2C5-734B-AA2F-13474ABD5F5A}" destId="{CC1DB415-251A-2F4E-ACBE-9DBDF2A60950}" srcOrd="0" destOrd="0" presId="urn:microsoft.com/office/officeart/2005/8/layout/hierarchy1"/>
    <dgm:cxn modelId="{0B6AF3FF-E705-A446-AB75-E7184A61C510}" type="presOf" srcId="{0A578BB2-9EA7-4648-8F57-41778041E30C}" destId="{CF94FD32-F032-EB42-B7C9-88B6B998D404}" srcOrd="0" destOrd="0" presId="urn:microsoft.com/office/officeart/2005/8/layout/hierarchy1"/>
    <dgm:cxn modelId="{2822E82A-7EE4-C14E-B41C-25AA734BBCE4}" type="presParOf" srcId="{372BBE01-3CD7-5442-908A-3C238F2B0A0A}" destId="{A2F4A894-A63A-8343-B85C-53177AB8E363}" srcOrd="0" destOrd="0" presId="urn:microsoft.com/office/officeart/2005/8/layout/hierarchy1"/>
    <dgm:cxn modelId="{D4CCDB95-54A8-F44A-A4A4-BAAF727E7710}" type="presParOf" srcId="{A2F4A894-A63A-8343-B85C-53177AB8E363}" destId="{E2AC3A53-D5F1-F54E-8686-A62B1A0B33DB}" srcOrd="0" destOrd="0" presId="urn:microsoft.com/office/officeart/2005/8/layout/hierarchy1"/>
    <dgm:cxn modelId="{FB0D8B49-7825-3640-98F8-A3442FF47EEF}" type="presParOf" srcId="{E2AC3A53-D5F1-F54E-8686-A62B1A0B33DB}" destId="{A9B68DC3-742A-B547-8F28-4B7F96852565}" srcOrd="0" destOrd="0" presId="urn:microsoft.com/office/officeart/2005/8/layout/hierarchy1"/>
    <dgm:cxn modelId="{CFD5D4FD-EFC9-1E46-89A4-012F1AD18AE9}" type="presParOf" srcId="{E2AC3A53-D5F1-F54E-8686-A62B1A0B33DB}" destId="{4BCD2965-B0E0-D743-820D-78268A67757B}" srcOrd="1" destOrd="0" presId="urn:microsoft.com/office/officeart/2005/8/layout/hierarchy1"/>
    <dgm:cxn modelId="{27D3D2F5-1BA4-9846-9D33-3D075FD42BC9}" type="presParOf" srcId="{A2F4A894-A63A-8343-B85C-53177AB8E363}" destId="{C3E406FB-7A63-9D4B-8F0A-5CEDD34F8D2E}" srcOrd="1" destOrd="0" presId="urn:microsoft.com/office/officeart/2005/8/layout/hierarchy1"/>
    <dgm:cxn modelId="{DA8919D0-AF93-1B48-8744-C2D2478B492D}" type="presParOf" srcId="{C3E406FB-7A63-9D4B-8F0A-5CEDD34F8D2E}" destId="{CF94FD32-F032-EB42-B7C9-88B6B998D404}" srcOrd="0" destOrd="0" presId="urn:microsoft.com/office/officeart/2005/8/layout/hierarchy1"/>
    <dgm:cxn modelId="{54A7AE21-C29E-044B-89A2-CAC1513C2695}" type="presParOf" srcId="{C3E406FB-7A63-9D4B-8F0A-5CEDD34F8D2E}" destId="{788DF015-7924-D344-8156-CF17475BEEB4}" srcOrd="1" destOrd="0" presId="urn:microsoft.com/office/officeart/2005/8/layout/hierarchy1"/>
    <dgm:cxn modelId="{51373A9B-F19B-CA44-A05D-161E83831902}" type="presParOf" srcId="{788DF015-7924-D344-8156-CF17475BEEB4}" destId="{85E1F1DE-7717-2B47-B300-EB4DB84C01FA}" srcOrd="0" destOrd="0" presId="urn:microsoft.com/office/officeart/2005/8/layout/hierarchy1"/>
    <dgm:cxn modelId="{30D701FF-2E2D-264A-A308-0E8B0F78AA6A}" type="presParOf" srcId="{85E1F1DE-7717-2B47-B300-EB4DB84C01FA}" destId="{067588DF-C3F3-1745-AC92-942C61C20535}" srcOrd="0" destOrd="0" presId="urn:microsoft.com/office/officeart/2005/8/layout/hierarchy1"/>
    <dgm:cxn modelId="{E9841F4E-998B-A94A-B60E-613D851B2C6F}" type="presParOf" srcId="{85E1F1DE-7717-2B47-B300-EB4DB84C01FA}" destId="{148305AC-8318-8247-9694-1BA841214690}" srcOrd="1" destOrd="0" presId="urn:microsoft.com/office/officeart/2005/8/layout/hierarchy1"/>
    <dgm:cxn modelId="{486C5C7A-4592-3D4A-BE6B-2D305B8DB787}" type="presParOf" srcId="{788DF015-7924-D344-8156-CF17475BEEB4}" destId="{8D5317AD-0D5A-DA43-9B43-16375D1261FE}" srcOrd="1" destOrd="0" presId="urn:microsoft.com/office/officeart/2005/8/layout/hierarchy1"/>
    <dgm:cxn modelId="{63D0B7FB-78E7-A542-8754-29AB4B98FD2C}" type="presParOf" srcId="{8D5317AD-0D5A-DA43-9B43-16375D1261FE}" destId="{3B9E1CB5-32FB-CE4C-A5BC-08FD9AB139DC}" srcOrd="0" destOrd="0" presId="urn:microsoft.com/office/officeart/2005/8/layout/hierarchy1"/>
    <dgm:cxn modelId="{57AADCBF-5370-8845-B24C-8405520C5269}" type="presParOf" srcId="{8D5317AD-0D5A-DA43-9B43-16375D1261FE}" destId="{340F0000-C2AD-2A40-9CB6-613F134121EB}" srcOrd="1" destOrd="0" presId="urn:microsoft.com/office/officeart/2005/8/layout/hierarchy1"/>
    <dgm:cxn modelId="{B84030FF-A1AC-DC42-B26E-7A6E298C10AF}" type="presParOf" srcId="{340F0000-C2AD-2A40-9CB6-613F134121EB}" destId="{1F1F44AA-138B-4D42-B635-A22641B7E444}" srcOrd="0" destOrd="0" presId="urn:microsoft.com/office/officeart/2005/8/layout/hierarchy1"/>
    <dgm:cxn modelId="{38FF0D0E-D50A-E442-9C87-4DFDE4BCBEF5}" type="presParOf" srcId="{1F1F44AA-138B-4D42-B635-A22641B7E444}" destId="{4A90A6A8-64EF-B245-B647-3760E703CBEE}" srcOrd="0" destOrd="0" presId="urn:microsoft.com/office/officeart/2005/8/layout/hierarchy1"/>
    <dgm:cxn modelId="{2404BFCB-72EC-6846-9936-83129E861633}" type="presParOf" srcId="{1F1F44AA-138B-4D42-B635-A22641B7E444}" destId="{8ECC8CE0-4CD7-F74E-B5D7-6CB3351491F6}" srcOrd="1" destOrd="0" presId="urn:microsoft.com/office/officeart/2005/8/layout/hierarchy1"/>
    <dgm:cxn modelId="{C7B3A370-626F-374F-81BF-800F58F9C433}" type="presParOf" srcId="{340F0000-C2AD-2A40-9CB6-613F134121EB}" destId="{26FF7215-5630-094A-AE22-E93951B24DE5}" srcOrd="1" destOrd="0" presId="urn:microsoft.com/office/officeart/2005/8/layout/hierarchy1"/>
    <dgm:cxn modelId="{3D4019BA-CC05-C547-9139-CAC937A1CCEE}" type="presParOf" srcId="{C3E406FB-7A63-9D4B-8F0A-5CEDD34F8D2E}" destId="{0684809D-3B4C-7246-A1F7-09114AE54BCF}" srcOrd="2" destOrd="0" presId="urn:microsoft.com/office/officeart/2005/8/layout/hierarchy1"/>
    <dgm:cxn modelId="{28264695-DBD0-D940-80DF-CF8E70DE22A6}" type="presParOf" srcId="{C3E406FB-7A63-9D4B-8F0A-5CEDD34F8D2E}" destId="{DBFF45FE-56FA-F64D-9124-8B54F49A19C1}" srcOrd="3" destOrd="0" presId="urn:microsoft.com/office/officeart/2005/8/layout/hierarchy1"/>
    <dgm:cxn modelId="{650E846B-1C2C-0E4D-8464-2739DB9C5C33}" type="presParOf" srcId="{DBFF45FE-56FA-F64D-9124-8B54F49A19C1}" destId="{A5A24636-BA0D-A14B-85F3-DCBFB55935A3}" srcOrd="0" destOrd="0" presId="urn:microsoft.com/office/officeart/2005/8/layout/hierarchy1"/>
    <dgm:cxn modelId="{A750429D-7A8B-FD4F-853D-B7B9BCAFBB2B}" type="presParOf" srcId="{A5A24636-BA0D-A14B-85F3-DCBFB55935A3}" destId="{F6275FBF-AE6F-CE41-8162-16260634F0C7}" srcOrd="0" destOrd="0" presId="urn:microsoft.com/office/officeart/2005/8/layout/hierarchy1"/>
    <dgm:cxn modelId="{D0506EBB-67A3-9E43-AE68-FD2407F92C24}" type="presParOf" srcId="{A5A24636-BA0D-A14B-85F3-DCBFB55935A3}" destId="{E0190F25-2B05-9F48-96C1-5578F2F0EDEC}" srcOrd="1" destOrd="0" presId="urn:microsoft.com/office/officeart/2005/8/layout/hierarchy1"/>
    <dgm:cxn modelId="{17E71261-F0CF-A94C-AA9E-A9C6A5225884}" type="presParOf" srcId="{DBFF45FE-56FA-F64D-9124-8B54F49A19C1}" destId="{37843661-99E6-8746-A0CA-89F9BB529001}" srcOrd="1" destOrd="0" presId="urn:microsoft.com/office/officeart/2005/8/layout/hierarchy1"/>
    <dgm:cxn modelId="{D325F670-9A1D-C049-A590-DA914D63451B}" type="presParOf" srcId="{37843661-99E6-8746-A0CA-89F9BB529001}" destId="{38D527B8-F495-144A-BB5E-FE023C56A395}" srcOrd="0" destOrd="0" presId="urn:microsoft.com/office/officeart/2005/8/layout/hierarchy1"/>
    <dgm:cxn modelId="{97B488E8-BBC2-7444-B8FE-4E8BA57F78D2}" type="presParOf" srcId="{37843661-99E6-8746-A0CA-89F9BB529001}" destId="{ED6D0751-FC04-264F-A25B-B04A44FC2FD7}" srcOrd="1" destOrd="0" presId="urn:microsoft.com/office/officeart/2005/8/layout/hierarchy1"/>
    <dgm:cxn modelId="{F1C1C35C-4360-E948-8407-C3AB986578DF}" type="presParOf" srcId="{ED6D0751-FC04-264F-A25B-B04A44FC2FD7}" destId="{7F3EE729-72BF-3541-B6C2-DB6B3DE3B9DF}" srcOrd="0" destOrd="0" presId="urn:microsoft.com/office/officeart/2005/8/layout/hierarchy1"/>
    <dgm:cxn modelId="{F967F752-0BB1-ED42-A197-E57818AE0C15}" type="presParOf" srcId="{7F3EE729-72BF-3541-B6C2-DB6B3DE3B9DF}" destId="{1217124B-0245-A447-B57C-38E798F22EB5}" srcOrd="0" destOrd="0" presId="urn:microsoft.com/office/officeart/2005/8/layout/hierarchy1"/>
    <dgm:cxn modelId="{646EE4A4-E00B-1941-B201-E8D3C2F08847}" type="presParOf" srcId="{7F3EE729-72BF-3541-B6C2-DB6B3DE3B9DF}" destId="{269805F6-1DC7-C143-919B-BCD1098FEF18}" srcOrd="1" destOrd="0" presId="urn:microsoft.com/office/officeart/2005/8/layout/hierarchy1"/>
    <dgm:cxn modelId="{23A19EBF-16BB-7846-9924-678CFEF05A41}" type="presParOf" srcId="{ED6D0751-FC04-264F-A25B-B04A44FC2FD7}" destId="{138B4ED3-9491-C04E-8400-D6F42CF46E72}" srcOrd="1" destOrd="0" presId="urn:microsoft.com/office/officeart/2005/8/layout/hierarchy1"/>
    <dgm:cxn modelId="{6F484CE2-CB89-2D4F-A004-638EF2181331}" type="presParOf" srcId="{C3E406FB-7A63-9D4B-8F0A-5CEDD34F8D2E}" destId="{F87B2495-FC65-0345-9399-3E5FA3D1A21B}" srcOrd="4" destOrd="0" presId="urn:microsoft.com/office/officeart/2005/8/layout/hierarchy1"/>
    <dgm:cxn modelId="{B82CACB8-C4FB-B045-A008-BD7DE5D69CAC}" type="presParOf" srcId="{C3E406FB-7A63-9D4B-8F0A-5CEDD34F8D2E}" destId="{94F7F736-E67E-1846-B957-2149E5A64320}" srcOrd="5" destOrd="0" presId="urn:microsoft.com/office/officeart/2005/8/layout/hierarchy1"/>
    <dgm:cxn modelId="{DC3F3247-D911-A04C-BC53-8CCFF165D596}" type="presParOf" srcId="{94F7F736-E67E-1846-B957-2149E5A64320}" destId="{7C7B8B9F-2049-D640-9A72-B5A26CA13056}" srcOrd="0" destOrd="0" presId="urn:microsoft.com/office/officeart/2005/8/layout/hierarchy1"/>
    <dgm:cxn modelId="{AF6E6AC5-74E5-4442-A5AF-9F0FEFD432FF}" type="presParOf" srcId="{7C7B8B9F-2049-D640-9A72-B5A26CA13056}" destId="{D4EC2ACE-6690-6B4E-A60B-7D21AB2783BC}" srcOrd="0" destOrd="0" presId="urn:microsoft.com/office/officeart/2005/8/layout/hierarchy1"/>
    <dgm:cxn modelId="{4DBCCC60-BE5F-1D4C-9D66-73D2A9768BE3}" type="presParOf" srcId="{7C7B8B9F-2049-D640-9A72-B5A26CA13056}" destId="{3B4D80E0-CEC2-AF4E-9926-4DBD2BDA69D0}" srcOrd="1" destOrd="0" presId="urn:microsoft.com/office/officeart/2005/8/layout/hierarchy1"/>
    <dgm:cxn modelId="{70CE3CC0-1C6D-C84E-9FAF-C5AB8663C8BD}" type="presParOf" srcId="{94F7F736-E67E-1846-B957-2149E5A64320}" destId="{DCF9E88B-F8F2-2642-A913-7D37D33510C2}" srcOrd="1" destOrd="0" presId="urn:microsoft.com/office/officeart/2005/8/layout/hierarchy1"/>
    <dgm:cxn modelId="{BF8049CF-542A-1A45-B88F-ADE82FFAD1E4}" type="presParOf" srcId="{DCF9E88B-F8F2-2642-A913-7D37D33510C2}" destId="{892C68F6-C6C6-DC43-9F5D-4CD764D0F085}" srcOrd="0" destOrd="0" presId="urn:microsoft.com/office/officeart/2005/8/layout/hierarchy1"/>
    <dgm:cxn modelId="{EE561D81-BFA7-4647-9014-50AF7C1701F5}" type="presParOf" srcId="{DCF9E88B-F8F2-2642-A913-7D37D33510C2}" destId="{1AFD2645-C0C6-8F4C-A368-00A7FF23E436}" srcOrd="1" destOrd="0" presId="urn:microsoft.com/office/officeart/2005/8/layout/hierarchy1"/>
    <dgm:cxn modelId="{F24A2DB9-5E56-4640-8568-4D9A0C51F080}" type="presParOf" srcId="{1AFD2645-C0C6-8F4C-A368-00A7FF23E436}" destId="{EE5887DB-A6C8-D441-9DDC-55E02E333CD8}" srcOrd="0" destOrd="0" presId="urn:microsoft.com/office/officeart/2005/8/layout/hierarchy1"/>
    <dgm:cxn modelId="{E358B8AB-F581-0449-A221-B2C1A46D20DA}" type="presParOf" srcId="{EE5887DB-A6C8-D441-9DDC-55E02E333CD8}" destId="{47AA4B04-0B7D-294B-96C9-FEBC26DDEC91}" srcOrd="0" destOrd="0" presId="urn:microsoft.com/office/officeart/2005/8/layout/hierarchy1"/>
    <dgm:cxn modelId="{434342F8-162A-2F43-BBBE-01E0C3D25CAF}" type="presParOf" srcId="{EE5887DB-A6C8-D441-9DDC-55E02E333CD8}" destId="{00C8236A-2664-8C47-829A-E5704721F54A}" srcOrd="1" destOrd="0" presId="urn:microsoft.com/office/officeart/2005/8/layout/hierarchy1"/>
    <dgm:cxn modelId="{D5B09A5B-DD6F-034B-AC0E-7B9F3D0F252B}" type="presParOf" srcId="{1AFD2645-C0C6-8F4C-A368-00A7FF23E436}" destId="{E0E76848-0015-CB43-A3C7-ADF1A3472574}" srcOrd="1" destOrd="0" presId="urn:microsoft.com/office/officeart/2005/8/layout/hierarchy1"/>
    <dgm:cxn modelId="{2977AD47-5F4D-3A43-A1B7-FCFE71FF7F24}" type="presParOf" srcId="{C3E406FB-7A63-9D4B-8F0A-5CEDD34F8D2E}" destId="{38108109-61C4-3447-A6D5-4F2AD58769FD}" srcOrd="6" destOrd="0" presId="urn:microsoft.com/office/officeart/2005/8/layout/hierarchy1"/>
    <dgm:cxn modelId="{B4C23545-1AC3-BA45-A088-7313586F7340}" type="presParOf" srcId="{C3E406FB-7A63-9D4B-8F0A-5CEDD34F8D2E}" destId="{191745A5-3250-7845-9553-A87511BF08F7}" srcOrd="7" destOrd="0" presId="urn:microsoft.com/office/officeart/2005/8/layout/hierarchy1"/>
    <dgm:cxn modelId="{3C54345B-B712-6F48-9331-4360BC0599D6}" type="presParOf" srcId="{191745A5-3250-7845-9553-A87511BF08F7}" destId="{D63CCE50-4AB6-A94B-A745-B243F83097E1}" srcOrd="0" destOrd="0" presId="urn:microsoft.com/office/officeart/2005/8/layout/hierarchy1"/>
    <dgm:cxn modelId="{78BA457A-A177-EC4E-B330-5C682C2DBF80}" type="presParOf" srcId="{D63CCE50-4AB6-A94B-A745-B243F83097E1}" destId="{799C3327-3A51-2A43-A73A-8396ADFF9AB1}" srcOrd="0" destOrd="0" presId="urn:microsoft.com/office/officeart/2005/8/layout/hierarchy1"/>
    <dgm:cxn modelId="{D22F084B-0E8B-7040-81CE-045A0A8C9209}" type="presParOf" srcId="{D63CCE50-4AB6-A94B-A745-B243F83097E1}" destId="{0CA80476-DECA-FA43-B2E2-800DFA3E5104}" srcOrd="1" destOrd="0" presId="urn:microsoft.com/office/officeart/2005/8/layout/hierarchy1"/>
    <dgm:cxn modelId="{C1F92982-98F8-F24D-8B26-3BD288842180}" type="presParOf" srcId="{191745A5-3250-7845-9553-A87511BF08F7}" destId="{0848B04F-8A36-BE4D-9AAC-7FD5598CFEB4}" srcOrd="1" destOrd="0" presId="urn:microsoft.com/office/officeart/2005/8/layout/hierarchy1"/>
    <dgm:cxn modelId="{9F36CDEB-E744-D04E-976D-6604641AB2D7}" type="presParOf" srcId="{0848B04F-8A36-BE4D-9AAC-7FD5598CFEB4}" destId="{CC1DB415-251A-2F4E-ACBE-9DBDF2A60950}" srcOrd="0" destOrd="0" presId="urn:microsoft.com/office/officeart/2005/8/layout/hierarchy1"/>
    <dgm:cxn modelId="{C11C82BE-DDC5-3145-AD73-640209C4397E}" type="presParOf" srcId="{0848B04F-8A36-BE4D-9AAC-7FD5598CFEB4}" destId="{FC1D8888-BF2D-1745-9B5F-B77A1DA40B2A}" srcOrd="1" destOrd="0" presId="urn:microsoft.com/office/officeart/2005/8/layout/hierarchy1"/>
    <dgm:cxn modelId="{3E9EE4FC-0969-7A42-92D2-7F8CF5351C3C}" type="presParOf" srcId="{FC1D8888-BF2D-1745-9B5F-B77A1DA40B2A}" destId="{85570E9F-A14A-584A-AC8A-20486D237AF1}" srcOrd="0" destOrd="0" presId="urn:microsoft.com/office/officeart/2005/8/layout/hierarchy1"/>
    <dgm:cxn modelId="{75C09CA7-34BE-7D4B-9E16-2420F6F769B5}" type="presParOf" srcId="{85570E9F-A14A-584A-AC8A-20486D237AF1}" destId="{83571A01-1459-2940-B532-4064BEEAE0B7}" srcOrd="0" destOrd="0" presId="urn:microsoft.com/office/officeart/2005/8/layout/hierarchy1"/>
    <dgm:cxn modelId="{29DEC08B-C054-C749-944C-44D10669516D}" type="presParOf" srcId="{85570E9F-A14A-584A-AC8A-20486D237AF1}" destId="{FEA90240-DDC2-1040-A359-8BC965B4CC62}" srcOrd="1" destOrd="0" presId="urn:microsoft.com/office/officeart/2005/8/layout/hierarchy1"/>
    <dgm:cxn modelId="{B3BCE0A4-9F7C-7049-B59F-A054F795F811}" type="presParOf" srcId="{FC1D8888-BF2D-1745-9B5F-B77A1DA40B2A}" destId="{A32980C4-FA00-8142-BEA8-662856E8C79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EEC47B2-A8B8-4FFB-873F-A11D41120287}"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9D150B1B-02B1-4BBD-A69A-A9A9FC19632C}">
      <dgm:prSet/>
      <dgm:spPr/>
      <dgm:t>
        <a:bodyPr/>
        <a:lstStyle/>
        <a:p>
          <a:pPr algn="ctr"/>
          <a:r>
            <a:rPr lang="en-US" dirty="0"/>
            <a:t>Most patients can safely undergo a vaginal birth at 39-40 weeks</a:t>
          </a:r>
        </a:p>
      </dgm:t>
    </dgm:pt>
    <dgm:pt modelId="{7081303F-2D7D-4197-A47A-16125E9BF0DC}" type="parTrans" cxnId="{CFED472C-C69C-49BF-8E6D-F29A39CDA6D5}">
      <dgm:prSet/>
      <dgm:spPr/>
      <dgm:t>
        <a:bodyPr/>
        <a:lstStyle/>
        <a:p>
          <a:endParaRPr lang="en-US"/>
        </a:p>
      </dgm:t>
    </dgm:pt>
    <dgm:pt modelId="{DFE2914A-45B3-48FF-94FE-8FBB152BFD0C}" type="sibTrans" cxnId="{CFED472C-C69C-49BF-8E6D-F29A39CDA6D5}">
      <dgm:prSet/>
      <dgm:spPr/>
      <dgm:t>
        <a:bodyPr/>
        <a:lstStyle/>
        <a:p>
          <a:endParaRPr lang="en-US"/>
        </a:p>
      </dgm:t>
    </dgm:pt>
    <dgm:pt modelId="{CD7BF953-C2AD-4D33-BEDF-71823801FDB1}">
      <dgm:prSet/>
      <dgm:spPr>
        <a:solidFill>
          <a:schemeClr val="accent1"/>
        </a:solidFill>
      </dgm:spPr>
      <dgm:t>
        <a:bodyPr/>
        <a:lstStyle/>
        <a:p>
          <a:pPr algn="ctr"/>
          <a:r>
            <a:rPr lang="en-US" dirty="0"/>
            <a:t>Final decision made by interprofessional Cardio-obstetrics Team</a:t>
          </a:r>
        </a:p>
      </dgm:t>
    </dgm:pt>
    <dgm:pt modelId="{7D326BBF-D946-48EC-AEFF-BBA74258143F}" type="parTrans" cxnId="{7721B627-40B6-4E12-856C-FC510E289BD5}">
      <dgm:prSet/>
      <dgm:spPr/>
      <dgm:t>
        <a:bodyPr/>
        <a:lstStyle/>
        <a:p>
          <a:endParaRPr lang="en-US"/>
        </a:p>
      </dgm:t>
    </dgm:pt>
    <dgm:pt modelId="{36C586E5-98FD-4233-B3B5-5E134DFC3EC2}" type="sibTrans" cxnId="{7721B627-40B6-4E12-856C-FC510E289BD5}">
      <dgm:prSet/>
      <dgm:spPr/>
      <dgm:t>
        <a:bodyPr/>
        <a:lstStyle/>
        <a:p>
          <a:endParaRPr lang="en-US"/>
        </a:p>
      </dgm:t>
    </dgm:pt>
    <dgm:pt modelId="{FB1C0652-934F-0849-AA20-0A7C56AAD0A1}" type="pres">
      <dgm:prSet presAssocID="{9EEC47B2-A8B8-4FFB-873F-A11D41120287}" presName="linear" presStyleCnt="0">
        <dgm:presLayoutVars>
          <dgm:animLvl val="lvl"/>
          <dgm:resizeHandles val="exact"/>
        </dgm:presLayoutVars>
      </dgm:prSet>
      <dgm:spPr/>
    </dgm:pt>
    <dgm:pt modelId="{7AB6FCAF-0C9F-744E-9A1B-C8E89467898E}" type="pres">
      <dgm:prSet presAssocID="{9D150B1B-02B1-4BBD-A69A-A9A9FC19632C}" presName="parentText" presStyleLbl="node1" presStyleIdx="0" presStyleCnt="2">
        <dgm:presLayoutVars>
          <dgm:chMax val="0"/>
          <dgm:bulletEnabled val="1"/>
        </dgm:presLayoutVars>
      </dgm:prSet>
      <dgm:spPr/>
    </dgm:pt>
    <dgm:pt modelId="{D25BF14F-281B-1B48-A462-BB718F3CE8AA}" type="pres">
      <dgm:prSet presAssocID="{DFE2914A-45B3-48FF-94FE-8FBB152BFD0C}" presName="spacer" presStyleCnt="0"/>
      <dgm:spPr/>
    </dgm:pt>
    <dgm:pt modelId="{B3251B00-BA0C-6D4C-B074-613E3BA20A7F}" type="pres">
      <dgm:prSet presAssocID="{CD7BF953-C2AD-4D33-BEDF-71823801FDB1}" presName="parentText" presStyleLbl="node1" presStyleIdx="1" presStyleCnt="2">
        <dgm:presLayoutVars>
          <dgm:chMax val="0"/>
          <dgm:bulletEnabled val="1"/>
        </dgm:presLayoutVars>
      </dgm:prSet>
      <dgm:spPr/>
    </dgm:pt>
  </dgm:ptLst>
  <dgm:cxnLst>
    <dgm:cxn modelId="{D58CB712-9589-F245-95E8-E8653EAD036E}" type="presOf" srcId="{9D150B1B-02B1-4BBD-A69A-A9A9FC19632C}" destId="{7AB6FCAF-0C9F-744E-9A1B-C8E89467898E}" srcOrd="0" destOrd="0" presId="urn:microsoft.com/office/officeart/2005/8/layout/vList2"/>
    <dgm:cxn modelId="{7721B627-40B6-4E12-856C-FC510E289BD5}" srcId="{9EEC47B2-A8B8-4FFB-873F-A11D41120287}" destId="{CD7BF953-C2AD-4D33-BEDF-71823801FDB1}" srcOrd="1" destOrd="0" parTransId="{7D326BBF-D946-48EC-AEFF-BBA74258143F}" sibTransId="{36C586E5-98FD-4233-B3B5-5E134DFC3EC2}"/>
    <dgm:cxn modelId="{CFED472C-C69C-49BF-8E6D-F29A39CDA6D5}" srcId="{9EEC47B2-A8B8-4FFB-873F-A11D41120287}" destId="{9D150B1B-02B1-4BBD-A69A-A9A9FC19632C}" srcOrd="0" destOrd="0" parTransId="{7081303F-2D7D-4197-A47A-16125E9BF0DC}" sibTransId="{DFE2914A-45B3-48FF-94FE-8FBB152BFD0C}"/>
    <dgm:cxn modelId="{1DFC6791-0177-DD46-A3F7-E2FEAE5458E5}" type="presOf" srcId="{9EEC47B2-A8B8-4FFB-873F-A11D41120287}" destId="{FB1C0652-934F-0849-AA20-0A7C56AAD0A1}" srcOrd="0" destOrd="0" presId="urn:microsoft.com/office/officeart/2005/8/layout/vList2"/>
    <dgm:cxn modelId="{958A47B9-5D75-4749-922A-447BE8CDFAAC}" type="presOf" srcId="{CD7BF953-C2AD-4D33-BEDF-71823801FDB1}" destId="{B3251B00-BA0C-6D4C-B074-613E3BA20A7F}" srcOrd="0" destOrd="0" presId="urn:microsoft.com/office/officeart/2005/8/layout/vList2"/>
    <dgm:cxn modelId="{D6F0BA6B-CCE7-5045-BBB5-3A4D4D347942}" type="presParOf" srcId="{FB1C0652-934F-0849-AA20-0A7C56AAD0A1}" destId="{7AB6FCAF-0C9F-744E-9A1B-C8E89467898E}" srcOrd="0" destOrd="0" presId="urn:microsoft.com/office/officeart/2005/8/layout/vList2"/>
    <dgm:cxn modelId="{AF439464-BE0F-7E45-8E7B-FE1F74085BCA}" type="presParOf" srcId="{FB1C0652-934F-0849-AA20-0A7C56AAD0A1}" destId="{D25BF14F-281B-1B48-A462-BB718F3CE8AA}" srcOrd="1" destOrd="0" presId="urn:microsoft.com/office/officeart/2005/8/layout/vList2"/>
    <dgm:cxn modelId="{7D1B936F-E686-3749-8FFD-7FB0009B153A}" type="presParOf" srcId="{FB1C0652-934F-0849-AA20-0A7C56AAD0A1}" destId="{B3251B00-BA0C-6D4C-B074-613E3BA20A7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C153D66-FFC4-4C1B-825F-FE3645F4A87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3E21799-CFAE-4293-9C58-5D64A707BC38}">
      <dgm:prSet/>
      <dgm:spPr/>
      <dgm:t>
        <a:bodyPr/>
        <a:lstStyle/>
        <a:p>
          <a:r>
            <a:rPr lang="en-US"/>
            <a:t>Increased blood loss</a:t>
          </a:r>
        </a:p>
      </dgm:t>
    </dgm:pt>
    <dgm:pt modelId="{97DC9B7E-9E67-4FE1-8AC0-E6E6916E7B9A}" type="parTrans" cxnId="{A9FB54C0-6921-4D33-97A6-DB93FA83D1D2}">
      <dgm:prSet/>
      <dgm:spPr/>
      <dgm:t>
        <a:bodyPr/>
        <a:lstStyle/>
        <a:p>
          <a:endParaRPr lang="en-US"/>
        </a:p>
      </dgm:t>
    </dgm:pt>
    <dgm:pt modelId="{45C05AC9-9A3C-4B9E-A4C7-5F9C00C365CD}" type="sibTrans" cxnId="{A9FB54C0-6921-4D33-97A6-DB93FA83D1D2}">
      <dgm:prSet/>
      <dgm:spPr/>
      <dgm:t>
        <a:bodyPr/>
        <a:lstStyle/>
        <a:p>
          <a:endParaRPr lang="en-US"/>
        </a:p>
      </dgm:t>
    </dgm:pt>
    <dgm:pt modelId="{46E23EE0-6478-46C4-AAC5-CC8E29B60544}">
      <dgm:prSet/>
      <dgm:spPr/>
      <dgm:t>
        <a:bodyPr/>
        <a:lstStyle/>
        <a:p>
          <a:r>
            <a:rPr lang="en-US" i="0"/>
            <a:t>Increased risk of infection</a:t>
          </a:r>
          <a:endParaRPr lang="en-US"/>
        </a:p>
      </dgm:t>
    </dgm:pt>
    <dgm:pt modelId="{BB6A0ABA-4F6B-4248-9FEB-6C1CFD91DCDB}" type="parTrans" cxnId="{CC7E4131-F881-4007-B353-32728AD183F2}">
      <dgm:prSet/>
      <dgm:spPr/>
      <dgm:t>
        <a:bodyPr/>
        <a:lstStyle/>
        <a:p>
          <a:endParaRPr lang="en-US"/>
        </a:p>
      </dgm:t>
    </dgm:pt>
    <dgm:pt modelId="{A37118E6-F0A5-4BC0-963D-4B0B0C5B9C1E}" type="sibTrans" cxnId="{CC7E4131-F881-4007-B353-32728AD183F2}">
      <dgm:prSet/>
      <dgm:spPr/>
      <dgm:t>
        <a:bodyPr/>
        <a:lstStyle/>
        <a:p>
          <a:endParaRPr lang="en-US"/>
        </a:p>
      </dgm:t>
    </dgm:pt>
    <dgm:pt modelId="{F2C6DEEC-E481-4A1E-90AB-36EC0EF5E476}">
      <dgm:prSet/>
      <dgm:spPr/>
      <dgm:t>
        <a:bodyPr/>
        <a:lstStyle/>
        <a:p>
          <a:r>
            <a:rPr lang="en-US"/>
            <a:t>Increased risk for thrombosis</a:t>
          </a:r>
        </a:p>
      </dgm:t>
    </dgm:pt>
    <dgm:pt modelId="{5467B6BD-F33E-4255-B1E0-AEC2BD82899E}" type="parTrans" cxnId="{EF1F2EC5-A93C-4631-B129-441412D29769}">
      <dgm:prSet/>
      <dgm:spPr/>
      <dgm:t>
        <a:bodyPr/>
        <a:lstStyle/>
        <a:p>
          <a:endParaRPr lang="en-US"/>
        </a:p>
      </dgm:t>
    </dgm:pt>
    <dgm:pt modelId="{03E31F0F-406B-4F61-8EAF-C0B4612841F0}" type="sibTrans" cxnId="{EF1F2EC5-A93C-4631-B129-441412D29769}">
      <dgm:prSet/>
      <dgm:spPr/>
      <dgm:t>
        <a:bodyPr/>
        <a:lstStyle/>
        <a:p>
          <a:endParaRPr lang="en-US"/>
        </a:p>
      </dgm:t>
    </dgm:pt>
    <dgm:pt modelId="{4D6BEFE5-8894-4562-8510-5452BC10E80D}">
      <dgm:prSet/>
      <dgm:spPr/>
      <dgm:t>
        <a:bodyPr/>
        <a:lstStyle/>
        <a:p>
          <a:r>
            <a:rPr lang="en-US" i="0"/>
            <a:t>Increased risk for bleeding if on anticoagulation</a:t>
          </a:r>
          <a:endParaRPr lang="en-US"/>
        </a:p>
      </dgm:t>
    </dgm:pt>
    <dgm:pt modelId="{F9F3393F-5867-4CE3-9054-9B284426C582}" type="parTrans" cxnId="{6E35C147-2751-47E7-B859-E36D7C9F87BF}">
      <dgm:prSet/>
      <dgm:spPr/>
      <dgm:t>
        <a:bodyPr/>
        <a:lstStyle/>
        <a:p>
          <a:endParaRPr lang="en-US"/>
        </a:p>
      </dgm:t>
    </dgm:pt>
    <dgm:pt modelId="{F50FAA79-2538-4CF7-81A3-35552C2D7679}" type="sibTrans" cxnId="{6E35C147-2751-47E7-B859-E36D7C9F87BF}">
      <dgm:prSet/>
      <dgm:spPr/>
      <dgm:t>
        <a:bodyPr/>
        <a:lstStyle/>
        <a:p>
          <a:endParaRPr lang="en-US"/>
        </a:p>
      </dgm:t>
    </dgm:pt>
    <dgm:pt modelId="{618FB529-11EA-4583-A195-EDEC4FD3DBF0}">
      <dgm:prSet/>
      <dgm:spPr/>
      <dgm:t>
        <a:bodyPr/>
        <a:lstStyle/>
        <a:p>
          <a:r>
            <a:rPr lang="en-US" i="0"/>
            <a:t>Risks related to potential need for general anesthesia</a:t>
          </a:r>
          <a:endParaRPr lang="en-US"/>
        </a:p>
      </dgm:t>
    </dgm:pt>
    <dgm:pt modelId="{0BF02C6B-CC60-4E60-9F59-7EA61B6DCA98}" type="parTrans" cxnId="{655E4977-4EA5-4472-B2FE-80E4FDD82B0D}">
      <dgm:prSet/>
      <dgm:spPr/>
      <dgm:t>
        <a:bodyPr/>
        <a:lstStyle/>
        <a:p>
          <a:endParaRPr lang="en-US"/>
        </a:p>
      </dgm:t>
    </dgm:pt>
    <dgm:pt modelId="{6C416893-BF1D-47F9-93CD-FD6AC83BA38B}" type="sibTrans" cxnId="{655E4977-4EA5-4472-B2FE-80E4FDD82B0D}">
      <dgm:prSet/>
      <dgm:spPr/>
      <dgm:t>
        <a:bodyPr/>
        <a:lstStyle/>
        <a:p>
          <a:endParaRPr lang="en-US"/>
        </a:p>
      </dgm:t>
    </dgm:pt>
    <dgm:pt modelId="{D02179E3-EED9-544D-A31A-B006BB0066CD}" type="pres">
      <dgm:prSet presAssocID="{7C153D66-FFC4-4C1B-825F-FE3645F4A873}" presName="vert0" presStyleCnt="0">
        <dgm:presLayoutVars>
          <dgm:dir/>
          <dgm:animOne val="branch"/>
          <dgm:animLvl val="lvl"/>
        </dgm:presLayoutVars>
      </dgm:prSet>
      <dgm:spPr/>
    </dgm:pt>
    <dgm:pt modelId="{308354A2-A104-E74B-B61C-1F90EC3D9955}" type="pres">
      <dgm:prSet presAssocID="{A3E21799-CFAE-4293-9C58-5D64A707BC38}" presName="thickLine" presStyleLbl="alignNode1" presStyleIdx="0" presStyleCnt="5"/>
      <dgm:spPr/>
    </dgm:pt>
    <dgm:pt modelId="{1F29436B-FE85-EC43-B13E-77535471621D}" type="pres">
      <dgm:prSet presAssocID="{A3E21799-CFAE-4293-9C58-5D64A707BC38}" presName="horz1" presStyleCnt="0"/>
      <dgm:spPr/>
    </dgm:pt>
    <dgm:pt modelId="{EEDBC6FF-89A6-1845-B932-38FE1E7B9A11}" type="pres">
      <dgm:prSet presAssocID="{A3E21799-CFAE-4293-9C58-5D64A707BC38}" presName="tx1" presStyleLbl="revTx" presStyleIdx="0" presStyleCnt="5"/>
      <dgm:spPr/>
    </dgm:pt>
    <dgm:pt modelId="{D7B34BA6-0CFE-184A-A508-CC1E385E2888}" type="pres">
      <dgm:prSet presAssocID="{A3E21799-CFAE-4293-9C58-5D64A707BC38}" presName="vert1" presStyleCnt="0"/>
      <dgm:spPr/>
    </dgm:pt>
    <dgm:pt modelId="{0A012F84-8B0E-A245-AED3-127072CB9D05}" type="pres">
      <dgm:prSet presAssocID="{46E23EE0-6478-46C4-AAC5-CC8E29B60544}" presName="thickLine" presStyleLbl="alignNode1" presStyleIdx="1" presStyleCnt="5"/>
      <dgm:spPr/>
    </dgm:pt>
    <dgm:pt modelId="{B2886FEA-BC24-EF4C-B8C4-C1716FF5679E}" type="pres">
      <dgm:prSet presAssocID="{46E23EE0-6478-46C4-AAC5-CC8E29B60544}" presName="horz1" presStyleCnt="0"/>
      <dgm:spPr/>
    </dgm:pt>
    <dgm:pt modelId="{9393555F-85C3-7641-9C0C-099AF2F632DB}" type="pres">
      <dgm:prSet presAssocID="{46E23EE0-6478-46C4-AAC5-CC8E29B60544}" presName="tx1" presStyleLbl="revTx" presStyleIdx="1" presStyleCnt="5"/>
      <dgm:spPr/>
    </dgm:pt>
    <dgm:pt modelId="{3DDF51EE-72AD-8E48-80F1-CC642703B5CD}" type="pres">
      <dgm:prSet presAssocID="{46E23EE0-6478-46C4-AAC5-CC8E29B60544}" presName="vert1" presStyleCnt="0"/>
      <dgm:spPr/>
    </dgm:pt>
    <dgm:pt modelId="{5DEC0884-B808-864A-B272-64D8F2D1A162}" type="pres">
      <dgm:prSet presAssocID="{F2C6DEEC-E481-4A1E-90AB-36EC0EF5E476}" presName="thickLine" presStyleLbl="alignNode1" presStyleIdx="2" presStyleCnt="5"/>
      <dgm:spPr/>
    </dgm:pt>
    <dgm:pt modelId="{1F899B37-AC73-BE4A-AEA3-8C81C187FBE2}" type="pres">
      <dgm:prSet presAssocID="{F2C6DEEC-E481-4A1E-90AB-36EC0EF5E476}" presName="horz1" presStyleCnt="0"/>
      <dgm:spPr/>
    </dgm:pt>
    <dgm:pt modelId="{3B016EE7-854B-D548-AF66-B66A43290CD0}" type="pres">
      <dgm:prSet presAssocID="{F2C6DEEC-E481-4A1E-90AB-36EC0EF5E476}" presName="tx1" presStyleLbl="revTx" presStyleIdx="2" presStyleCnt="5"/>
      <dgm:spPr/>
    </dgm:pt>
    <dgm:pt modelId="{635631E0-6AFE-7C45-A911-B7B4B4B2B463}" type="pres">
      <dgm:prSet presAssocID="{F2C6DEEC-E481-4A1E-90AB-36EC0EF5E476}" presName="vert1" presStyleCnt="0"/>
      <dgm:spPr/>
    </dgm:pt>
    <dgm:pt modelId="{77727CBE-20FA-2945-92D1-1A3A9624F60A}" type="pres">
      <dgm:prSet presAssocID="{4D6BEFE5-8894-4562-8510-5452BC10E80D}" presName="thickLine" presStyleLbl="alignNode1" presStyleIdx="3" presStyleCnt="5"/>
      <dgm:spPr/>
    </dgm:pt>
    <dgm:pt modelId="{559B89BE-F3AA-4B40-BB67-411C2722D6D8}" type="pres">
      <dgm:prSet presAssocID="{4D6BEFE5-8894-4562-8510-5452BC10E80D}" presName="horz1" presStyleCnt="0"/>
      <dgm:spPr/>
    </dgm:pt>
    <dgm:pt modelId="{D177FB90-F928-9843-A5AA-45084B55E166}" type="pres">
      <dgm:prSet presAssocID="{4D6BEFE5-8894-4562-8510-5452BC10E80D}" presName="tx1" presStyleLbl="revTx" presStyleIdx="3" presStyleCnt="5"/>
      <dgm:spPr/>
    </dgm:pt>
    <dgm:pt modelId="{DC0BC6D8-0738-4643-B2EE-AAC808C83B22}" type="pres">
      <dgm:prSet presAssocID="{4D6BEFE5-8894-4562-8510-5452BC10E80D}" presName="vert1" presStyleCnt="0"/>
      <dgm:spPr/>
    </dgm:pt>
    <dgm:pt modelId="{FCF96F58-3648-F643-8332-B641351DD981}" type="pres">
      <dgm:prSet presAssocID="{618FB529-11EA-4583-A195-EDEC4FD3DBF0}" presName="thickLine" presStyleLbl="alignNode1" presStyleIdx="4" presStyleCnt="5"/>
      <dgm:spPr/>
    </dgm:pt>
    <dgm:pt modelId="{5D291F20-4287-1C43-B077-75F4D64319DB}" type="pres">
      <dgm:prSet presAssocID="{618FB529-11EA-4583-A195-EDEC4FD3DBF0}" presName="horz1" presStyleCnt="0"/>
      <dgm:spPr/>
    </dgm:pt>
    <dgm:pt modelId="{470B246A-C561-FA4A-8A1F-FF26BF6608A3}" type="pres">
      <dgm:prSet presAssocID="{618FB529-11EA-4583-A195-EDEC4FD3DBF0}" presName="tx1" presStyleLbl="revTx" presStyleIdx="4" presStyleCnt="5"/>
      <dgm:spPr/>
    </dgm:pt>
    <dgm:pt modelId="{8A4B7299-9320-F547-AA3B-F3DC92CA914A}" type="pres">
      <dgm:prSet presAssocID="{618FB529-11EA-4583-A195-EDEC4FD3DBF0}" presName="vert1" presStyleCnt="0"/>
      <dgm:spPr/>
    </dgm:pt>
  </dgm:ptLst>
  <dgm:cxnLst>
    <dgm:cxn modelId="{FE4C5409-4512-BD4B-9C02-0F275249B827}" type="presOf" srcId="{4D6BEFE5-8894-4562-8510-5452BC10E80D}" destId="{D177FB90-F928-9843-A5AA-45084B55E166}" srcOrd="0" destOrd="0" presId="urn:microsoft.com/office/officeart/2008/layout/LinedList"/>
    <dgm:cxn modelId="{CC7E4131-F881-4007-B353-32728AD183F2}" srcId="{7C153D66-FFC4-4C1B-825F-FE3645F4A873}" destId="{46E23EE0-6478-46C4-AAC5-CC8E29B60544}" srcOrd="1" destOrd="0" parTransId="{BB6A0ABA-4F6B-4248-9FEB-6C1CFD91DCDB}" sibTransId="{A37118E6-F0A5-4BC0-963D-4B0B0C5B9C1E}"/>
    <dgm:cxn modelId="{F310B735-BA2E-1A4A-8383-A79D70697F26}" type="presOf" srcId="{7C153D66-FFC4-4C1B-825F-FE3645F4A873}" destId="{D02179E3-EED9-544D-A31A-B006BB0066CD}" srcOrd="0" destOrd="0" presId="urn:microsoft.com/office/officeart/2008/layout/LinedList"/>
    <dgm:cxn modelId="{657D643B-4FDD-134C-A345-47F76E1747F6}" type="presOf" srcId="{A3E21799-CFAE-4293-9C58-5D64A707BC38}" destId="{EEDBC6FF-89A6-1845-B932-38FE1E7B9A11}" srcOrd="0" destOrd="0" presId="urn:microsoft.com/office/officeart/2008/layout/LinedList"/>
    <dgm:cxn modelId="{6E35C147-2751-47E7-B859-E36D7C9F87BF}" srcId="{7C153D66-FFC4-4C1B-825F-FE3645F4A873}" destId="{4D6BEFE5-8894-4562-8510-5452BC10E80D}" srcOrd="3" destOrd="0" parTransId="{F9F3393F-5867-4CE3-9054-9B284426C582}" sibTransId="{F50FAA79-2538-4CF7-81A3-35552C2D7679}"/>
    <dgm:cxn modelId="{A9B1E452-D679-6046-BABC-2FDEAD8BF09F}" type="presOf" srcId="{618FB529-11EA-4583-A195-EDEC4FD3DBF0}" destId="{470B246A-C561-FA4A-8A1F-FF26BF6608A3}" srcOrd="0" destOrd="0" presId="urn:microsoft.com/office/officeart/2008/layout/LinedList"/>
    <dgm:cxn modelId="{655E4977-4EA5-4472-B2FE-80E4FDD82B0D}" srcId="{7C153D66-FFC4-4C1B-825F-FE3645F4A873}" destId="{618FB529-11EA-4583-A195-EDEC4FD3DBF0}" srcOrd="4" destOrd="0" parTransId="{0BF02C6B-CC60-4E60-9F59-7EA61B6DCA98}" sibTransId="{6C416893-BF1D-47F9-93CD-FD6AC83BA38B}"/>
    <dgm:cxn modelId="{FE3F2596-EB41-6D48-9B47-7C5700716BA1}" type="presOf" srcId="{F2C6DEEC-E481-4A1E-90AB-36EC0EF5E476}" destId="{3B016EE7-854B-D548-AF66-B66A43290CD0}" srcOrd="0" destOrd="0" presId="urn:microsoft.com/office/officeart/2008/layout/LinedList"/>
    <dgm:cxn modelId="{A9FB54C0-6921-4D33-97A6-DB93FA83D1D2}" srcId="{7C153D66-FFC4-4C1B-825F-FE3645F4A873}" destId="{A3E21799-CFAE-4293-9C58-5D64A707BC38}" srcOrd="0" destOrd="0" parTransId="{97DC9B7E-9E67-4FE1-8AC0-E6E6916E7B9A}" sibTransId="{45C05AC9-9A3C-4B9E-A4C7-5F9C00C365CD}"/>
    <dgm:cxn modelId="{EF1F2EC5-A93C-4631-B129-441412D29769}" srcId="{7C153D66-FFC4-4C1B-825F-FE3645F4A873}" destId="{F2C6DEEC-E481-4A1E-90AB-36EC0EF5E476}" srcOrd="2" destOrd="0" parTransId="{5467B6BD-F33E-4255-B1E0-AEC2BD82899E}" sibTransId="{03E31F0F-406B-4F61-8EAF-C0B4612841F0}"/>
    <dgm:cxn modelId="{513D0CEA-F192-4841-AB86-EA536D71D5C6}" type="presOf" srcId="{46E23EE0-6478-46C4-AAC5-CC8E29B60544}" destId="{9393555F-85C3-7641-9C0C-099AF2F632DB}" srcOrd="0" destOrd="0" presId="urn:microsoft.com/office/officeart/2008/layout/LinedList"/>
    <dgm:cxn modelId="{DE9CEA96-D1A1-CE4A-B294-46706B183268}" type="presParOf" srcId="{D02179E3-EED9-544D-A31A-B006BB0066CD}" destId="{308354A2-A104-E74B-B61C-1F90EC3D9955}" srcOrd="0" destOrd="0" presId="urn:microsoft.com/office/officeart/2008/layout/LinedList"/>
    <dgm:cxn modelId="{F49B1943-C396-254B-AE2F-B24560C407D9}" type="presParOf" srcId="{D02179E3-EED9-544D-A31A-B006BB0066CD}" destId="{1F29436B-FE85-EC43-B13E-77535471621D}" srcOrd="1" destOrd="0" presId="urn:microsoft.com/office/officeart/2008/layout/LinedList"/>
    <dgm:cxn modelId="{589C0A78-0F93-3D4A-902C-6F7DAA531A77}" type="presParOf" srcId="{1F29436B-FE85-EC43-B13E-77535471621D}" destId="{EEDBC6FF-89A6-1845-B932-38FE1E7B9A11}" srcOrd="0" destOrd="0" presId="urn:microsoft.com/office/officeart/2008/layout/LinedList"/>
    <dgm:cxn modelId="{FFFE896F-88A9-FA4A-A208-DC58186CA1F9}" type="presParOf" srcId="{1F29436B-FE85-EC43-B13E-77535471621D}" destId="{D7B34BA6-0CFE-184A-A508-CC1E385E2888}" srcOrd="1" destOrd="0" presId="urn:microsoft.com/office/officeart/2008/layout/LinedList"/>
    <dgm:cxn modelId="{18ACE02B-89EB-5046-9577-E42BF1B06BE1}" type="presParOf" srcId="{D02179E3-EED9-544D-A31A-B006BB0066CD}" destId="{0A012F84-8B0E-A245-AED3-127072CB9D05}" srcOrd="2" destOrd="0" presId="urn:microsoft.com/office/officeart/2008/layout/LinedList"/>
    <dgm:cxn modelId="{3ABD6379-C935-BA4E-9E11-47A063B0A8AB}" type="presParOf" srcId="{D02179E3-EED9-544D-A31A-B006BB0066CD}" destId="{B2886FEA-BC24-EF4C-B8C4-C1716FF5679E}" srcOrd="3" destOrd="0" presId="urn:microsoft.com/office/officeart/2008/layout/LinedList"/>
    <dgm:cxn modelId="{A73DADF7-05A6-D44B-9B79-FDD3737F5780}" type="presParOf" srcId="{B2886FEA-BC24-EF4C-B8C4-C1716FF5679E}" destId="{9393555F-85C3-7641-9C0C-099AF2F632DB}" srcOrd="0" destOrd="0" presId="urn:microsoft.com/office/officeart/2008/layout/LinedList"/>
    <dgm:cxn modelId="{CADD0737-6B6C-8445-89C4-EE9746C019E1}" type="presParOf" srcId="{B2886FEA-BC24-EF4C-B8C4-C1716FF5679E}" destId="{3DDF51EE-72AD-8E48-80F1-CC642703B5CD}" srcOrd="1" destOrd="0" presId="urn:microsoft.com/office/officeart/2008/layout/LinedList"/>
    <dgm:cxn modelId="{E995490A-C806-2446-B2E2-E81838DA5EE6}" type="presParOf" srcId="{D02179E3-EED9-544D-A31A-B006BB0066CD}" destId="{5DEC0884-B808-864A-B272-64D8F2D1A162}" srcOrd="4" destOrd="0" presId="urn:microsoft.com/office/officeart/2008/layout/LinedList"/>
    <dgm:cxn modelId="{EB2E1BBD-F403-8748-934F-681859764E0B}" type="presParOf" srcId="{D02179E3-EED9-544D-A31A-B006BB0066CD}" destId="{1F899B37-AC73-BE4A-AEA3-8C81C187FBE2}" srcOrd="5" destOrd="0" presId="urn:microsoft.com/office/officeart/2008/layout/LinedList"/>
    <dgm:cxn modelId="{37951712-9726-C241-B3DB-414758E67160}" type="presParOf" srcId="{1F899B37-AC73-BE4A-AEA3-8C81C187FBE2}" destId="{3B016EE7-854B-D548-AF66-B66A43290CD0}" srcOrd="0" destOrd="0" presId="urn:microsoft.com/office/officeart/2008/layout/LinedList"/>
    <dgm:cxn modelId="{90A33F86-982C-EC4D-84B9-5282E7EFDA17}" type="presParOf" srcId="{1F899B37-AC73-BE4A-AEA3-8C81C187FBE2}" destId="{635631E0-6AFE-7C45-A911-B7B4B4B2B463}" srcOrd="1" destOrd="0" presId="urn:microsoft.com/office/officeart/2008/layout/LinedList"/>
    <dgm:cxn modelId="{87FBE04F-F30F-1347-9989-F6F0F3CF5B75}" type="presParOf" srcId="{D02179E3-EED9-544D-A31A-B006BB0066CD}" destId="{77727CBE-20FA-2945-92D1-1A3A9624F60A}" srcOrd="6" destOrd="0" presId="urn:microsoft.com/office/officeart/2008/layout/LinedList"/>
    <dgm:cxn modelId="{728D9394-0E3D-1441-8BA9-32E510B03EAD}" type="presParOf" srcId="{D02179E3-EED9-544D-A31A-B006BB0066CD}" destId="{559B89BE-F3AA-4B40-BB67-411C2722D6D8}" srcOrd="7" destOrd="0" presId="urn:microsoft.com/office/officeart/2008/layout/LinedList"/>
    <dgm:cxn modelId="{51CD9565-4FFD-864E-9461-4E036E9B036D}" type="presParOf" srcId="{559B89BE-F3AA-4B40-BB67-411C2722D6D8}" destId="{D177FB90-F928-9843-A5AA-45084B55E166}" srcOrd="0" destOrd="0" presId="urn:microsoft.com/office/officeart/2008/layout/LinedList"/>
    <dgm:cxn modelId="{306F79D8-33BB-374E-B10B-3CD20BB916FC}" type="presParOf" srcId="{559B89BE-F3AA-4B40-BB67-411C2722D6D8}" destId="{DC0BC6D8-0738-4643-B2EE-AAC808C83B22}" srcOrd="1" destOrd="0" presId="urn:microsoft.com/office/officeart/2008/layout/LinedList"/>
    <dgm:cxn modelId="{4CB20216-7F0C-7844-809A-24C83D51AD02}" type="presParOf" srcId="{D02179E3-EED9-544D-A31A-B006BB0066CD}" destId="{FCF96F58-3648-F643-8332-B641351DD981}" srcOrd="8" destOrd="0" presId="urn:microsoft.com/office/officeart/2008/layout/LinedList"/>
    <dgm:cxn modelId="{83AE8BFB-8D54-2A4A-8326-A297310E6713}" type="presParOf" srcId="{D02179E3-EED9-544D-A31A-B006BB0066CD}" destId="{5D291F20-4287-1C43-B077-75F4D64319DB}" srcOrd="9" destOrd="0" presId="urn:microsoft.com/office/officeart/2008/layout/LinedList"/>
    <dgm:cxn modelId="{921DFAD6-0B60-974E-8D32-0A468125C33F}" type="presParOf" srcId="{5D291F20-4287-1C43-B077-75F4D64319DB}" destId="{470B246A-C561-FA4A-8A1F-FF26BF6608A3}" srcOrd="0" destOrd="0" presId="urn:microsoft.com/office/officeart/2008/layout/LinedList"/>
    <dgm:cxn modelId="{C27FC5D4-F138-E847-A75B-EB60B527DD15}" type="presParOf" srcId="{5D291F20-4287-1C43-B077-75F4D64319DB}" destId="{8A4B7299-9320-F547-AA3B-F3DC92CA91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654147F-FAAD-5B4F-9D1B-2C78433B30F7}"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US"/>
        </a:p>
      </dgm:t>
    </dgm:pt>
    <dgm:pt modelId="{2822CD29-D11F-824D-8929-8CC9613AC6ED}">
      <dgm:prSet phldrT="[Text]"/>
      <dgm:spPr>
        <a:solidFill>
          <a:schemeClr val="accent1"/>
        </a:solidFill>
      </dgm:spPr>
      <dgm:t>
        <a:bodyPr/>
        <a:lstStyle/>
        <a:p>
          <a:r>
            <a:rPr lang="en-US" dirty="0"/>
            <a:t>Provide patient education focused on general life-threatening PP complications and early warning signs, including instructions of who to notify if they have concerns, and time/date of scheduled postpartum visit.</a:t>
          </a:r>
        </a:p>
      </dgm:t>
    </dgm:pt>
    <dgm:pt modelId="{E6887020-01A7-8A46-B2EB-F98CB3CBE669}" type="parTrans" cxnId="{B1306538-76B9-4247-AF93-2083BFD171F8}">
      <dgm:prSet/>
      <dgm:spPr/>
      <dgm:t>
        <a:bodyPr/>
        <a:lstStyle/>
        <a:p>
          <a:endParaRPr lang="en-US"/>
        </a:p>
      </dgm:t>
    </dgm:pt>
    <dgm:pt modelId="{F9B6BF83-D417-7948-A4CA-857E89629B19}" type="sibTrans" cxnId="{B1306538-76B9-4247-AF93-2083BFD171F8}">
      <dgm:prSet/>
      <dgm:spPr/>
      <dgm:t>
        <a:bodyPr/>
        <a:lstStyle/>
        <a:p>
          <a:endParaRPr lang="en-US"/>
        </a:p>
      </dgm:t>
    </dgm:pt>
    <dgm:pt modelId="{B0EF32F0-DC4E-F644-834E-A4078F19A343}">
      <dgm:prSet phldrT="[Text]"/>
      <dgm:spPr/>
      <dgm:t>
        <a:bodyPr/>
        <a:lstStyle/>
        <a:p>
          <a:r>
            <a:rPr lang="en-US" dirty="0"/>
            <a:t>Coordinate transitions of care including the discharge from the birthing facility to home and transition from postpartum care to ongoing primary and specialty care.</a:t>
          </a:r>
        </a:p>
      </dgm:t>
    </dgm:pt>
    <dgm:pt modelId="{61D125EB-D491-E042-935E-FAED0A75BD6C}" type="parTrans" cxnId="{63F29D7F-A33B-0542-9BA1-49177669C588}">
      <dgm:prSet/>
      <dgm:spPr/>
      <dgm:t>
        <a:bodyPr/>
        <a:lstStyle/>
        <a:p>
          <a:endParaRPr lang="en-US"/>
        </a:p>
      </dgm:t>
    </dgm:pt>
    <dgm:pt modelId="{9374A95C-9BE2-6B42-A16A-29BCA5EF2343}" type="sibTrans" cxnId="{63F29D7F-A33B-0542-9BA1-49177669C588}">
      <dgm:prSet/>
      <dgm:spPr/>
      <dgm:t>
        <a:bodyPr/>
        <a:lstStyle/>
        <a:p>
          <a:endParaRPr lang="en-US"/>
        </a:p>
      </dgm:t>
    </dgm:pt>
    <dgm:pt modelId="{A83BF095-F150-4F4C-9666-B1FCB658ED89}" type="pres">
      <dgm:prSet presAssocID="{0654147F-FAAD-5B4F-9D1B-2C78433B30F7}" presName="diagram" presStyleCnt="0">
        <dgm:presLayoutVars>
          <dgm:dir/>
          <dgm:resizeHandles val="exact"/>
        </dgm:presLayoutVars>
      </dgm:prSet>
      <dgm:spPr/>
    </dgm:pt>
    <dgm:pt modelId="{04C09259-F89C-EB4A-9FE9-A27DD5150F69}" type="pres">
      <dgm:prSet presAssocID="{2822CD29-D11F-824D-8929-8CC9613AC6ED}" presName="node" presStyleLbl="node1" presStyleIdx="0" presStyleCnt="2">
        <dgm:presLayoutVars>
          <dgm:bulletEnabled val="1"/>
        </dgm:presLayoutVars>
      </dgm:prSet>
      <dgm:spPr/>
    </dgm:pt>
    <dgm:pt modelId="{65613FFC-4EB1-DB40-8CC2-CF114720F405}" type="pres">
      <dgm:prSet presAssocID="{F9B6BF83-D417-7948-A4CA-857E89629B19}" presName="sibTrans" presStyleCnt="0"/>
      <dgm:spPr/>
    </dgm:pt>
    <dgm:pt modelId="{4A228B74-C912-654C-8CF8-157C5BAD1AEA}" type="pres">
      <dgm:prSet presAssocID="{B0EF32F0-DC4E-F644-834E-A4078F19A343}" presName="node" presStyleLbl="node1" presStyleIdx="1" presStyleCnt="2">
        <dgm:presLayoutVars>
          <dgm:bulletEnabled val="1"/>
        </dgm:presLayoutVars>
      </dgm:prSet>
      <dgm:spPr/>
    </dgm:pt>
  </dgm:ptLst>
  <dgm:cxnLst>
    <dgm:cxn modelId="{3C5F5514-381B-C943-9B0C-1E6E1F1AFB73}" type="presOf" srcId="{2822CD29-D11F-824D-8929-8CC9613AC6ED}" destId="{04C09259-F89C-EB4A-9FE9-A27DD5150F69}" srcOrd="0" destOrd="0" presId="urn:microsoft.com/office/officeart/2005/8/layout/default"/>
    <dgm:cxn modelId="{4AF5BA1E-FD7F-9C41-BE89-6E301330CEF2}" type="presOf" srcId="{0654147F-FAAD-5B4F-9D1B-2C78433B30F7}" destId="{A83BF095-F150-4F4C-9666-B1FCB658ED89}" srcOrd="0" destOrd="0" presId="urn:microsoft.com/office/officeart/2005/8/layout/default"/>
    <dgm:cxn modelId="{B1306538-76B9-4247-AF93-2083BFD171F8}" srcId="{0654147F-FAAD-5B4F-9D1B-2C78433B30F7}" destId="{2822CD29-D11F-824D-8929-8CC9613AC6ED}" srcOrd="0" destOrd="0" parTransId="{E6887020-01A7-8A46-B2EB-F98CB3CBE669}" sibTransId="{F9B6BF83-D417-7948-A4CA-857E89629B19}"/>
    <dgm:cxn modelId="{03434245-26F7-8E45-91F1-856059051919}" type="presOf" srcId="{B0EF32F0-DC4E-F644-834E-A4078F19A343}" destId="{4A228B74-C912-654C-8CF8-157C5BAD1AEA}" srcOrd="0" destOrd="0" presId="urn:microsoft.com/office/officeart/2005/8/layout/default"/>
    <dgm:cxn modelId="{63F29D7F-A33B-0542-9BA1-49177669C588}" srcId="{0654147F-FAAD-5B4F-9D1B-2C78433B30F7}" destId="{B0EF32F0-DC4E-F644-834E-A4078F19A343}" srcOrd="1" destOrd="0" parTransId="{61D125EB-D491-E042-935E-FAED0A75BD6C}" sibTransId="{9374A95C-9BE2-6B42-A16A-29BCA5EF2343}"/>
    <dgm:cxn modelId="{265F0D0C-DBD9-7845-B6E1-601B7205A8BE}" type="presParOf" srcId="{A83BF095-F150-4F4C-9666-B1FCB658ED89}" destId="{04C09259-F89C-EB4A-9FE9-A27DD5150F69}" srcOrd="0" destOrd="0" presId="urn:microsoft.com/office/officeart/2005/8/layout/default"/>
    <dgm:cxn modelId="{B1B5A407-532B-194C-BDFE-57959D7F186A}" type="presParOf" srcId="{A83BF095-F150-4F4C-9666-B1FCB658ED89}" destId="{65613FFC-4EB1-DB40-8CC2-CF114720F405}" srcOrd="1" destOrd="0" presId="urn:microsoft.com/office/officeart/2005/8/layout/default"/>
    <dgm:cxn modelId="{14A23E13-1279-194E-8B51-9B0B3A05BF2F}" type="presParOf" srcId="{A83BF095-F150-4F4C-9666-B1FCB658ED89}" destId="{4A228B74-C912-654C-8CF8-157C5BAD1AEA}"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FA96ACA-CE85-4ECE-9473-799D79054FE2}"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7189CDA7-A4EF-4593-9C0B-999284D26830}">
      <dgm:prSet/>
      <dgm:spPr/>
      <dgm:t>
        <a:bodyPr/>
        <a:lstStyle/>
        <a:p>
          <a:r>
            <a:rPr lang="en-US"/>
            <a:t>ECG </a:t>
          </a:r>
        </a:p>
      </dgm:t>
    </dgm:pt>
    <dgm:pt modelId="{ADBC18A8-4083-4D6E-9F58-B7100F04E125}" type="parTrans" cxnId="{ED080395-7BF4-47F2-B519-50E994713873}">
      <dgm:prSet/>
      <dgm:spPr/>
      <dgm:t>
        <a:bodyPr/>
        <a:lstStyle/>
        <a:p>
          <a:endParaRPr lang="en-US" sz="2000"/>
        </a:p>
      </dgm:t>
    </dgm:pt>
    <dgm:pt modelId="{38CD9088-3B4A-4926-9FEF-9C02C82486C4}" type="sibTrans" cxnId="{ED080395-7BF4-47F2-B519-50E994713873}">
      <dgm:prSet/>
      <dgm:spPr/>
      <dgm:t>
        <a:bodyPr/>
        <a:lstStyle/>
        <a:p>
          <a:endParaRPr lang="en-US"/>
        </a:p>
      </dgm:t>
    </dgm:pt>
    <dgm:pt modelId="{096016BA-54FE-44C3-90E2-40B65FB4CB14}">
      <dgm:prSet/>
      <dgm:spPr/>
      <dgm:t>
        <a:bodyPr/>
        <a:lstStyle/>
        <a:p>
          <a:r>
            <a:rPr lang="en-US"/>
            <a:t>Interpretation skills and maintain competency</a:t>
          </a:r>
        </a:p>
      </dgm:t>
    </dgm:pt>
    <dgm:pt modelId="{E2D01448-E529-4239-90EE-3C1DBF6561E1}" type="parTrans" cxnId="{12174463-A81A-4979-8DF3-5A60C38F9084}">
      <dgm:prSet/>
      <dgm:spPr/>
      <dgm:t>
        <a:bodyPr/>
        <a:lstStyle/>
        <a:p>
          <a:endParaRPr lang="en-US" sz="2000"/>
        </a:p>
      </dgm:t>
    </dgm:pt>
    <dgm:pt modelId="{A212C81E-C9B2-42ED-8FEF-E1E5D1FDA8E8}" type="sibTrans" cxnId="{12174463-A81A-4979-8DF3-5A60C38F9084}">
      <dgm:prSet/>
      <dgm:spPr/>
      <dgm:t>
        <a:bodyPr/>
        <a:lstStyle/>
        <a:p>
          <a:endParaRPr lang="en-US"/>
        </a:p>
      </dgm:t>
    </dgm:pt>
    <dgm:pt modelId="{6E4DFCEE-970C-426C-ABE5-E7BF866904E3}">
      <dgm:prSet/>
      <dgm:spPr/>
      <dgm:t>
        <a:bodyPr/>
        <a:lstStyle/>
        <a:p>
          <a:r>
            <a:rPr lang="en-US"/>
            <a:t>Telemetry capabilities</a:t>
          </a:r>
        </a:p>
      </dgm:t>
    </dgm:pt>
    <dgm:pt modelId="{EA4679B3-B3B9-437C-969C-767486B27E5C}" type="parTrans" cxnId="{F53BB57E-E809-4EEF-9BB5-DECCD17D1346}">
      <dgm:prSet/>
      <dgm:spPr/>
      <dgm:t>
        <a:bodyPr/>
        <a:lstStyle/>
        <a:p>
          <a:endParaRPr lang="en-US" sz="2000"/>
        </a:p>
      </dgm:t>
    </dgm:pt>
    <dgm:pt modelId="{DB4AD4C9-EC39-4220-904F-A318F6D61EE7}" type="sibTrans" cxnId="{F53BB57E-E809-4EEF-9BB5-DECCD17D1346}">
      <dgm:prSet/>
      <dgm:spPr/>
      <dgm:t>
        <a:bodyPr/>
        <a:lstStyle/>
        <a:p>
          <a:endParaRPr lang="en-US"/>
        </a:p>
      </dgm:t>
    </dgm:pt>
    <dgm:pt modelId="{A30D9D92-EE27-47F2-B9F1-593053F3E78A}">
      <dgm:prSet/>
      <dgm:spPr/>
      <dgm:t>
        <a:bodyPr/>
        <a:lstStyle/>
        <a:p>
          <a:r>
            <a:rPr lang="en-US"/>
            <a:t>Medications</a:t>
          </a:r>
        </a:p>
      </dgm:t>
    </dgm:pt>
    <dgm:pt modelId="{D1AB72F9-F354-4132-884A-CA783E652CAF}" type="parTrans" cxnId="{84CB9C2C-3661-4858-BA8E-88C53608EA36}">
      <dgm:prSet/>
      <dgm:spPr/>
      <dgm:t>
        <a:bodyPr/>
        <a:lstStyle/>
        <a:p>
          <a:endParaRPr lang="en-US" sz="2000"/>
        </a:p>
      </dgm:t>
    </dgm:pt>
    <dgm:pt modelId="{348D9C49-1D6F-4AFA-B257-7993076D1BE8}" type="sibTrans" cxnId="{84CB9C2C-3661-4858-BA8E-88C53608EA36}">
      <dgm:prSet/>
      <dgm:spPr/>
      <dgm:t>
        <a:bodyPr/>
        <a:lstStyle/>
        <a:p>
          <a:endParaRPr lang="en-US"/>
        </a:p>
      </dgm:t>
    </dgm:pt>
    <dgm:pt modelId="{3F0D411D-78F4-4157-9E64-63FA724E9AD4}">
      <dgm:prSet/>
      <dgm:spPr/>
      <dgm:t>
        <a:bodyPr/>
        <a:lstStyle/>
        <a:p>
          <a:r>
            <a:rPr lang="en-US"/>
            <a:t>Availability</a:t>
          </a:r>
        </a:p>
      </dgm:t>
    </dgm:pt>
    <dgm:pt modelId="{67187931-331B-439F-999C-71A6286F152F}" type="parTrans" cxnId="{BFC2BC60-164F-404E-BB72-9FCE0DBA11AA}">
      <dgm:prSet/>
      <dgm:spPr/>
      <dgm:t>
        <a:bodyPr/>
        <a:lstStyle/>
        <a:p>
          <a:endParaRPr lang="en-US" sz="2000"/>
        </a:p>
      </dgm:t>
    </dgm:pt>
    <dgm:pt modelId="{FEBC6263-3324-4FD7-81A5-433596DB119A}" type="sibTrans" cxnId="{BFC2BC60-164F-404E-BB72-9FCE0DBA11AA}">
      <dgm:prSet/>
      <dgm:spPr/>
      <dgm:t>
        <a:bodyPr/>
        <a:lstStyle/>
        <a:p>
          <a:endParaRPr lang="en-US"/>
        </a:p>
      </dgm:t>
    </dgm:pt>
    <dgm:pt modelId="{1DC5DFB0-B509-46AF-B59A-CB84392BFC7B}">
      <dgm:prSet/>
      <dgm:spPr/>
      <dgm:t>
        <a:bodyPr/>
        <a:lstStyle/>
        <a:p>
          <a:r>
            <a:rPr lang="en-US" dirty="0"/>
            <a:t>Knowledge re. administration and monitoring</a:t>
          </a:r>
        </a:p>
      </dgm:t>
    </dgm:pt>
    <dgm:pt modelId="{C8F25F6C-C530-4638-926F-8FCDA98B14D3}" type="parTrans" cxnId="{DE044B61-70D7-46CD-ABA2-014A685C11A9}">
      <dgm:prSet/>
      <dgm:spPr/>
      <dgm:t>
        <a:bodyPr/>
        <a:lstStyle/>
        <a:p>
          <a:endParaRPr lang="en-US" sz="2000"/>
        </a:p>
      </dgm:t>
    </dgm:pt>
    <dgm:pt modelId="{E7E408E3-CFF8-4DF4-A506-854AD177CFBA}" type="sibTrans" cxnId="{DE044B61-70D7-46CD-ABA2-014A685C11A9}">
      <dgm:prSet/>
      <dgm:spPr/>
      <dgm:t>
        <a:bodyPr/>
        <a:lstStyle/>
        <a:p>
          <a:endParaRPr lang="en-US"/>
        </a:p>
      </dgm:t>
    </dgm:pt>
    <dgm:pt modelId="{07DF9E00-0644-43B3-B5CD-58852A551A09}">
      <dgm:prSet/>
      <dgm:spPr/>
      <dgm:t>
        <a:bodyPr/>
        <a:lstStyle/>
        <a:p>
          <a:r>
            <a:rPr lang="en-US" dirty="0"/>
            <a:t>Individualized plan of care</a:t>
          </a:r>
        </a:p>
      </dgm:t>
    </dgm:pt>
    <dgm:pt modelId="{7B5D9300-6C5B-47D4-AB4F-C7421E6DD276}" type="parTrans" cxnId="{7ED3CC7D-1240-4E79-8DBC-73FD1FB13180}">
      <dgm:prSet/>
      <dgm:spPr/>
      <dgm:t>
        <a:bodyPr/>
        <a:lstStyle/>
        <a:p>
          <a:endParaRPr lang="en-US" sz="2000"/>
        </a:p>
      </dgm:t>
    </dgm:pt>
    <dgm:pt modelId="{4456E5B9-15EC-4F4C-BA3E-916B5222E8A8}" type="sibTrans" cxnId="{7ED3CC7D-1240-4E79-8DBC-73FD1FB13180}">
      <dgm:prSet/>
      <dgm:spPr/>
      <dgm:t>
        <a:bodyPr/>
        <a:lstStyle/>
        <a:p>
          <a:endParaRPr lang="en-US"/>
        </a:p>
      </dgm:t>
    </dgm:pt>
    <dgm:pt modelId="{0670CE89-ADBA-4EBC-B7E3-7DA95AA9F69F}">
      <dgm:prSet/>
      <dgm:spPr/>
      <dgm:t>
        <a:bodyPr/>
        <a:lstStyle/>
        <a:p>
          <a:r>
            <a:rPr lang="en-US" dirty="0"/>
            <a:t>Simulation</a:t>
          </a:r>
        </a:p>
      </dgm:t>
    </dgm:pt>
    <dgm:pt modelId="{F87B2057-713E-4CA1-9DB5-C42583F62AD9}" type="parTrans" cxnId="{4BFF54E6-7137-4D32-9CE9-BDB467E35C43}">
      <dgm:prSet/>
      <dgm:spPr/>
      <dgm:t>
        <a:bodyPr/>
        <a:lstStyle/>
        <a:p>
          <a:endParaRPr lang="en-US" sz="2000"/>
        </a:p>
      </dgm:t>
    </dgm:pt>
    <dgm:pt modelId="{9DEF1F13-CC42-45D3-A42A-5FF9E3EA4D08}" type="sibTrans" cxnId="{4BFF54E6-7137-4D32-9CE9-BDB467E35C43}">
      <dgm:prSet/>
      <dgm:spPr/>
      <dgm:t>
        <a:bodyPr/>
        <a:lstStyle/>
        <a:p>
          <a:endParaRPr lang="en-US"/>
        </a:p>
      </dgm:t>
    </dgm:pt>
    <dgm:pt modelId="{D24CA10A-8D37-C447-9244-DBEE25F00B66}">
      <dgm:prSet/>
      <dgm:spPr/>
      <dgm:t>
        <a:bodyPr/>
        <a:lstStyle/>
        <a:p>
          <a:r>
            <a:rPr lang="en-US" dirty="0"/>
            <a:t>Prepare for specific patient</a:t>
          </a:r>
        </a:p>
      </dgm:t>
    </dgm:pt>
    <dgm:pt modelId="{4CDBCEBF-147B-AC41-8BCE-C8CDEF5F11D6}" type="parTrans" cxnId="{E7BF69C6-C47F-7346-B2A4-5753B7847118}">
      <dgm:prSet/>
      <dgm:spPr/>
      <dgm:t>
        <a:bodyPr/>
        <a:lstStyle/>
        <a:p>
          <a:endParaRPr lang="en-US"/>
        </a:p>
      </dgm:t>
    </dgm:pt>
    <dgm:pt modelId="{9D79F9A9-8DAE-1443-AD0A-D2E15E2379F1}" type="sibTrans" cxnId="{E7BF69C6-C47F-7346-B2A4-5753B7847118}">
      <dgm:prSet/>
      <dgm:spPr/>
      <dgm:t>
        <a:bodyPr/>
        <a:lstStyle/>
        <a:p>
          <a:endParaRPr lang="en-US"/>
        </a:p>
      </dgm:t>
    </dgm:pt>
    <dgm:pt modelId="{61B8A20B-C6F0-614E-832D-23A93AFAF09D}">
      <dgm:prSet/>
      <dgm:spPr/>
      <dgm:t>
        <a:bodyPr/>
        <a:lstStyle/>
        <a:p>
          <a:r>
            <a:rPr lang="en-US" dirty="0"/>
            <a:t>Dependent on CVD</a:t>
          </a:r>
        </a:p>
      </dgm:t>
    </dgm:pt>
    <dgm:pt modelId="{9BB5194F-AEDB-BA4B-BEF5-DF75D92A309E}" type="parTrans" cxnId="{7834B39C-3177-6E42-91B2-D33BBD41E5B6}">
      <dgm:prSet/>
      <dgm:spPr/>
      <dgm:t>
        <a:bodyPr/>
        <a:lstStyle/>
        <a:p>
          <a:endParaRPr lang="en-US"/>
        </a:p>
      </dgm:t>
    </dgm:pt>
    <dgm:pt modelId="{12E934F7-2B5F-D840-9758-9B66C9EEE413}" type="sibTrans" cxnId="{7834B39C-3177-6E42-91B2-D33BBD41E5B6}">
      <dgm:prSet/>
      <dgm:spPr/>
      <dgm:t>
        <a:bodyPr/>
        <a:lstStyle/>
        <a:p>
          <a:endParaRPr lang="en-US"/>
        </a:p>
      </dgm:t>
    </dgm:pt>
    <dgm:pt modelId="{2A2F66AD-50FC-BD45-9D07-A51498E9815B}" type="pres">
      <dgm:prSet presAssocID="{4FA96ACA-CE85-4ECE-9473-799D79054FE2}" presName="Name0" presStyleCnt="0">
        <dgm:presLayoutVars>
          <dgm:dir/>
          <dgm:animLvl val="lvl"/>
          <dgm:resizeHandles val="exact"/>
        </dgm:presLayoutVars>
      </dgm:prSet>
      <dgm:spPr/>
    </dgm:pt>
    <dgm:pt modelId="{FC8FFA7C-93C9-0A4F-8A9D-84FCBC4DD5D3}" type="pres">
      <dgm:prSet presAssocID="{7189CDA7-A4EF-4593-9C0B-999284D26830}" presName="linNode" presStyleCnt="0"/>
      <dgm:spPr/>
    </dgm:pt>
    <dgm:pt modelId="{3A15F6C8-5581-AD45-883A-FBECC02D82BD}" type="pres">
      <dgm:prSet presAssocID="{7189CDA7-A4EF-4593-9C0B-999284D26830}" presName="parentText" presStyleLbl="node1" presStyleIdx="0" presStyleCnt="4">
        <dgm:presLayoutVars>
          <dgm:chMax val="1"/>
          <dgm:bulletEnabled val="1"/>
        </dgm:presLayoutVars>
      </dgm:prSet>
      <dgm:spPr/>
    </dgm:pt>
    <dgm:pt modelId="{71F5ADA4-66AB-8540-AEFC-3C148190A804}" type="pres">
      <dgm:prSet presAssocID="{7189CDA7-A4EF-4593-9C0B-999284D26830}" presName="descendantText" presStyleLbl="alignAccFollowNode1" presStyleIdx="0" presStyleCnt="4">
        <dgm:presLayoutVars>
          <dgm:bulletEnabled val="1"/>
        </dgm:presLayoutVars>
      </dgm:prSet>
      <dgm:spPr/>
    </dgm:pt>
    <dgm:pt modelId="{C0CF5BC5-6F42-9C44-8BE8-C72095C68ECD}" type="pres">
      <dgm:prSet presAssocID="{38CD9088-3B4A-4926-9FEF-9C02C82486C4}" presName="sp" presStyleCnt="0"/>
      <dgm:spPr/>
    </dgm:pt>
    <dgm:pt modelId="{93B8627B-4112-6A44-8B17-EE5A373B76E5}" type="pres">
      <dgm:prSet presAssocID="{A30D9D92-EE27-47F2-B9F1-593053F3E78A}" presName="linNode" presStyleCnt="0"/>
      <dgm:spPr/>
    </dgm:pt>
    <dgm:pt modelId="{EBECFDCE-BC2B-E24B-84EC-C9A8485DFF0C}" type="pres">
      <dgm:prSet presAssocID="{A30D9D92-EE27-47F2-B9F1-593053F3E78A}" presName="parentText" presStyleLbl="node1" presStyleIdx="1" presStyleCnt="4">
        <dgm:presLayoutVars>
          <dgm:chMax val="1"/>
          <dgm:bulletEnabled val="1"/>
        </dgm:presLayoutVars>
      </dgm:prSet>
      <dgm:spPr/>
    </dgm:pt>
    <dgm:pt modelId="{26963036-046F-0147-9728-80E54BB15D66}" type="pres">
      <dgm:prSet presAssocID="{A30D9D92-EE27-47F2-B9F1-593053F3E78A}" presName="descendantText" presStyleLbl="alignAccFollowNode1" presStyleIdx="1" presStyleCnt="4">
        <dgm:presLayoutVars>
          <dgm:bulletEnabled val="1"/>
        </dgm:presLayoutVars>
      </dgm:prSet>
      <dgm:spPr/>
    </dgm:pt>
    <dgm:pt modelId="{6EB834BD-FE07-B241-83EB-E35C8ED299C4}" type="pres">
      <dgm:prSet presAssocID="{348D9C49-1D6F-4AFA-B257-7993076D1BE8}" presName="sp" presStyleCnt="0"/>
      <dgm:spPr/>
    </dgm:pt>
    <dgm:pt modelId="{83A6BE90-D431-9044-B858-A528BFB25533}" type="pres">
      <dgm:prSet presAssocID="{07DF9E00-0644-43B3-B5CD-58852A551A09}" presName="linNode" presStyleCnt="0"/>
      <dgm:spPr/>
    </dgm:pt>
    <dgm:pt modelId="{C28F19E6-EA10-8546-8761-BD4C7672ED49}" type="pres">
      <dgm:prSet presAssocID="{07DF9E00-0644-43B3-B5CD-58852A551A09}" presName="parentText" presStyleLbl="node1" presStyleIdx="2" presStyleCnt="4">
        <dgm:presLayoutVars>
          <dgm:chMax val="1"/>
          <dgm:bulletEnabled val="1"/>
        </dgm:presLayoutVars>
      </dgm:prSet>
      <dgm:spPr/>
    </dgm:pt>
    <dgm:pt modelId="{A7F5DB0C-E037-F248-8B8A-D03F40242A31}" type="pres">
      <dgm:prSet presAssocID="{07DF9E00-0644-43B3-B5CD-58852A551A09}" presName="descendantText" presStyleLbl="alignAccFollowNode1" presStyleIdx="2" presStyleCnt="4">
        <dgm:presLayoutVars>
          <dgm:bulletEnabled val="1"/>
        </dgm:presLayoutVars>
      </dgm:prSet>
      <dgm:spPr/>
    </dgm:pt>
    <dgm:pt modelId="{A039F901-DD20-A64B-A899-AB1DB56FBB80}" type="pres">
      <dgm:prSet presAssocID="{4456E5B9-15EC-4F4C-BA3E-916B5222E8A8}" presName="sp" presStyleCnt="0"/>
      <dgm:spPr/>
    </dgm:pt>
    <dgm:pt modelId="{78DE62AC-3E1B-7C4B-84C9-359650AAB64F}" type="pres">
      <dgm:prSet presAssocID="{0670CE89-ADBA-4EBC-B7E3-7DA95AA9F69F}" presName="linNode" presStyleCnt="0"/>
      <dgm:spPr/>
    </dgm:pt>
    <dgm:pt modelId="{20AA2948-D983-9D4E-AFCF-3CDEA22792C6}" type="pres">
      <dgm:prSet presAssocID="{0670CE89-ADBA-4EBC-B7E3-7DA95AA9F69F}" presName="parentText" presStyleLbl="node1" presStyleIdx="3" presStyleCnt="4">
        <dgm:presLayoutVars>
          <dgm:chMax val="1"/>
          <dgm:bulletEnabled val="1"/>
        </dgm:presLayoutVars>
      </dgm:prSet>
      <dgm:spPr/>
    </dgm:pt>
    <dgm:pt modelId="{672A6894-028B-F341-980C-E07B9F375219}" type="pres">
      <dgm:prSet presAssocID="{0670CE89-ADBA-4EBC-B7E3-7DA95AA9F69F}" presName="descendantText" presStyleLbl="alignAccFollowNode1" presStyleIdx="3" presStyleCnt="4">
        <dgm:presLayoutVars>
          <dgm:bulletEnabled val="1"/>
        </dgm:presLayoutVars>
      </dgm:prSet>
      <dgm:spPr/>
    </dgm:pt>
  </dgm:ptLst>
  <dgm:cxnLst>
    <dgm:cxn modelId="{AB644316-DDC3-2040-B830-9EDF83CA3716}" type="presOf" srcId="{6E4DFCEE-970C-426C-ABE5-E7BF866904E3}" destId="{71F5ADA4-66AB-8540-AEFC-3C148190A804}" srcOrd="0" destOrd="1" presId="urn:microsoft.com/office/officeart/2005/8/layout/vList5"/>
    <dgm:cxn modelId="{062F6519-1567-EF47-9AD0-E8AA02EFB85A}" type="presOf" srcId="{1DC5DFB0-B509-46AF-B59A-CB84392BFC7B}" destId="{26963036-046F-0147-9728-80E54BB15D66}" srcOrd="0" destOrd="1" presId="urn:microsoft.com/office/officeart/2005/8/layout/vList5"/>
    <dgm:cxn modelId="{84CB9C2C-3661-4858-BA8E-88C53608EA36}" srcId="{4FA96ACA-CE85-4ECE-9473-799D79054FE2}" destId="{A30D9D92-EE27-47F2-B9F1-593053F3E78A}" srcOrd="1" destOrd="0" parTransId="{D1AB72F9-F354-4132-884A-CA783E652CAF}" sibTransId="{348D9C49-1D6F-4AFA-B257-7993076D1BE8}"/>
    <dgm:cxn modelId="{B52FF02D-829B-E147-9728-FE71FF23D65A}" type="presOf" srcId="{0670CE89-ADBA-4EBC-B7E3-7DA95AA9F69F}" destId="{20AA2948-D983-9D4E-AFCF-3CDEA22792C6}" srcOrd="0" destOrd="0" presId="urn:microsoft.com/office/officeart/2005/8/layout/vList5"/>
    <dgm:cxn modelId="{ECC5C35C-3937-9E4A-BC96-0829E7EAA683}" type="presOf" srcId="{A30D9D92-EE27-47F2-B9F1-593053F3E78A}" destId="{EBECFDCE-BC2B-E24B-84EC-C9A8485DFF0C}" srcOrd="0" destOrd="0" presId="urn:microsoft.com/office/officeart/2005/8/layout/vList5"/>
    <dgm:cxn modelId="{BFC2BC60-164F-404E-BB72-9FCE0DBA11AA}" srcId="{A30D9D92-EE27-47F2-B9F1-593053F3E78A}" destId="{3F0D411D-78F4-4157-9E64-63FA724E9AD4}" srcOrd="0" destOrd="0" parTransId="{67187931-331B-439F-999C-71A6286F152F}" sibTransId="{FEBC6263-3324-4FD7-81A5-433596DB119A}"/>
    <dgm:cxn modelId="{DE044B61-70D7-46CD-ABA2-014A685C11A9}" srcId="{A30D9D92-EE27-47F2-B9F1-593053F3E78A}" destId="{1DC5DFB0-B509-46AF-B59A-CB84392BFC7B}" srcOrd="1" destOrd="0" parTransId="{C8F25F6C-C530-4638-926F-8FCDA98B14D3}" sibTransId="{E7E408E3-CFF8-4DF4-A506-854AD177CFBA}"/>
    <dgm:cxn modelId="{12174463-A81A-4979-8DF3-5A60C38F9084}" srcId="{7189CDA7-A4EF-4593-9C0B-999284D26830}" destId="{096016BA-54FE-44C3-90E2-40B65FB4CB14}" srcOrd="0" destOrd="0" parTransId="{E2D01448-E529-4239-90EE-3C1DBF6561E1}" sibTransId="{A212C81E-C9B2-42ED-8FEF-E1E5D1FDA8E8}"/>
    <dgm:cxn modelId="{2DAE1B75-16DD-9841-8E43-ED9D2E891CB5}" type="presOf" srcId="{096016BA-54FE-44C3-90E2-40B65FB4CB14}" destId="{71F5ADA4-66AB-8540-AEFC-3C148190A804}" srcOrd="0" destOrd="0" presId="urn:microsoft.com/office/officeart/2005/8/layout/vList5"/>
    <dgm:cxn modelId="{7ED3CC7D-1240-4E79-8DBC-73FD1FB13180}" srcId="{4FA96ACA-CE85-4ECE-9473-799D79054FE2}" destId="{07DF9E00-0644-43B3-B5CD-58852A551A09}" srcOrd="2" destOrd="0" parTransId="{7B5D9300-6C5B-47D4-AB4F-C7421E6DD276}" sibTransId="{4456E5B9-15EC-4F4C-BA3E-916B5222E8A8}"/>
    <dgm:cxn modelId="{F53BB57E-E809-4EEF-9BB5-DECCD17D1346}" srcId="{7189CDA7-A4EF-4593-9C0B-999284D26830}" destId="{6E4DFCEE-970C-426C-ABE5-E7BF866904E3}" srcOrd="1" destOrd="0" parTransId="{EA4679B3-B3B9-437C-969C-767486B27E5C}" sibTransId="{DB4AD4C9-EC39-4220-904F-A318F6D61EE7}"/>
    <dgm:cxn modelId="{ED080395-7BF4-47F2-B519-50E994713873}" srcId="{4FA96ACA-CE85-4ECE-9473-799D79054FE2}" destId="{7189CDA7-A4EF-4593-9C0B-999284D26830}" srcOrd="0" destOrd="0" parTransId="{ADBC18A8-4083-4D6E-9F58-B7100F04E125}" sibTransId="{38CD9088-3B4A-4926-9FEF-9C02C82486C4}"/>
    <dgm:cxn modelId="{43F02B98-BB4C-6C4B-9625-D9DFAE30B60B}" type="presOf" srcId="{7189CDA7-A4EF-4593-9C0B-999284D26830}" destId="{3A15F6C8-5581-AD45-883A-FBECC02D82BD}" srcOrd="0" destOrd="0" presId="urn:microsoft.com/office/officeart/2005/8/layout/vList5"/>
    <dgm:cxn modelId="{08D8209B-53EE-C74F-8C8C-4EC280B7EE28}" type="presOf" srcId="{D24CA10A-8D37-C447-9244-DBEE25F00B66}" destId="{672A6894-028B-F341-980C-E07B9F375219}" srcOrd="0" destOrd="0" presId="urn:microsoft.com/office/officeart/2005/8/layout/vList5"/>
    <dgm:cxn modelId="{7834B39C-3177-6E42-91B2-D33BBD41E5B6}" srcId="{07DF9E00-0644-43B3-B5CD-58852A551A09}" destId="{61B8A20B-C6F0-614E-832D-23A93AFAF09D}" srcOrd="0" destOrd="0" parTransId="{9BB5194F-AEDB-BA4B-BEF5-DF75D92A309E}" sibTransId="{12E934F7-2B5F-D840-9758-9B66C9EEE413}"/>
    <dgm:cxn modelId="{E7BF69C6-C47F-7346-B2A4-5753B7847118}" srcId="{0670CE89-ADBA-4EBC-B7E3-7DA95AA9F69F}" destId="{D24CA10A-8D37-C447-9244-DBEE25F00B66}" srcOrd="0" destOrd="0" parTransId="{4CDBCEBF-147B-AC41-8BCE-C8CDEF5F11D6}" sibTransId="{9D79F9A9-8DAE-1443-AD0A-D2E15E2379F1}"/>
    <dgm:cxn modelId="{F365F4CB-F370-3E45-B656-C6D222F39244}" type="presOf" srcId="{07DF9E00-0644-43B3-B5CD-58852A551A09}" destId="{C28F19E6-EA10-8546-8761-BD4C7672ED49}" srcOrd="0" destOrd="0" presId="urn:microsoft.com/office/officeart/2005/8/layout/vList5"/>
    <dgm:cxn modelId="{A93B3FE1-AAB1-2C4E-BF4F-630A6FDA2AC1}" type="presOf" srcId="{61B8A20B-C6F0-614E-832D-23A93AFAF09D}" destId="{A7F5DB0C-E037-F248-8B8A-D03F40242A31}" srcOrd="0" destOrd="0" presId="urn:microsoft.com/office/officeart/2005/8/layout/vList5"/>
    <dgm:cxn modelId="{95C0A4E1-1A7E-B84D-901D-3442F28F3DBB}" type="presOf" srcId="{4FA96ACA-CE85-4ECE-9473-799D79054FE2}" destId="{2A2F66AD-50FC-BD45-9D07-A51498E9815B}" srcOrd="0" destOrd="0" presId="urn:microsoft.com/office/officeart/2005/8/layout/vList5"/>
    <dgm:cxn modelId="{D02F22E6-EE48-4940-BD93-E0FC2395C794}" type="presOf" srcId="{3F0D411D-78F4-4157-9E64-63FA724E9AD4}" destId="{26963036-046F-0147-9728-80E54BB15D66}" srcOrd="0" destOrd="0" presId="urn:microsoft.com/office/officeart/2005/8/layout/vList5"/>
    <dgm:cxn modelId="{4BFF54E6-7137-4D32-9CE9-BDB467E35C43}" srcId="{4FA96ACA-CE85-4ECE-9473-799D79054FE2}" destId="{0670CE89-ADBA-4EBC-B7E3-7DA95AA9F69F}" srcOrd="3" destOrd="0" parTransId="{F87B2057-713E-4CA1-9DB5-C42583F62AD9}" sibTransId="{9DEF1F13-CC42-45D3-A42A-5FF9E3EA4D08}"/>
    <dgm:cxn modelId="{86BE06FB-7236-DF4E-B040-0395EACB9A54}" type="presParOf" srcId="{2A2F66AD-50FC-BD45-9D07-A51498E9815B}" destId="{FC8FFA7C-93C9-0A4F-8A9D-84FCBC4DD5D3}" srcOrd="0" destOrd="0" presId="urn:microsoft.com/office/officeart/2005/8/layout/vList5"/>
    <dgm:cxn modelId="{AD3C7E4D-D92B-9D49-84CD-8F4692880ECA}" type="presParOf" srcId="{FC8FFA7C-93C9-0A4F-8A9D-84FCBC4DD5D3}" destId="{3A15F6C8-5581-AD45-883A-FBECC02D82BD}" srcOrd="0" destOrd="0" presId="urn:microsoft.com/office/officeart/2005/8/layout/vList5"/>
    <dgm:cxn modelId="{0D66D211-AF1C-5A4B-A8B9-327554259248}" type="presParOf" srcId="{FC8FFA7C-93C9-0A4F-8A9D-84FCBC4DD5D3}" destId="{71F5ADA4-66AB-8540-AEFC-3C148190A804}" srcOrd="1" destOrd="0" presId="urn:microsoft.com/office/officeart/2005/8/layout/vList5"/>
    <dgm:cxn modelId="{3200A30A-2479-5747-A4E2-E0E3E1E8B3F1}" type="presParOf" srcId="{2A2F66AD-50FC-BD45-9D07-A51498E9815B}" destId="{C0CF5BC5-6F42-9C44-8BE8-C72095C68ECD}" srcOrd="1" destOrd="0" presId="urn:microsoft.com/office/officeart/2005/8/layout/vList5"/>
    <dgm:cxn modelId="{0B06441E-BDE8-DD4C-99A9-AF0F9DFAC03A}" type="presParOf" srcId="{2A2F66AD-50FC-BD45-9D07-A51498E9815B}" destId="{93B8627B-4112-6A44-8B17-EE5A373B76E5}" srcOrd="2" destOrd="0" presId="urn:microsoft.com/office/officeart/2005/8/layout/vList5"/>
    <dgm:cxn modelId="{90078F6B-7593-D249-AC3D-59483B25DE10}" type="presParOf" srcId="{93B8627B-4112-6A44-8B17-EE5A373B76E5}" destId="{EBECFDCE-BC2B-E24B-84EC-C9A8485DFF0C}" srcOrd="0" destOrd="0" presId="urn:microsoft.com/office/officeart/2005/8/layout/vList5"/>
    <dgm:cxn modelId="{9C2C0366-D9C5-5A4A-B820-A540A1AFF239}" type="presParOf" srcId="{93B8627B-4112-6A44-8B17-EE5A373B76E5}" destId="{26963036-046F-0147-9728-80E54BB15D66}" srcOrd="1" destOrd="0" presId="urn:microsoft.com/office/officeart/2005/8/layout/vList5"/>
    <dgm:cxn modelId="{A34420AA-A8AC-EB4C-A47D-811A9116B10F}" type="presParOf" srcId="{2A2F66AD-50FC-BD45-9D07-A51498E9815B}" destId="{6EB834BD-FE07-B241-83EB-E35C8ED299C4}" srcOrd="3" destOrd="0" presId="urn:microsoft.com/office/officeart/2005/8/layout/vList5"/>
    <dgm:cxn modelId="{D46A6BE2-BF35-8D46-AF3A-C65F520343AD}" type="presParOf" srcId="{2A2F66AD-50FC-BD45-9D07-A51498E9815B}" destId="{83A6BE90-D431-9044-B858-A528BFB25533}" srcOrd="4" destOrd="0" presId="urn:microsoft.com/office/officeart/2005/8/layout/vList5"/>
    <dgm:cxn modelId="{C36FADC8-0A60-3A40-BFCB-0EAFD8ABDA14}" type="presParOf" srcId="{83A6BE90-D431-9044-B858-A528BFB25533}" destId="{C28F19E6-EA10-8546-8761-BD4C7672ED49}" srcOrd="0" destOrd="0" presId="urn:microsoft.com/office/officeart/2005/8/layout/vList5"/>
    <dgm:cxn modelId="{3FA4F445-47A8-4544-A093-1C1A0A82F9F6}" type="presParOf" srcId="{83A6BE90-D431-9044-B858-A528BFB25533}" destId="{A7F5DB0C-E037-F248-8B8A-D03F40242A31}" srcOrd="1" destOrd="0" presId="urn:microsoft.com/office/officeart/2005/8/layout/vList5"/>
    <dgm:cxn modelId="{E5F63AFF-E8B7-0547-AACC-1B92852416FD}" type="presParOf" srcId="{2A2F66AD-50FC-BD45-9D07-A51498E9815B}" destId="{A039F901-DD20-A64B-A899-AB1DB56FBB80}" srcOrd="5" destOrd="0" presId="urn:microsoft.com/office/officeart/2005/8/layout/vList5"/>
    <dgm:cxn modelId="{3BA65992-9838-EC4B-A112-6A899C633DD5}" type="presParOf" srcId="{2A2F66AD-50FC-BD45-9D07-A51498E9815B}" destId="{78DE62AC-3E1B-7C4B-84C9-359650AAB64F}" srcOrd="6" destOrd="0" presId="urn:microsoft.com/office/officeart/2005/8/layout/vList5"/>
    <dgm:cxn modelId="{EE1D5EB1-2E00-FB46-80D4-64136A8619D8}" type="presParOf" srcId="{78DE62AC-3E1B-7C4B-84C9-359650AAB64F}" destId="{20AA2948-D983-9D4E-AFCF-3CDEA22792C6}" srcOrd="0" destOrd="0" presId="urn:microsoft.com/office/officeart/2005/8/layout/vList5"/>
    <dgm:cxn modelId="{B6530028-B3AA-3A48-97CA-C2961EBEA804}" type="presParOf" srcId="{78DE62AC-3E1B-7C4B-84C9-359650AAB64F}" destId="{672A6894-028B-F341-980C-E07B9F37521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A0BAB2-B91E-431A-893F-109F0C2F12E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135F776-E271-4FBE-AF2E-96221253180D}">
      <dgm:prSet/>
      <dgm:spPr/>
      <dgm:t>
        <a:bodyPr/>
        <a:lstStyle/>
        <a:p>
          <a:pPr>
            <a:lnSpc>
              <a:spcPct val="100000"/>
            </a:lnSpc>
            <a:defRPr cap="all"/>
          </a:pPr>
          <a:r>
            <a:rPr lang="en-US"/>
            <a:t>Liver</a:t>
          </a:r>
        </a:p>
      </dgm:t>
    </dgm:pt>
    <dgm:pt modelId="{A8007BA3-C493-4107-8C74-4E74CC68A65C}" type="parTrans" cxnId="{73CF735B-6427-4438-9067-FD762E84199E}">
      <dgm:prSet/>
      <dgm:spPr/>
      <dgm:t>
        <a:bodyPr/>
        <a:lstStyle/>
        <a:p>
          <a:endParaRPr lang="en-US"/>
        </a:p>
      </dgm:t>
    </dgm:pt>
    <dgm:pt modelId="{E258AA34-828F-4056-962E-BA0E3A7A7E4C}" type="sibTrans" cxnId="{73CF735B-6427-4438-9067-FD762E84199E}">
      <dgm:prSet/>
      <dgm:spPr/>
      <dgm:t>
        <a:bodyPr/>
        <a:lstStyle/>
        <a:p>
          <a:endParaRPr lang="en-US"/>
        </a:p>
      </dgm:t>
    </dgm:pt>
    <dgm:pt modelId="{3ABCE34F-A217-445C-A69F-D3734F45339D}">
      <dgm:prSet/>
      <dgm:spPr/>
      <dgm:t>
        <a:bodyPr/>
        <a:lstStyle/>
        <a:p>
          <a:pPr>
            <a:lnSpc>
              <a:spcPct val="100000"/>
            </a:lnSpc>
            <a:defRPr cap="all"/>
          </a:pPr>
          <a:r>
            <a:rPr lang="en-US"/>
            <a:t>Lungs</a:t>
          </a:r>
        </a:p>
      </dgm:t>
    </dgm:pt>
    <dgm:pt modelId="{7354A291-256C-4F14-AC19-0CE5BBC60FB1}" type="parTrans" cxnId="{06677E26-E18D-45CC-AFA9-9D31A027306B}">
      <dgm:prSet/>
      <dgm:spPr/>
      <dgm:t>
        <a:bodyPr/>
        <a:lstStyle/>
        <a:p>
          <a:endParaRPr lang="en-US"/>
        </a:p>
      </dgm:t>
    </dgm:pt>
    <dgm:pt modelId="{F556E95B-6165-4456-AFB7-F63B1A743EC5}" type="sibTrans" cxnId="{06677E26-E18D-45CC-AFA9-9D31A027306B}">
      <dgm:prSet/>
      <dgm:spPr/>
      <dgm:t>
        <a:bodyPr/>
        <a:lstStyle/>
        <a:p>
          <a:endParaRPr lang="en-US"/>
        </a:p>
      </dgm:t>
    </dgm:pt>
    <dgm:pt modelId="{530C498E-BB6E-4288-80A9-D86E9077C23D}">
      <dgm:prSet/>
      <dgm:spPr/>
      <dgm:t>
        <a:bodyPr/>
        <a:lstStyle/>
        <a:p>
          <a:pPr>
            <a:lnSpc>
              <a:spcPct val="100000"/>
            </a:lnSpc>
            <a:defRPr cap="all"/>
          </a:pPr>
          <a:r>
            <a:rPr lang="en-US"/>
            <a:t>Heart</a:t>
          </a:r>
        </a:p>
      </dgm:t>
    </dgm:pt>
    <dgm:pt modelId="{7244486F-358D-40BB-A95C-D4E9E97CF053}" type="parTrans" cxnId="{376D1772-7CEF-419D-8B1B-EBD098DD49E0}">
      <dgm:prSet/>
      <dgm:spPr/>
      <dgm:t>
        <a:bodyPr/>
        <a:lstStyle/>
        <a:p>
          <a:endParaRPr lang="en-US"/>
        </a:p>
      </dgm:t>
    </dgm:pt>
    <dgm:pt modelId="{4D45A012-FC32-47DC-86F9-D92A842F402B}" type="sibTrans" cxnId="{376D1772-7CEF-419D-8B1B-EBD098DD49E0}">
      <dgm:prSet/>
      <dgm:spPr/>
      <dgm:t>
        <a:bodyPr/>
        <a:lstStyle/>
        <a:p>
          <a:endParaRPr lang="en-US"/>
        </a:p>
      </dgm:t>
    </dgm:pt>
    <dgm:pt modelId="{299FDDD5-44EF-456E-8306-CBB879588E20}">
      <dgm:prSet/>
      <dgm:spPr/>
      <dgm:t>
        <a:bodyPr/>
        <a:lstStyle/>
        <a:p>
          <a:pPr>
            <a:lnSpc>
              <a:spcPct val="100000"/>
            </a:lnSpc>
            <a:defRPr cap="all"/>
          </a:pPr>
          <a:r>
            <a:rPr lang="en-US"/>
            <a:t>Brain</a:t>
          </a:r>
        </a:p>
      </dgm:t>
    </dgm:pt>
    <dgm:pt modelId="{18BB397E-B78B-406F-89E6-EF0B882F923E}" type="parTrans" cxnId="{CAB1BD30-EA30-4FB0-BB48-9623C727922B}">
      <dgm:prSet/>
      <dgm:spPr/>
      <dgm:t>
        <a:bodyPr/>
        <a:lstStyle/>
        <a:p>
          <a:endParaRPr lang="en-US"/>
        </a:p>
      </dgm:t>
    </dgm:pt>
    <dgm:pt modelId="{4A5FDFF4-3B9D-4B5E-8E6D-204A026D5DFD}" type="sibTrans" cxnId="{CAB1BD30-EA30-4FB0-BB48-9623C727922B}">
      <dgm:prSet/>
      <dgm:spPr/>
      <dgm:t>
        <a:bodyPr/>
        <a:lstStyle/>
        <a:p>
          <a:endParaRPr lang="en-US"/>
        </a:p>
      </dgm:t>
    </dgm:pt>
    <dgm:pt modelId="{A51787A9-5197-42B5-8A92-754A11132332}" type="pres">
      <dgm:prSet presAssocID="{84A0BAB2-B91E-431A-893F-109F0C2F12EC}" presName="root" presStyleCnt="0">
        <dgm:presLayoutVars>
          <dgm:dir/>
          <dgm:resizeHandles val="exact"/>
        </dgm:presLayoutVars>
      </dgm:prSet>
      <dgm:spPr/>
    </dgm:pt>
    <dgm:pt modelId="{B8EE57E6-738D-4FB2-B39E-1F072D8D97CA}" type="pres">
      <dgm:prSet presAssocID="{D135F776-E271-4FBE-AF2E-96221253180D}" presName="compNode" presStyleCnt="0"/>
      <dgm:spPr/>
    </dgm:pt>
    <dgm:pt modelId="{87250BE8-5AC7-4E01-AC0A-7D346C6ABC54}" type="pres">
      <dgm:prSet presAssocID="{D135F776-E271-4FBE-AF2E-96221253180D}" presName="iconBgRect" presStyleLbl="bgShp" presStyleIdx="0" presStyleCnt="4"/>
      <dgm:spPr/>
    </dgm:pt>
    <dgm:pt modelId="{CEF41DD6-20A7-44BC-BD6A-FEE1331394D1}" type="pres">
      <dgm:prSet presAssocID="{D135F776-E271-4FBE-AF2E-96221253180D}"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Kidney"/>
        </a:ext>
      </dgm:extLst>
    </dgm:pt>
    <dgm:pt modelId="{7C9DC84D-1E0E-4742-B51C-84F598C8DF1C}" type="pres">
      <dgm:prSet presAssocID="{D135F776-E271-4FBE-AF2E-96221253180D}" presName="spaceRect" presStyleCnt="0"/>
      <dgm:spPr/>
    </dgm:pt>
    <dgm:pt modelId="{F062243A-DBA1-418C-963E-4F3C30C3F314}" type="pres">
      <dgm:prSet presAssocID="{D135F776-E271-4FBE-AF2E-96221253180D}" presName="textRect" presStyleLbl="revTx" presStyleIdx="0" presStyleCnt="4">
        <dgm:presLayoutVars>
          <dgm:chMax val="1"/>
          <dgm:chPref val="1"/>
        </dgm:presLayoutVars>
      </dgm:prSet>
      <dgm:spPr/>
    </dgm:pt>
    <dgm:pt modelId="{5F9C9049-7DA6-40CB-9427-28090DFDD707}" type="pres">
      <dgm:prSet presAssocID="{E258AA34-828F-4056-962E-BA0E3A7A7E4C}" presName="sibTrans" presStyleCnt="0"/>
      <dgm:spPr/>
    </dgm:pt>
    <dgm:pt modelId="{AB6E8A56-D91C-4F8E-98C3-E5BEBB8C81B9}" type="pres">
      <dgm:prSet presAssocID="{3ABCE34F-A217-445C-A69F-D3734F45339D}" presName="compNode" presStyleCnt="0"/>
      <dgm:spPr/>
    </dgm:pt>
    <dgm:pt modelId="{B6FDAE7F-E00E-485C-8DF4-C75C2CB13218}" type="pres">
      <dgm:prSet presAssocID="{3ABCE34F-A217-445C-A69F-D3734F45339D}" presName="iconBgRect" presStyleLbl="bgShp" presStyleIdx="1" presStyleCnt="4"/>
      <dgm:spPr/>
    </dgm:pt>
    <dgm:pt modelId="{58F467D3-A48C-4A44-98F4-92A017963B1D}" type="pres">
      <dgm:prSet presAssocID="{3ABCE34F-A217-445C-A69F-D3734F45339D}"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722CC2A7-A599-4E3A-A248-1C9C2E4F6266}" type="pres">
      <dgm:prSet presAssocID="{3ABCE34F-A217-445C-A69F-D3734F45339D}" presName="spaceRect" presStyleCnt="0"/>
      <dgm:spPr/>
    </dgm:pt>
    <dgm:pt modelId="{478C20C3-393D-4ABE-8655-5F6BB983EDA4}" type="pres">
      <dgm:prSet presAssocID="{3ABCE34F-A217-445C-A69F-D3734F45339D}" presName="textRect" presStyleLbl="revTx" presStyleIdx="1" presStyleCnt="4">
        <dgm:presLayoutVars>
          <dgm:chMax val="1"/>
          <dgm:chPref val="1"/>
        </dgm:presLayoutVars>
      </dgm:prSet>
      <dgm:spPr/>
    </dgm:pt>
    <dgm:pt modelId="{AC9D092F-C5ED-400B-8D75-F146A40F3350}" type="pres">
      <dgm:prSet presAssocID="{F556E95B-6165-4456-AFB7-F63B1A743EC5}" presName="sibTrans" presStyleCnt="0"/>
      <dgm:spPr/>
    </dgm:pt>
    <dgm:pt modelId="{695FE61D-C274-4508-991C-2E4175636162}" type="pres">
      <dgm:prSet presAssocID="{530C498E-BB6E-4288-80A9-D86E9077C23D}" presName="compNode" presStyleCnt="0"/>
      <dgm:spPr/>
    </dgm:pt>
    <dgm:pt modelId="{FABD6011-36FD-4EF5-9020-1112CF8D8C31}" type="pres">
      <dgm:prSet presAssocID="{530C498E-BB6E-4288-80A9-D86E9077C23D}" presName="iconBgRect" presStyleLbl="bgShp" presStyleIdx="2" presStyleCnt="4"/>
      <dgm:spPr/>
    </dgm:pt>
    <dgm:pt modelId="{BD729B87-9D3B-4451-B2CF-25A53FA342C9}" type="pres">
      <dgm:prSet presAssocID="{530C498E-BB6E-4288-80A9-D86E9077C23D}"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eart Organ"/>
        </a:ext>
      </dgm:extLst>
    </dgm:pt>
    <dgm:pt modelId="{A1E5D67C-BC14-4EFE-BC21-206DCEDD6DA5}" type="pres">
      <dgm:prSet presAssocID="{530C498E-BB6E-4288-80A9-D86E9077C23D}" presName="spaceRect" presStyleCnt="0"/>
      <dgm:spPr/>
    </dgm:pt>
    <dgm:pt modelId="{D075E30F-97BF-412A-AB73-8B6628AC924A}" type="pres">
      <dgm:prSet presAssocID="{530C498E-BB6E-4288-80A9-D86E9077C23D}" presName="textRect" presStyleLbl="revTx" presStyleIdx="2" presStyleCnt="4">
        <dgm:presLayoutVars>
          <dgm:chMax val="1"/>
          <dgm:chPref val="1"/>
        </dgm:presLayoutVars>
      </dgm:prSet>
      <dgm:spPr/>
    </dgm:pt>
    <dgm:pt modelId="{C8313D2E-F93C-49DC-B544-09B6D24F4F98}" type="pres">
      <dgm:prSet presAssocID="{4D45A012-FC32-47DC-86F9-D92A842F402B}" presName="sibTrans" presStyleCnt="0"/>
      <dgm:spPr/>
    </dgm:pt>
    <dgm:pt modelId="{2961C972-A79D-443F-9720-E1DC5B3F2F76}" type="pres">
      <dgm:prSet presAssocID="{299FDDD5-44EF-456E-8306-CBB879588E20}" presName="compNode" presStyleCnt="0"/>
      <dgm:spPr/>
    </dgm:pt>
    <dgm:pt modelId="{8FEE9D8B-7664-48F5-9D8A-B26F228E6731}" type="pres">
      <dgm:prSet presAssocID="{299FDDD5-44EF-456E-8306-CBB879588E20}" presName="iconBgRect" presStyleLbl="bgShp" presStyleIdx="3" presStyleCnt="4"/>
      <dgm:spPr/>
    </dgm:pt>
    <dgm:pt modelId="{E5FDC892-A7A5-4196-B06B-2ACCEE3F8F18}" type="pres">
      <dgm:prSet presAssocID="{299FDDD5-44EF-456E-8306-CBB879588E20}"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a:ext>
      </dgm:extLst>
    </dgm:pt>
    <dgm:pt modelId="{60F055E1-B1F7-4012-A270-1EC6B647B52E}" type="pres">
      <dgm:prSet presAssocID="{299FDDD5-44EF-456E-8306-CBB879588E20}" presName="spaceRect" presStyleCnt="0"/>
      <dgm:spPr/>
    </dgm:pt>
    <dgm:pt modelId="{034BB8AB-F003-4B4B-ABB1-F9628A80F6CF}" type="pres">
      <dgm:prSet presAssocID="{299FDDD5-44EF-456E-8306-CBB879588E20}" presName="textRect" presStyleLbl="revTx" presStyleIdx="3" presStyleCnt="4">
        <dgm:presLayoutVars>
          <dgm:chMax val="1"/>
          <dgm:chPref val="1"/>
        </dgm:presLayoutVars>
      </dgm:prSet>
      <dgm:spPr/>
    </dgm:pt>
  </dgm:ptLst>
  <dgm:cxnLst>
    <dgm:cxn modelId="{0F497E19-C81B-6048-9515-35BFEC74D7A3}" type="presOf" srcId="{299FDDD5-44EF-456E-8306-CBB879588E20}" destId="{034BB8AB-F003-4B4B-ABB1-F9628A80F6CF}" srcOrd="0" destOrd="0" presId="urn:microsoft.com/office/officeart/2018/5/layout/IconCircleLabelList"/>
    <dgm:cxn modelId="{06677E26-E18D-45CC-AFA9-9D31A027306B}" srcId="{84A0BAB2-B91E-431A-893F-109F0C2F12EC}" destId="{3ABCE34F-A217-445C-A69F-D3734F45339D}" srcOrd="1" destOrd="0" parTransId="{7354A291-256C-4F14-AC19-0CE5BBC60FB1}" sibTransId="{F556E95B-6165-4456-AFB7-F63B1A743EC5}"/>
    <dgm:cxn modelId="{CAB1BD30-EA30-4FB0-BB48-9623C727922B}" srcId="{84A0BAB2-B91E-431A-893F-109F0C2F12EC}" destId="{299FDDD5-44EF-456E-8306-CBB879588E20}" srcOrd="3" destOrd="0" parTransId="{18BB397E-B78B-406F-89E6-EF0B882F923E}" sibTransId="{4A5FDFF4-3B9D-4B5E-8E6D-204A026D5DFD}"/>
    <dgm:cxn modelId="{1D0D1F4D-66E1-BE4F-9E9B-5E4888314E4A}" type="presOf" srcId="{3ABCE34F-A217-445C-A69F-D3734F45339D}" destId="{478C20C3-393D-4ABE-8655-5F6BB983EDA4}" srcOrd="0" destOrd="0" presId="urn:microsoft.com/office/officeart/2018/5/layout/IconCircleLabelList"/>
    <dgm:cxn modelId="{73CF735B-6427-4438-9067-FD762E84199E}" srcId="{84A0BAB2-B91E-431A-893F-109F0C2F12EC}" destId="{D135F776-E271-4FBE-AF2E-96221253180D}" srcOrd="0" destOrd="0" parTransId="{A8007BA3-C493-4107-8C74-4E74CC68A65C}" sibTransId="{E258AA34-828F-4056-962E-BA0E3A7A7E4C}"/>
    <dgm:cxn modelId="{4FA0AC70-6C9F-F14D-86B7-D8373A29278C}" type="presOf" srcId="{D135F776-E271-4FBE-AF2E-96221253180D}" destId="{F062243A-DBA1-418C-963E-4F3C30C3F314}" srcOrd="0" destOrd="0" presId="urn:microsoft.com/office/officeart/2018/5/layout/IconCircleLabelList"/>
    <dgm:cxn modelId="{376D1772-7CEF-419D-8B1B-EBD098DD49E0}" srcId="{84A0BAB2-B91E-431A-893F-109F0C2F12EC}" destId="{530C498E-BB6E-4288-80A9-D86E9077C23D}" srcOrd="2" destOrd="0" parTransId="{7244486F-358D-40BB-A95C-D4E9E97CF053}" sibTransId="{4D45A012-FC32-47DC-86F9-D92A842F402B}"/>
    <dgm:cxn modelId="{CA0B477B-509F-B74A-8ED9-4A44A3D85CE8}" type="presOf" srcId="{84A0BAB2-B91E-431A-893F-109F0C2F12EC}" destId="{A51787A9-5197-42B5-8A92-754A11132332}" srcOrd="0" destOrd="0" presId="urn:microsoft.com/office/officeart/2018/5/layout/IconCircleLabelList"/>
    <dgm:cxn modelId="{A0D9C783-A983-C844-A4FF-65987D119E43}" type="presOf" srcId="{530C498E-BB6E-4288-80A9-D86E9077C23D}" destId="{D075E30F-97BF-412A-AB73-8B6628AC924A}" srcOrd="0" destOrd="0" presId="urn:microsoft.com/office/officeart/2018/5/layout/IconCircleLabelList"/>
    <dgm:cxn modelId="{CA3956AA-4FD7-8649-B701-AA3FB78B58D1}" type="presParOf" srcId="{A51787A9-5197-42B5-8A92-754A11132332}" destId="{B8EE57E6-738D-4FB2-B39E-1F072D8D97CA}" srcOrd="0" destOrd="0" presId="urn:microsoft.com/office/officeart/2018/5/layout/IconCircleLabelList"/>
    <dgm:cxn modelId="{D8754EDE-9D3B-544D-A3CA-68E95EE23D90}" type="presParOf" srcId="{B8EE57E6-738D-4FB2-B39E-1F072D8D97CA}" destId="{87250BE8-5AC7-4E01-AC0A-7D346C6ABC54}" srcOrd="0" destOrd="0" presId="urn:microsoft.com/office/officeart/2018/5/layout/IconCircleLabelList"/>
    <dgm:cxn modelId="{009927B9-B8FF-6A45-BB34-AFD77CD3998A}" type="presParOf" srcId="{B8EE57E6-738D-4FB2-B39E-1F072D8D97CA}" destId="{CEF41DD6-20A7-44BC-BD6A-FEE1331394D1}" srcOrd="1" destOrd="0" presId="urn:microsoft.com/office/officeart/2018/5/layout/IconCircleLabelList"/>
    <dgm:cxn modelId="{5197778D-CD55-FA42-BC64-EB5A0DD0C162}" type="presParOf" srcId="{B8EE57E6-738D-4FB2-B39E-1F072D8D97CA}" destId="{7C9DC84D-1E0E-4742-B51C-84F598C8DF1C}" srcOrd="2" destOrd="0" presId="urn:microsoft.com/office/officeart/2018/5/layout/IconCircleLabelList"/>
    <dgm:cxn modelId="{62D818DF-B904-EF45-9CEB-4EBECFBE9829}" type="presParOf" srcId="{B8EE57E6-738D-4FB2-B39E-1F072D8D97CA}" destId="{F062243A-DBA1-418C-963E-4F3C30C3F314}" srcOrd="3" destOrd="0" presId="urn:microsoft.com/office/officeart/2018/5/layout/IconCircleLabelList"/>
    <dgm:cxn modelId="{9C5CF579-1F15-D74C-B5F6-13CDADED7C2A}" type="presParOf" srcId="{A51787A9-5197-42B5-8A92-754A11132332}" destId="{5F9C9049-7DA6-40CB-9427-28090DFDD707}" srcOrd="1" destOrd="0" presId="urn:microsoft.com/office/officeart/2018/5/layout/IconCircleLabelList"/>
    <dgm:cxn modelId="{03FF15AC-B8FA-F74F-9226-D30BC8B8C983}" type="presParOf" srcId="{A51787A9-5197-42B5-8A92-754A11132332}" destId="{AB6E8A56-D91C-4F8E-98C3-E5BEBB8C81B9}" srcOrd="2" destOrd="0" presId="urn:microsoft.com/office/officeart/2018/5/layout/IconCircleLabelList"/>
    <dgm:cxn modelId="{21BE1E90-A572-BA4B-9E40-11650D839355}" type="presParOf" srcId="{AB6E8A56-D91C-4F8E-98C3-E5BEBB8C81B9}" destId="{B6FDAE7F-E00E-485C-8DF4-C75C2CB13218}" srcOrd="0" destOrd="0" presId="urn:microsoft.com/office/officeart/2018/5/layout/IconCircleLabelList"/>
    <dgm:cxn modelId="{5A5C557A-1073-0E4E-8306-C30DD9B06BAB}" type="presParOf" srcId="{AB6E8A56-D91C-4F8E-98C3-E5BEBB8C81B9}" destId="{58F467D3-A48C-4A44-98F4-92A017963B1D}" srcOrd="1" destOrd="0" presId="urn:microsoft.com/office/officeart/2018/5/layout/IconCircleLabelList"/>
    <dgm:cxn modelId="{01A7E04B-BB59-AB49-A2AB-C5E730582170}" type="presParOf" srcId="{AB6E8A56-D91C-4F8E-98C3-E5BEBB8C81B9}" destId="{722CC2A7-A599-4E3A-A248-1C9C2E4F6266}" srcOrd="2" destOrd="0" presId="urn:microsoft.com/office/officeart/2018/5/layout/IconCircleLabelList"/>
    <dgm:cxn modelId="{138F8278-27FB-9A43-B5A9-51062FC4125B}" type="presParOf" srcId="{AB6E8A56-D91C-4F8E-98C3-E5BEBB8C81B9}" destId="{478C20C3-393D-4ABE-8655-5F6BB983EDA4}" srcOrd="3" destOrd="0" presId="urn:microsoft.com/office/officeart/2018/5/layout/IconCircleLabelList"/>
    <dgm:cxn modelId="{EE7B2DFF-3C2A-784D-9708-E458D40E7FF5}" type="presParOf" srcId="{A51787A9-5197-42B5-8A92-754A11132332}" destId="{AC9D092F-C5ED-400B-8D75-F146A40F3350}" srcOrd="3" destOrd="0" presId="urn:microsoft.com/office/officeart/2018/5/layout/IconCircleLabelList"/>
    <dgm:cxn modelId="{C9EBE835-CA02-424E-9A81-617CBB7B44BA}" type="presParOf" srcId="{A51787A9-5197-42B5-8A92-754A11132332}" destId="{695FE61D-C274-4508-991C-2E4175636162}" srcOrd="4" destOrd="0" presId="urn:microsoft.com/office/officeart/2018/5/layout/IconCircleLabelList"/>
    <dgm:cxn modelId="{4E3AD0AD-84D0-F344-A5B5-A0790B49884E}" type="presParOf" srcId="{695FE61D-C274-4508-991C-2E4175636162}" destId="{FABD6011-36FD-4EF5-9020-1112CF8D8C31}" srcOrd="0" destOrd="0" presId="urn:microsoft.com/office/officeart/2018/5/layout/IconCircleLabelList"/>
    <dgm:cxn modelId="{5917DA21-EE39-3E4B-A825-A710A736C9F9}" type="presParOf" srcId="{695FE61D-C274-4508-991C-2E4175636162}" destId="{BD729B87-9D3B-4451-B2CF-25A53FA342C9}" srcOrd="1" destOrd="0" presId="urn:microsoft.com/office/officeart/2018/5/layout/IconCircleLabelList"/>
    <dgm:cxn modelId="{807E1AD1-2D45-2B43-A29D-18F40FD561A2}" type="presParOf" srcId="{695FE61D-C274-4508-991C-2E4175636162}" destId="{A1E5D67C-BC14-4EFE-BC21-206DCEDD6DA5}" srcOrd="2" destOrd="0" presId="urn:microsoft.com/office/officeart/2018/5/layout/IconCircleLabelList"/>
    <dgm:cxn modelId="{936D8A1C-F77F-914F-ACB0-011BCB8A8A1B}" type="presParOf" srcId="{695FE61D-C274-4508-991C-2E4175636162}" destId="{D075E30F-97BF-412A-AB73-8B6628AC924A}" srcOrd="3" destOrd="0" presId="urn:microsoft.com/office/officeart/2018/5/layout/IconCircleLabelList"/>
    <dgm:cxn modelId="{500D3BF4-174B-DC4E-96C4-8EBC42EA8FE2}" type="presParOf" srcId="{A51787A9-5197-42B5-8A92-754A11132332}" destId="{C8313D2E-F93C-49DC-B544-09B6D24F4F98}" srcOrd="5" destOrd="0" presId="urn:microsoft.com/office/officeart/2018/5/layout/IconCircleLabelList"/>
    <dgm:cxn modelId="{B334B728-269C-6C43-98D8-FCE125F607F5}" type="presParOf" srcId="{A51787A9-5197-42B5-8A92-754A11132332}" destId="{2961C972-A79D-443F-9720-E1DC5B3F2F76}" srcOrd="6" destOrd="0" presId="urn:microsoft.com/office/officeart/2018/5/layout/IconCircleLabelList"/>
    <dgm:cxn modelId="{5D62D6CA-4364-6246-BA6E-CB4243883756}" type="presParOf" srcId="{2961C972-A79D-443F-9720-E1DC5B3F2F76}" destId="{8FEE9D8B-7664-48F5-9D8A-B26F228E6731}" srcOrd="0" destOrd="0" presId="urn:microsoft.com/office/officeart/2018/5/layout/IconCircleLabelList"/>
    <dgm:cxn modelId="{3BFFC015-3BD4-F049-9F3D-3BF25CC8889B}" type="presParOf" srcId="{2961C972-A79D-443F-9720-E1DC5B3F2F76}" destId="{E5FDC892-A7A5-4196-B06B-2ACCEE3F8F18}" srcOrd="1" destOrd="0" presId="urn:microsoft.com/office/officeart/2018/5/layout/IconCircleLabelList"/>
    <dgm:cxn modelId="{C716E3F8-8365-9D46-9980-167475E4A10D}" type="presParOf" srcId="{2961C972-A79D-443F-9720-E1DC5B3F2F76}" destId="{60F055E1-B1F7-4012-A270-1EC6B647B52E}" srcOrd="2" destOrd="0" presId="urn:microsoft.com/office/officeart/2018/5/layout/IconCircleLabelList"/>
    <dgm:cxn modelId="{5DEE2938-6DC4-5949-9490-7D2948B972A6}" type="presParOf" srcId="{2961C972-A79D-443F-9720-E1DC5B3F2F76}" destId="{034BB8AB-F003-4B4B-ABB1-F9628A80F6C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E65159-A331-4CE1-952B-11073DD795C7}" type="doc">
      <dgm:prSet loTypeId="urn:microsoft.com/office/officeart/2005/8/layout/hierarchy1" loCatId="hierarchy" qsTypeId="urn:microsoft.com/office/officeart/2005/8/quickstyle/simple4" qsCatId="simple" csTypeId="urn:microsoft.com/office/officeart/2005/8/colors/colorful4" csCatId="colorful" phldr="1"/>
      <dgm:spPr/>
      <dgm:t>
        <a:bodyPr/>
        <a:lstStyle/>
        <a:p>
          <a:endParaRPr lang="en-US"/>
        </a:p>
      </dgm:t>
    </dgm:pt>
    <dgm:pt modelId="{D2C4D8BB-BB7B-4E92-A976-8804345D2BDD}">
      <dgm:prSet phldrT="[Text]"/>
      <dgm:spPr/>
      <dgm:t>
        <a:bodyPr/>
        <a:lstStyle/>
        <a:p>
          <a:r>
            <a:rPr lang="en-US" dirty="0"/>
            <a:t>Cardiac </a:t>
          </a:r>
        </a:p>
        <a:p>
          <a:r>
            <a:rPr lang="en-US" dirty="0"/>
            <a:t>Output</a:t>
          </a:r>
        </a:p>
      </dgm:t>
    </dgm:pt>
    <dgm:pt modelId="{7E0EF2EB-33E7-4844-9DE5-C9898D891EA5}" type="parTrans" cxnId="{872B61B3-CA4C-4CFA-8FDD-F95C788CEEE7}">
      <dgm:prSet/>
      <dgm:spPr/>
      <dgm:t>
        <a:bodyPr/>
        <a:lstStyle/>
        <a:p>
          <a:endParaRPr lang="en-US"/>
        </a:p>
      </dgm:t>
    </dgm:pt>
    <dgm:pt modelId="{563AE90C-470F-408C-A1AB-AD52C1426A9C}" type="sibTrans" cxnId="{872B61B3-CA4C-4CFA-8FDD-F95C788CEEE7}">
      <dgm:prSet/>
      <dgm:spPr/>
      <dgm:t>
        <a:bodyPr/>
        <a:lstStyle/>
        <a:p>
          <a:endParaRPr lang="en-US"/>
        </a:p>
      </dgm:t>
    </dgm:pt>
    <dgm:pt modelId="{4D95C3EB-1A1C-4D1E-B109-B3539036595E}">
      <dgm:prSet phldrT="[Text]"/>
      <dgm:spPr/>
      <dgm:t>
        <a:bodyPr/>
        <a:lstStyle/>
        <a:p>
          <a:r>
            <a:rPr lang="en-US" dirty="0"/>
            <a:t>Preload</a:t>
          </a:r>
        </a:p>
      </dgm:t>
    </dgm:pt>
    <dgm:pt modelId="{0A578BB2-9EA7-4648-8F57-41778041E30C}" type="parTrans" cxnId="{A9995987-837E-496C-8A47-25B308170995}">
      <dgm:prSet/>
      <dgm:spPr/>
      <dgm:t>
        <a:bodyPr/>
        <a:lstStyle/>
        <a:p>
          <a:endParaRPr lang="en-US"/>
        </a:p>
      </dgm:t>
    </dgm:pt>
    <dgm:pt modelId="{F5C4F8A7-D59A-435E-8EC0-B1B320DEA917}" type="sibTrans" cxnId="{A9995987-837E-496C-8A47-25B308170995}">
      <dgm:prSet/>
      <dgm:spPr/>
      <dgm:t>
        <a:bodyPr/>
        <a:lstStyle/>
        <a:p>
          <a:endParaRPr lang="en-US"/>
        </a:p>
      </dgm:t>
    </dgm:pt>
    <dgm:pt modelId="{D53C74F3-A67A-4D02-911B-03A909497DB3}">
      <dgm:prSet phldrT="[Text]"/>
      <dgm:spPr/>
      <dgm:t>
        <a:bodyPr/>
        <a:lstStyle/>
        <a:p>
          <a:r>
            <a:rPr lang="en-US" dirty="0" err="1"/>
            <a:t>Afterload</a:t>
          </a:r>
          <a:endParaRPr lang="en-US" dirty="0"/>
        </a:p>
      </dgm:t>
    </dgm:pt>
    <dgm:pt modelId="{44327524-1640-4150-8BD1-70BA2744932E}" type="parTrans" cxnId="{2C407B3A-9F6E-4064-ABDD-60E0805176F3}">
      <dgm:prSet/>
      <dgm:spPr/>
      <dgm:t>
        <a:bodyPr/>
        <a:lstStyle/>
        <a:p>
          <a:endParaRPr lang="en-US"/>
        </a:p>
      </dgm:t>
    </dgm:pt>
    <dgm:pt modelId="{A0E6D654-E03D-40B9-B831-7D06C7A3D0CD}" type="sibTrans" cxnId="{2C407B3A-9F6E-4064-ABDD-60E0805176F3}">
      <dgm:prSet/>
      <dgm:spPr/>
      <dgm:t>
        <a:bodyPr/>
        <a:lstStyle/>
        <a:p>
          <a:endParaRPr lang="en-US"/>
        </a:p>
      </dgm:t>
    </dgm:pt>
    <dgm:pt modelId="{E0EA36FF-14E5-4E03-B807-9C2130DE09C4}">
      <dgm:prSet/>
      <dgm:spPr/>
      <dgm:t>
        <a:bodyPr/>
        <a:lstStyle/>
        <a:p>
          <a:r>
            <a:rPr lang="en-US" dirty="0"/>
            <a:t>Contractility</a:t>
          </a:r>
        </a:p>
      </dgm:t>
    </dgm:pt>
    <dgm:pt modelId="{89D94C4E-E365-4A9D-B89F-31D048C2F468}" type="parTrans" cxnId="{8ED78898-FF37-4F28-BB78-D8F46C476C54}">
      <dgm:prSet/>
      <dgm:spPr/>
      <dgm:t>
        <a:bodyPr/>
        <a:lstStyle/>
        <a:p>
          <a:endParaRPr lang="en-US"/>
        </a:p>
      </dgm:t>
    </dgm:pt>
    <dgm:pt modelId="{53B25609-CC50-4D18-A0F0-8FB83A9F4B75}" type="sibTrans" cxnId="{8ED78898-FF37-4F28-BB78-D8F46C476C54}">
      <dgm:prSet/>
      <dgm:spPr/>
      <dgm:t>
        <a:bodyPr/>
        <a:lstStyle/>
        <a:p>
          <a:endParaRPr lang="en-US"/>
        </a:p>
      </dgm:t>
    </dgm:pt>
    <dgm:pt modelId="{CB2C00A3-4EA5-451E-B2F5-5B5579A170B8}">
      <dgm:prSet/>
      <dgm:spPr/>
      <dgm:t>
        <a:bodyPr/>
        <a:lstStyle/>
        <a:p>
          <a:r>
            <a:rPr lang="en-US" dirty="0"/>
            <a:t>Heart Rate</a:t>
          </a:r>
        </a:p>
      </dgm:t>
    </dgm:pt>
    <dgm:pt modelId="{8BF9DB07-5568-4AA1-AEEC-81035FE6DC95}" type="parTrans" cxnId="{38986193-6F3C-472D-B737-1DC42CBEFDFE}">
      <dgm:prSet/>
      <dgm:spPr/>
      <dgm:t>
        <a:bodyPr/>
        <a:lstStyle/>
        <a:p>
          <a:endParaRPr lang="en-US"/>
        </a:p>
      </dgm:t>
    </dgm:pt>
    <dgm:pt modelId="{4CB17A48-58B3-4264-B74B-1504DABB4D2C}" type="sibTrans" cxnId="{38986193-6F3C-472D-B737-1DC42CBEFDFE}">
      <dgm:prSet/>
      <dgm:spPr/>
      <dgm:t>
        <a:bodyPr/>
        <a:lstStyle/>
        <a:p>
          <a:endParaRPr lang="en-US"/>
        </a:p>
      </dgm:t>
    </dgm:pt>
    <dgm:pt modelId="{7217DD1B-3429-3D44-BEEA-92A297FDF5B2}">
      <dgm:prSet phldrT="[Text]"/>
      <dgm:spPr/>
      <dgm:t>
        <a:bodyPr/>
        <a:lstStyle/>
        <a:p>
          <a:r>
            <a:rPr lang="en-US" dirty="0"/>
            <a:t>Optimize Volume</a:t>
          </a:r>
        </a:p>
      </dgm:t>
    </dgm:pt>
    <dgm:pt modelId="{AEEC5C60-FEB2-E441-A558-516A8EB30924}" type="parTrans" cxnId="{1A49C6E2-6942-D448-801C-627A400DF924}">
      <dgm:prSet/>
      <dgm:spPr/>
      <dgm:t>
        <a:bodyPr/>
        <a:lstStyle/>
        <a:p>
          <a:endParaRPr lang="en-US"/>
        </a:p>
      </dgm:t>
    </dgm:pt>
    <dgm:pt modelId="{8C938394-3B0C-734C-8542-E527DA13498B}" type="sibTrans" cxnId="{1A49C6E2-6942-D448-801C-627A400DF924}">
      <dgm:prSet/>
      <dgm:spPr/>
      <dgm:t>
        <a:bodyPr/>
        <a:lstStyle/>
        <a:p>
          <a:endParaRPr lang="en-US"/>
        </a:p>
      </dgm:t>
    </dgm:pt>
    <dgm:pt modelId="{7971B5FC-DB5E-B94C-8FD3-313DCC5D6CD5}">
      <dgm:prSet phldrT="[Text]"/>
      <dgm:spPr/>
      <dgm:t>
        <a:bodyPr/>
        <a:lstStyle/>
        <a:p>
          <a:r>
            <a:rPr lang="en-US" dirty="0"/>
            <a:t>Avoid Hypertension Hypotension</a:t>
          </a:r>
        </a:p>
      </dgm:t>
    </dgm:pt>
    <dgm:pt modelId="{1A13CC50-41DB-FD48-9EB8-1EE6FEB50F7B}" type="parTrans" cxnId="{2FBF6F5A-5AAD-7B47-98FA-795A8DAF8DBD}">
      <dgm:prSet/>
      <dgm:spPr/>
      <dgm:t>
        <a:bodyPr/>
        <a:lstStyle/>
        <a:p>
          <a:endParaRPr lang="en-US"/>
        </a:p>
      </dgm:t>
    </dgm:pt>
    <dgm:pt modelId="{76068099-9EF0-194F-871B-520EDDBAE4AE}" type="sibTrans" cxnId="{2FBF6F5A-5AAD-7B47-98FA-795A8DAF8DBD}">
      <dgm:prSet/>
      <dgm:spPr/>
      <dgm:t>
        <a:bodyPr/>
        <a:lstStyle/>
        <a:p>
          <a:endParaRPr lang="en-US"/>
        </a:p>
      </dgm:t>
    </dgm:pt>
    <dgm:pt modelId="{0EBB83A7-CFC4-534F-B15D-8C1DDB153347}">
      <dgm:prSet/>
      <dgm:spPr/>
      <dgm:t>
        <a:bodyPr/>
        <a:lstStyle/>
        <a:p>
          <a:r>
            <a:rPr lang="en-US" dirty="0"/>
            <a:t>Optimize</a:t>
          </a:r>
        </a:p>
      </dgm:t>
    </dgm:pt>
    <dgm:pt modelId="{2130EF16-BA30-5B47-B2FF-5BDA883DB907}" type="parTrans" cxnId="{5EBCC6BC-1870-3A45-815A-DD46BF2C1550}">
      <dgm:prSet/>
      <dgm:spPr/>
      <dgm:t>
        <a:bodyPr/>
        <a:lstStyle/>
        <a:p>
          <a:endParaRPr lang="en-US"/>
        </a:p>
      </dgm:t>
    </dgm:pt>
    <dgm:pt modelId="{C5E8163D-D75D-AE40-8D72-B3E196D54B1D}" type="sibTrans" cxnId="{5EBCC6BC-1870-3A45-815A-DD46BF2C1550}">
      <dgm:prSet/>
      <dgm:spPr/>
      <dgm:t>
        <a:bodyPr/>
        <a:lstStyle/>
        <a:p>
          <a:endParaRPr lang="en-US"/>
        </a:p>
      </dgm:t>
    </dgm:pt>
    <dgm:pt modelId="{B2918AB9-2E66-B04B-89A4-3F664C69944A}">
      <dgm:prSet/>
      <dgm:spPr/>
      <dgm:t>
        <a:bodyPr/>
        <a:lstStyle/>
        <a:p>
          <a:r>
            <a:rPr lang="en-US" dirty="0"/>
            <a:t>Rate and Rhythm Control</a:t>
          </a:r>
        </a:p>
      </dgm:t>
    </dgm:pt>
    <dgm:pt modelId="{CBA6B7C4-C2C5-734B-AA2F-13474ABD5F5A}" type="parTrans" cxnId="{51B6BB3A-E134-8649-BC81-939466875F24}">
      <dgm:prSet/>
      <dgm:spPr/>
      <dgm:t>
        <a:bodyPr/>
        <a:lstStyle/>
        <a:p>
          <a:endParaRPr lang="en-US"/>
        </a:p>
      </dgm:t>
    </dgm:pt>
    <dgm:pt modelId="{A7BA2B58-4172-BE4A-985A-5FCAF2555B7A}" type="sibTrans" cxnId="{51B6BB3A-E134-8649-BC81-939466875F24}">
      <dgm:prSet/>
      <dgm:spPr/>
      <dgm:t>
        <a:bodyPr/>
        <a:lstStyle/>
        <a:p>
          <a:endParaRPr lang="en-US"/>
        </a:p>
      </dgm:t>
    </dgm:pt>
    <dgm:pt modelId="{372BBE01-3CD7-5442-908A-3C238F2B0A0A}" type="pres">
      <dgm:prSet presAssocID="{82E65159-A331-4CE1-952B-11073DD795C7}" presName="hierChild1" presStyleCnt="0">
        <dgm:presLayoutVars>
          <dgm:chPref val="1"/>
          <dgm:dir/>
          <dgm:animOne val="branch"/>
          <dgm:animLvl val="lvl"/>
          <dgm:resizeHandles/>
        </dgm:presLayoutVars>
      </dgm:prSet>
      <dgm:spPr/>
    </dgm:pt>
    <dgm:pt modelId="{A2F4A894-A63A-8343-B85C-53177AB8E363}" type="pres">
      <dgm:prSet presAssocID="{D2C4D8BB-BB7B-4E92-A976-8804345D2BDD}" presName="hierRoot1" presStyleCnt="0"/>
      <dgm:spPr/>
    </dgm:pt>
    <dgm:pt modelId="{E2AC3A53-D5F1-F54E-8686-A62B1A0B33DB}" type="pres">
      <dgm:prSet presAssocID="{D2C4D8BB-BB7B-4E92-A976-8804345D2BDD}" presName="composite" presStyleCnt="0"/>
      <dgm:spPr/>
    </dgm:pt>
    <dgm:pt modelId="{A9B68DC3-742A-B547-8F28-4B7F96852565}" type="pres">
      <dgm:prSet presAssocID="{D2C4D8BB-BB7B-4E92-A976-8804345D2BDD}" presName="background" presStyleLbl="node0" presStyleIdx="0" presStyleCnt="1"/>
      <dgm:spPr>
        <a:solidFill>
          <a:schemeClr val="accent1"/>
        </a:solidFill>
      </dgm:spPr>
    </dgm:pt>
    <dgm:pt modelId="{4BCD2965-B0E0-D743-820D-78268A67757B}" type="pres">
      <dgm:prSet presAssocID="{D2C4D8BB-BB7B-4E92-A976-8804345D2BDD}" presName="text" presStyleLbl="fgAcc0" presStyleIdx="0" presStyleCnt="1">
        <dgm:presLayoutVars>
          <dgm:chPref val="3"/>
        </dgm:presLayoutVars>
      </dgm:prSet>
      <dgm:spPr/>
    </dgm:pt>
    <dgm:pt modelId="{C3E406FB-7A63-9D4B-8F0A-5CEDD34F8D2E}" type="pres">
      <dgm:prSet presAssocID="{D2C4D8BB-BB7B-4E92-A976-8804345D2BDD}" presName="hierChild2" presStyleCnt="0"/>
      <dgm:spPr/>
    </dgm:pt>
    <dgm:pt modelId="{CF94FD32-F032-EB42-B7C9-88B6B998D404}" type="pres">
      <dgm:prSet presAssocID="{0A578BB2-9EA7-4648-8F57-41778041E30C}" presName="Name10" presStyleLbl="parChTrans1D2" presStyleIdx="0" presStyleCnt="4"/>
      <dgm:spPr/>
    </dgm:pt>
    <dgm:pt modelId="{788DF015-7924-D344-8156-CF17475BEEB4}" type="pres">
      <dgm:prSet presAssocID="{4D95C3EB-1A1C-4D1E-B109-B3539036595E}" presName="hierRoot2" presStyleCnt="0"/>
      <dgm:spPr/>
    </dgm:pt>
    <dgm:pt modelId="{85E1F1DE-7717-2B47-B300-EB4DB84C01FA}" type="pres">
      <dgm:prSet presAssocID="{4D95C3EB-1A1C-4D1E-B109-B3539036595E}" presName="composite2" presStyleCnt="0"/>
      <dgm:spPr/>
    </dgm:pt>
    <dgm:pt modelId="{067588DF-C3F3-1745-AC92-942C61C20535}" type="pres">
      <dgm:prSet presAssocID="{4D95C3EB-1A1C-4D1E-B109-B3539036595E}" presName="background2" presStyleLbl="node2" presStyleIdx="0" presStyleCnt="4"/>
      <dgm:spPr>
        <a:solidFill>
          <a:schemeClr val="accent3"/>
        </a:solidFill>
      </dgm:spPr>
    </dgm:pt>
    <dgm:pt modelId="{148305AC-8318-8247-9694-1BA841214690}" type="pres">
      <dgm:prSet presAssocID="{4D95C3EB-1A1C-4D1E-B109-B3539036595E}" presName="text2" presStyleLbl="fgAcc2" presStyleIdx="0" presStyleCnt="4">
        <dgm:presLayoutVars>
          <dgm:chPref val="3"/>
        </dgm:presLayoutVars>
      </dgm:prSet>
      <dgm:spPr/>
    </dgm:pt>
    <dgm:pt modelId="{8D5317AD-0D5A-DA43-9B43-16375D1261FE}" type="pres">
      <dgm:prSet presAssocID="{4D95C3EB-1A1C-4D1E-B109-B3539036595E}" presName="hierChild3" presStyleCnt="0"/>
      <dgm:spPr/>
    </dgm:pt>
    <dgm:pt modelId="{3B9E1CB5-32FB-CE4C-A5BC-08FD9AB139DC}" type="pres">
      <dgm:prSet presAssocID="{AEEC5C60-FEB2-E441-A558-516A8EB30924}" presName="Name17" presStyleLbl="parChTrans1D3" presStyleIdx="0" presStyleCnt="4"/>
      <dgm:spPr/>
    </dgm:pt>
    <dgm:pt modelId="{340F0000-C2AD-2A40-9CB6-613F134121EB}" type="pres">
      <dgm:prSet presAssocID="{7217DD1B-3429-3D44-BEEA-92A297FDF5B2}" presName="hierRoot3" presStyleCnt="0"/>
      <dgm:spPr/>
    </dgm:pt>
    <dgm:pt modelId="{1F1F44AA-138B-4D42-B635-A22641B7E444}" type="pres">
      <dgm:prSet presAssocID="{7217DD1B-3429-3D44-BEEA-92A297FDF5B2}" presName="composite3" presStyleCnt="0"/>
      <dgm:spPr/>
    </dgm:pt>
    <dgm:pt modelId="{4A90A6A8-64EF-B245-B647-3760E703CBEE}" type="pres">
      <dgm:prSet presAssocID="{7217DD1B-3429-3D44-BEEA-92A297FDF5B2}" presName="background3" presStyleLbl="node3" presStyleIdx="0" presStyleCnt="4"/>
      <dgm:spPr>
        <a:solidFill>
          <a:schemeClr val="accent3">
            <a:alpha val="50000"/>
          </a:schemeClr>
        </a:solidFill>
      </dgm:spPr>
    </dgm:pt>
    <dgm:pt modelId="{8ECC8CE0-4CD7-F74E-B5D7-6CB3351491F6}" type="pres">
      <dgm:prSet presAssocID="{7217DD1B-3429-3D44-BEEA-92A297FDF5B2}" presName="text3" presStyleLbl="fgAcc3" presStyleIdx="0" presStyleCnt="4">
        <dgm:presLayoutVars>
          <dgm:chPref val="3"/>
        </dgm:presLayoutVars>
      </dgm:prSet>
      <dgm:spPr/>
    </dgm:pt>
    <dgm:pt modelId="{26FF7215-5630-094A-AE22-E93951B24DE5}" type="pres">
      <dgm:prSet presAssocID="{7217DD1B-3429-3D44-BEEA-92A297FDF5B2}" presName="hierChild4" presStyleCnt="0"/>
      <dgm:spPr/>
    </dgm:pt>
    <dgm:pt modelId="{0684809D-3B4C-7246-A1F7-09114AE54BCF}" type="pres">
      <dgm:prSet presAssocID="{44327524-1640-4150-8BD1-70BA2744932E}" presName="Name10" presStyleLbl="parChTrans1D2" presStyleIdx="1" presStyleCnt="4"/>
      <dgm:spPr/>
    </dgm:pt>
    <dgm:pt modelId="{DBFF45FE-56FA-F64D-9124-8B54F49A19C1}" type="pres">
      <dgm:prSet presAssocID="{D53C74F3-A67A-4D02-911B-03A909497DB3}" presName="hierRoot2" presStyleCnt="0"/>
      <dgm:spPr/>
    </dgm:pt>
    <dgm:pt modelId="{A5A24636-BA0D-A14B-85F3-DCBFB55935A3}" type="pres">
      <dgm:prSet presAssocID="{D53C74F3-A67A-4D02-911B-03A909497DB3}" presName="composite2" presStyleCnt="0"/>
      <dgm:spPr/>
    </dgm:pt>
    <dgm:pt modelId="{F6275FBF-AE6F-CE41-8162-16260634F0C7}" type="pres">
      <dgm:prSet presAssocID="{D53C74F3-A67A-4D02-911B-03A909497DB3}" presName="background2" presStyleLbl="node2" presStyleIdx="1" presStyleCnt="4"/>
      <dgm:spPr>
        <a:solidFill>
          <a:schemeClr val="accent3"/>
        </a:solidFill>
      </dgm:spPr>
    </dgm:pt>
    <dgm:pt modelId="{E0190F25-2B05-9F48-96C1-5578F2F0EDEC}" type="pres">
      <dgm:prSet presAssocID="{D53C74F3-A67A-4D02-911B-03A909497DB3}" presName="text2" presStyleLbl="fgAcc2" presStyleIdx="1" presStyleCnt="4">
        <dgm:presLayoutVars>
          <dgm:chPref val="3"/>
        </dgm:presLayoutVars>
      </dgm:prSet>
      <dgm:spPr/>
    </dgm:pt>
    <dgm:pt modelId="{37843661-99E6-8746-A0CA-89F9BB529001}" type="pres">
      <dgm:prSet presAssocID="{D53C74F3-A67A-4D02-911B-03A909497DB3}" presName="hierChild3" presStyleCnt="0"/>
      <dgm:spPr/>
    </dgm:pt>
    <dgm:pt modelId="{38D527B8-F495-144A-BB5E-FE023C56A395}" type="pres">
      <dgm:prSet presAssocID="{1A13CC50-41DB-FD48-9EB8-1EE6FEB50F7B}" presName="Name17" presStyleLbl="parChTrans1D3" presStyleIdx="1" presStyleCnt="4"/>
      <dgm:spPr/>
    </dgm:pt>
    <dgm:pt modelId="{ED6D0751-FC04-264F-A25B-B04A44FC2FD7}" type="pres">
      <dgm:prSet presAssocID="{7971B5FC-DB5E-B94C-8FD3-313DCC5D6CD5}" presName="hierRoot3" presStyleCnt="0"/>
      <dgm:spPr/>
    </dgm:pt>
    <dgm:pt modelId="{7F3EE729-72BF-3541-B6C2-DB6B3DE3B9DF}" type="pres">
      <dgm:prSet presAssocID="{7971B5FC-DB5E-B94C-8FD3-313DCC5D6CD5}" presName="composite3" presStyleCnt="0"/>
      <dgm:spPr/>
    </dgm:pt>
    <dgm:pt modelId="{1217124B-0245-A447-B57C-38E798F22EB5}" type="pres">
      <dgm:prSet presAssocID="{7971B5FC-DB5E-B94C-8FD3-313DCC5D6CD5}" presName="background3" presStyleLbl="node3" presStyleIdx="1" presStyleCnt="4"/>
      <dgm:spPr>
        <a:solidFill>
          <a:schemeClr val="accent3">
            <a:alpha val="50000"/>
          </a:schemeClr>
        </a:solidFill>
      </dgm:spPr>
    </dgm:pt>
    <dgm:pt modelId="{269805F6-1DC7-C143-919B-BCD1098FEF18}" type="pres">
      <dgm:prSet presAssocID="{7971B5FC-DB5E-B94C-8FD3-313DCC5D6CD5}" presName="text3" presStyleLbl="fgAcc3" presStyleIdx="1" presStyleCnt="4">
        <dgm:presLayoutVars>
          <dgm:chPref val="3"/>
        </dgm:presLayoutVars>
      </dgm:prSet>
      <dgm:spPr/>
    </dgm:pt>
    <dgm:pt modelId="{138B4ED3-9491-C04E-8400-D6F42CF46E72}" type="pres">
      <dgm:prSet presAssocID="{7971B5FC-DB5E-B94C-8FD3-313DCC5D6CD5}" presName="hierChild4" presStyleCnt="0"/>
      <dgm:spPr/>
    </dgm:pt>
    <dgm:pt modelId="{F87B2495-FC65-0345-9399-3E5FA3D1A21B}" type="pres">
      <dgm:prSet presAssocID="{89D94C4E-E365-4A9D-B89F-31D048C2F468}" presName="Name10" presStyleLbl="parChTrans1D2" presStyleIdx="2" presStyleCnt="4"/>
      <dgm:spPr/>
    </dgm:pt>
    <dgm:pt modelId="{94F7F736-E67E-1846-B957-2149E5A64320}" type="pres">
      <dgm:prSet presAssocID="{E0EA36FF-14E5-4E03-B807-9C2130DE09C4}" presName="hierRoot2" presStyleCnt="0"/>
      <dgm:spPr/>
    </dgm:pt>
    <dgm:pt modelId="{7C7B8B9F-2049-D640-9A72-B5A26CA13056}" type="pres">
      <dgm:prSet presAssocID="{E0EA36FF-14E5-4E03-B807-9C2130DE09C4}" presName="composite2" presStyleCnt="0"/>
      <dgm:spPr/>
    </dgm:pt>
    <dgm:pt modelId="{D4EC2ACE-6690-6B4E-A60B-7D21AB2783BC}" type="pres">
      <dgm:prSet presAssocID="{E0EA36FF-14E5-4E03-B807-9C2130DE09C4}" presName="background2" presStyleLbl="node2" presStyleIdx="2" presStyleCnt="4"/>
      <dgm:spPr>
        <a:solidFill>
          <a:schemeClr val="accent3"/>
        </a:solidFill>
      </dgm:spPr>
    </dgm:pt>
    <dgm:pt modelId="{3B4D80E0-CEC2-AF4E-9926-4DBD2BDA69D0}" type="pres">
      <dgm:prSet presAssocID="{E0EA36FF-14E5-4E03-B807-9C2130DE09C4}" presName="text2" presStyleLbl="fgAcc2" presStyleIdx="2" presStyleCnt="4">
        <dgm:presLayoutVars>
          <dgm:chPref val="3"/>
        </dgm:presLayoutVars>
      </dgm:prSet>
      <dgm:spPr/>
    </dgm:pt>
    <dgm:pt modelId="{DCF9E88B-F8F2-2642-A913-7D37D33510C2}" type="pres">
      <dgm:prSet presAssocID="{E0EA36FF-14E5-4E03-B807-9C2130DE09C4}" presName="hierChild3" presStyleCnt="0"/>
      <dgm:spPr/>
    </dgm:pt>
    <dgm:pt modelId="{892C68F6-C6C6-DC43-9F5D-4CD764D0F085}" type="pres">
      <dgm:prSet presAssocID="{2130EF16-BA30-5B47-B2FF-5BDA883DB907}" presName="Name17" presStyleLbl="parChTrans1D3" presStyleIdx="2" presStyleCnt="4"/>
      <dgm:spPr/>
    </dgm:pt>
    <dgm:pt modelId="{1AFD2645-C0C6-8F4C-A368-00A7FF23E436}" type="pres">
      <dgm:prSet presAssocID="{0EBB83A7-CFC4-534F-B15D-8C1DDB153347}" presName="hierRoot3" presStyleCnt="0"/>
      <dgm:spPr/>
    </dgm:pt>
    <dgm:pt modelId="{EE5887DB-A6C8-D441-9DDC-55E02E333CD8}" type="pres">
      <dgm:prSet presAssocID="{0EBB83A7-CFC4-534F-B15D-8C1DDB153347}" presName="composite3" presStyleCnt="0"/>
      <dgm:spPr/>
    </dgm:pt>
    <dgm:pt modelId="{47AA4B04-0B7D-294B-96C9-FEBC26DDEC91}" type="pres">
      <dgm:prSet presAssocID="{0EBB83A7-CFC4-534F-B15D-8C1DDB153347}" presName="background3" presStyleLbl="node3" presStyleIdx="2" presStyleCnt="4"/>
      <dgm:spPr>
        <a:solidFill>
          <a:schemeClr val="accent3">
            <a:alpha val="50000"/>
          </a:schemeClr>
        </a:solidFill>
      </dgm:spPr>
    </dgm:pt>
    <dgm:pt modelId="{00C8236A-2664-8C47-829A-E5704721F54A}" type="pres">
      <dgm:prSet presAssocID="{0EBB83A7-CFC4-534F-B15D-8C1DDB153347}" presName="text3" presStyleLbl="fgAcc3" presStyleIdx="2" presStyleCnt="4">
        <dgm:presLayoutVars>
          <dgm:chPref val="3"/>
        </dgm:presLayoutVars>
      </dgm:prSet>
      <dgm:spPr/>
    </dgm:pt>
    <dgm:pt modelId="{E0E76848-0015-CB43-A3C7-ADF1A3472574}" type="pres">
      <dgm:prSet presAssocID="{0EBB83A7-CFC4-534F-B15D-8C1DDB153347}" presName="hierChild4" presStyleCnt="0"/>
      <dgm:spPr/>
    </dgm:pt>
    <dgm:pt modelId="{38108109-61C4-3447-A6D5-4F2AD58769FD}" type="pres">
      <dgm:prSet presAssocID="{8BF9DB07-5568-4AA1-AEEC-81035FE6DC95}" presName="Name10" presStyleLbl="parChTrans1D2" presStyleIdx="3" presStyleCnt="4"/>
      <dgm:spPr/>
    </dgm:pt>
    <dgm:pt modelId="{191745A5-3250-7845-9553-A87511BF08F7}" type="pres">
      <dgm:prSet presAssocID="{CB2C00A3-4EA5-451E-B2F5-5B5579A170B8}" presName="hierRoot2" presStyleCnt="0"/>
      <dgm:spPr/>
    </dgm:pt>
    <dgm:pt modelId="{D63CCE50-4AB6-A94B-A745-B243F83097E1}" type="pres">
      <dgm:prSet presAssocID="{CB2C00A3-4EA5-451E-B2F5-5B5579A170B8}" presName="composite2" presStyleCnt="0"/>
      <dgm:spPr/>
    </dgm:pt>
    <dgm:pt modelId="{799C3327-3A51-2A43-A73A-8396ADFF9AB1}" type="pres">
      <dgm:prSet presAssocID="{CB2C00A3-4EA5-451E-B2F5-5B5579A170B8}" presName="background2" presStyleLbl="node2" presStyleIdx="3" presStyleCnt="4"/>
      <dgm:spPr>
        <a:solidFill>
          <a:schemeClr val="accent6"/>
        </a:solidFill>
      </dgm:spPr>
    </dgm:pt>
    <dgm:pt modelId="{0CA80476-DECA-FA43-B2E2-800DFA3E5104}" type="pres">
      <dgm:prSet presAssocID="{CB2C00A3-4EA5-451E-B2F5-5B5579A170B8}" presName="text2" presStyleLbl="fgAcc2" presStyleIdx="3" presStyleCnt="4">
        <dgm:presLayoutVars>
          <dgm:chPref val="3"/>
        </dgm:presLayoutVars>
      </dgm:prSet>
      <dgm:spPr/>
    </dgm:pt>
    <dgm:pt modelId="{0848B04F-8A36-BE4D-9AAC-7FD5598CFEB4}" type="pres">
      <dgm:prSet presAssocID="{CB2C00A3-4EA5-451E-B2F5-5B5579A170B8}" presName="hierChild3" presStyleCnt="0"/>
      <dgm:spPr/>
    </dgm:pt>
    <dgm:pt modelId="{CC1DB415-251A-2F4E-ACBE-9DBDF2A60950}" type="pres">
      <dgm:prSet presAssocID="{CBA6B7C4-C2C5-734B-AA2F-13474ABD5F5A}" presName="Name17" presStyleLbl="parChTrans1D3" presStyleIdx="3" presStyleCnt="4"/>
      <dgm:spPr/>
    </dgm:pt>
    <dgm:pt modelId="{FC1D8888-BF2D-1745-9B5F-B77A1DA40B2A}" type="pres">
      <dgm:prSet presAssocID="{B2918AB9-2E66-B04B-89A4-3F664C69944A}" presName="hierRoot3" presStyleCnt="0"/>
      <dgm:spPr/>
    </dgm:pt>
    <dgm:pt modelId="{85570E9F-A14A-584A-AC8A-20486D237AF1}" type="pres">
      <dgm:prSet presAssocID="{B2918AB9-2E66-B04B-89A4-3F664C69944A}" presName="composite3" presStyleCnt="0"/>
      <dgm:spPr/>
    </dgm:pt>
    <dgm:pt modelId="{83571A01-1459-2940-B532-4064BEEAE0B7}" type="pres">
      <dgm:prSet presAssocID="{B2918AB9-2E66-B04B-89A4-3F664C69944A}" presName="background3" presStyleLbl="node3" presStyleIdx="3" presStyleCnt="4"/>
      <dgm:spPr>
        <a:solidFill>
          <a:schemeClr val="accent6">
            <a:alpha val="49083"/>
          </a:schemeClr>
        </a:solidFill>
      </dgm:spPr>
    </dgm:pt>
    <dgm:pt modelId="{FEA90240-DDC2-1040-A359-8BC965B4CC62}" type="pres">
      <dgm:prSet presAssocID="{B2918AB9-2E66-B04B-89A4-3F664C69944A}" presName="text3" presStyleLbl="fgAcc3" presStyleIdx="3" presStyleCnt="4">
        <dgm:presLayoutVars>
          <dgm:chPref val="3"/>
        </dgm:presLayoutVars>
      </dgm:prSet>
      <dgm:spPr/>
    </dgm:pt>
    <dgm:pt modelId="{A32980C4-FA00-8142-BEA8-662856E8C790}" type="pres">
      <dgm:prSet presAssocID="{B2918AB9-2E66-B04B-89A4-3F664C69944A}" presName="hierChild4" presStyleCnt="0"/>
      <dgm:spPr/>
    </dgm:pt>
  </dgm:ptLst>
  <dgm:cxnLst>
    <dgm:cxn modelId="{82101E10-BA14-B743-90D3-72FAC2843D9D}" type="presOf" srcId="{7217DD1B-3429-3D44-BEEA-92A297FDF5B2}" destId="{8ECC8CE0-4CD7-F74E-B5D7-6CB3351491F6}" srcOrd="0" destOrd="0" presId="urn:microsoft.com/office/officeart/2005/8/layout/hierarchy1"/>
    <dgm:cxn modelId="{70D3872E-0A77-6144-A12F-F8C58636942F}" type="presOf" srcId="{D53C74F3-A67A-4D02-911B-03A909497DB3}" destId="{E0190F25-2B05-9F48-96C1-5578F2F0EDEC}" srcOrd="0" destOrd="0" presId="urn:microsoft.com/office/officeart/2005/8/layout/hierarchy1"/>
    <dgm:cxn modelId="{2C407B3A-9F6E-4064-ABDD-60E0805176F3}" srcId="{D2C4D8BB-BB7B-4E92-A976-8804345D2BDD}" destId="{D53C74F3-A67A-4D02-911B-03A909497DB3}" srcOrd="1" destOrd="0" parTransId="{44327524-1640-4150-8BD1-70BA2744932E}" sibTransId="{A0E6D654-E03D-40B9-B831-7D06C7A3D0CD}"/>
    <dgm:cxn modelId="{51B6BB3A-E134-8649-BC81-939466875F24}" srcId="{CB2C00A3-4EA5-451E-B2F5-5B5579A170B8}" destId="{B2918AB9-2E66-B04B-89A4-3F664C69944A}" srcOrd="0" destOrd="0" parTransId="{CBA6B7C4-C2C5-734B-AA2F-13474ABD5F5A}" sibTransId="{A7BA2B58-4172-BE4A-985A-5FCAF2555B7A}"/>
    <dgm:cxn modelId="{6B8F7341-693B-994B-896A-5759DCAC06EF}" type="presOf" srcId="{D2C4D8BB-BB7B-4E92-A976-8804345D2BDD}" destId="{4BCD2965-B0E0-D743-820D-78268A67757B}" srcOrd="0" destOrd="0" presId="urn:microsoft.com/office/officeart/2005/8/layout/hierarchy1"/>
    <dgm:cxn modelId="{2FBF6F5A-5AAD-7B47-98FA-795A8DAF8DBD}" srcId="{D53C74F3-A67A-4D02-911B-03A909497DB3}" destId="{7971B5FC-DB5E-B94C-8FD3-313DCC5D6CD5}" srcOrd="0" destOrd="0" parTransId="{1A13CC50-41DB-FD48-9EB8-1EE6FEB50F7B}" sibTransId="{76068099-9EF0-194F-871B-520EDDBAE4AE}"/>
    <dgm:cxn modelId="{75835382-1CCC-0E41-B394-6F64B4E92258}" type="presOf" srcId="{44327524-1640-4150-8BD1-70BA2744932E}" destId="{0684809D-3B4C-7246-A1F7-09114AE54BCF}" srcOrd="0" destOrd="0" presId="urn:microsoft.com/office/officeart/2005/8/layout/hierarchy1"/>
    <dgm:cxn modelId="{A9995987-837E-496C-8A47-25B308170995}" srcId="{D2C4D8BB-BB7B-4E92-A976-8804345D2BDD}" destId="{4D95C3EB-1A1C-4D1E-B109-B3539036595E}" srcOrd="0" destOrd="0" parTransId="{0A578BB2-9EA7-4648-8F57-41778041E30C}" sibTransId="{F5C4F8A7-D59A-435E-8EC0-B1B320DEA917}"/>
    <dgm:cxn modelId="{38986193-6F3C-472D-B737-1DC42CBEFDFE}" srcId="{D2C4D8BB-BB7B-4E92-A976-8804345D2BDD}" destId="{CB2C00A3-4EA5-451E-B2F5-5B5579A170B8}" srcOrd="3" destOrd="0" parTransId="{8BF9DB07-5568-4AA1-AEEC-81035FE6DC95}" sibTransId="{4CB17A48-58B3-4264-B74B-1504DABB4D2C}"/>
    <dgm:cxn modelId="{8ED78898-FF37-4F28-BB78-D8F46C476C54}" srcId="{D2C4D8BB-BB7B-4E92-A976-8804345D2BDD}" destId="{E0EA36FF-14E5-4E03-B807-9C2130DE09C4}" srcOrd="2" destOrd="0" parTransId="{89D94C4E-E365-4A9D-B89F-31D048C2F468}" sibTransId="{53B25609-CC50-4D18-A0F0-8FB83A9F4B75}"/>
    <dgm:cxn modelId="{2179A9AF-3B35-C542-9315-5F90CF85D1B8}" type="presOf" srcId="{AEEC5C60-FEB2-E441-A558-516A8EB30924}" destId="{3B9E1CB5-32FB-CE4C-A5BC-08FD9AB139DC}" srcOrd="0" destOrd="0" presId="urn:microsoft.com/office/officeart/2005/8/layout/hierarchy1"/>
    <dgm:cxn modelId="{7A6BFBB2-9515-5F4A-B25E-4C02867B6560}" type="presOf" srcId="{CB2C00A3-4EA5-451E-B2F5-5B5579A170B8}" destId="{0CA80476-DECA-FA43-B2E2-800DFA3E5104}" srcOrd="0" destOrd="0" presId="urn:microsoft.com/office/officeart/2005/8/layout/hierarchy1"/>
    <dgm:cxn modelId="{872B61B3-CA4C-4CFA-8FDD-F95C788CEEE7}" srcId="{82E65159-A331-4CE1-952B-11073DD795C7}" destId="{D2C4D8BB-BB7B-4E92-A976-8804345D2BDD}" srcOrd="0" destOrd="0" parTransId="{7E0EF2EB-33E7-4844-9DE5-C9898D891EA5}" sibTransId="{563AE90C-470F-408C-A1AB-AD52C1426A9C}"/>
    <dgm:cxn modelId="{FD3B1AB9-3B45-3043-9BEF-0560EB1F23E7}" type="presOf" srcId="{89D94C4E-E365-4A9D-B89F-31D048C2F468}" destId="{F87B2495-FC65-0345-9399-3E5FA3D1A21B}" srcOrd="0" destOrd="0" presId="urn:microsoft.com/office/officeart/2005/8/layout/hierarchy1"/>
    <dgm:cxn modelId="{C5CBA2BA-BACD-024A-A080-49BBB42853BF}" type="presOf" srcId="{7971B5FC-DB5E-B94C-8FD3-313DCC5D6CD5}" destId="{269805F6-1DC7-C143-919B-BCD1098FEF18}" srcOrd="0" destOrd="0" presId="urn:microsoft.com/office/officeart/2005/8/layout/hierarchy1"/>
    <dgm:cxn modelId="{21461BBC-E7FC-354B-B9A5-A12F2413A99C}" type="presOf" srcId="{E0EA36FF-14E5-4E03-B807-9C2130DE09C4}" destId="{3B4D80E0-CEC2-AF4E-9926-4DBD2BDA69D0}" srcOrd="0" destOrd="0" presId="urn:microsoft.com/office/officeart/2005/8/layout/hierarchy1"/>
    <dgm:cxn modelId="{5EBCC6BC-1870-3A45-815A-DD46BF2C1550}" srcId="{E0EA36FF-14E5-4E03-B807-9C2130DE09C4}" destId="{0EBB83A7-CFC4-534F-B15D-8C1DDB153347}" srcOrd="0" destOrd="0" parTransId="{2130EF16-BA30-5B47-B2FF-5BDA883DB907}" sibTransId="{C5E8163D-D75D-AE40-8D72-B3E196D54B1D}"/>
    <dgm:cxn modelId="{40B265C3-3CA4-3142-BC59-B13EAAB876E4}" type="presOf" srcId="{B2918AB9-2E66-B04B-89A4-3F664C69944A}" destId="{FEA90240-DDC2-1040-A359-8BC965B4CC62}" srcOrd="0" destOrd="0" presId="urn:microsoft.com/office/officeart/2005/8/layout/hierarchy1"/>
    <dgm:cxn modelId="{EA37DCC3-B3FC-3A48-BF9D-18719ADB87BF}" type="presOf" srcId="{82E65159-A331-4CE1-952B-11073DD795C7}" destId="{372BBE01-3CD7-5442-908A-3C238F2B0A0A}" srcOrd="0" destOrd="0" presId="urn:microsoft.com/office/officeart/2005/8/layout/hierarchy1"/>
    <dgm:cxn modelId="{1D1F78C9-DF1B-8045-B70B-D53D5C8A147B}" type="presOf" srcId="{2130EF16-BA30-5B47-B2FF-5BDA883DB907}" destId="{892C68F6-C6C6-DC43-9F5D-4CD764D0F085}" srcOrd="0" destOrd="0" presId="urn:microsoft.com/office/officeart/2005/8/layout/hierarchy1"/>
    <dgm:cxn modelId="{3FD650CC-9E9C-EA40-94FC-CDE3A3BE9414}" type="presOf" srcId="{8BF9DB07-5568-4AA1-AEEC-81035FE6DC95}" destId="{38108109-61C4-3447-A6D5-4F2AD58769FD}" srcOrd="0" destOrd="0" presId="urn:microsoft.com/office/officeart/2005/8/layout/hierarchy1"/>
    <dgm:cxn modelId="{C58E72D5-8469-0346-B53B-080103A263B9}" type="presOf" srcId="{1A13CC50-41DB-FD48-9EB8-1EE6FEB50F7B}" destId="{38D527B8-F495-144A-BB5E-FE023C56A395}" srcOrd="0" destOrd="0" presId="urn:microsoft.com/office/officeart/2005/8/layout/hierarchy1"/>
    <dgm:cxn modelId="{449D52E2-2AE2-A349-8BD2-48E531FFBE1C}" type="presOf" srcId="{0EBB83A7-CFC4-534F-B15D-8C1DDB153347}" destId="{00C8236A-2664-8C47-829A-E5704721F54A}" srcOrd="0" destOrd="0" presId="urn:microsoft.com/office/officeart/2005/8/layout/hierarchy1"/>
    <dgm:cxn modelId="{1A49C6E2-6942-D448-801C-627A400DF924}" srcId="{4D95C3EB-1A1C-4D1E-B109-B3539036595E}" destId="{7217DD1B-3429-3D44-BEEA-92A297FDF5B2}" srcOrd="0" destOrd="0" parTransId="{AEEC5C60-FEB2-E441-A558-516A8EB30924}" sibTransId="{8C938394-3B0C-734C-8542-E527DA13498B}"/>
    <dgm:cxn modelId="{F9D34DE3-5570-6C44-BDAC-458F533F3D34}" type="presOf" srcId="{4D95C3EB-1A1C-4D1E-B109-B3539036595E}" destId="{148305AC-8318-8247-9694-1BA841214690}" srcOrd="0" destOrd="0" presId="urn:microsoft.com/office/officeart/2005/8/layout/hierarchy1"/>
    <dgm:cxn modelId="{5AA303FD-B703-A049-AB76-160B5D781853}" type="presOf" srcId="{CBA6B7C4-C2C5-734B-AA2F-13474ABD5F5A}" destId="{CC1DB415-251A-2F4E-ACBE-9DBDF2A60950}" srcOrd="0" destOrd="0" presId="urn:microsoft.com/office/officeart/2005/8/layout/hierarchy1"/>
    <dgm:cxn modelId="{0B6AF3FF-E705-A446-AB75-E7184A61C510}" type="presOf" srcId="{0A578BB2-9EA7-4648-8F57-41778041E30C}" destId="{CF94FD32-F032-EB42-B7C9-88B6B998D404}" srcOrd="0" destOrd="0" presId="urn:microsoft.com/office/officeart/2005/8/layout/hierarchy1"/>
    <dgm:cxn modelId="{2822E82A-7EE4-C14E-B41C-25AA734BBCE4}" type="presParOf" srcId="{372BBE01-3CD7-5442-908A-3C238F2B0A0A}" destId="{A2F4A894-A63A-8343-B85C-53177AB8E363}" srcOrd="0" destOrd="0" presId="urn:microsoft.com/office/officeart/2005/8/layout/hierarchy1"/>
    <dgm:cxn modelId="{D4CCDB95-54A8-F44A-A4A4-BAAF727E7710}" type="presParOf" srcId="{A2F4A894-A63A-8343-B85C-53177AB8E363}" destId="{E2AC3A53-D5F1-F54E-8686-A62B1A0B33DB}" srcOrd="0" destOrd="0" presId="urn:microsoft.com/office/officeart/2005/8/layout/hierarchy1"/>
    <dgm:cxn modelId="{FB0D8B49-7825-3640-98F8-A3442FF47EEF}" type="presParOf" srcId="{E2AC3A53-D5F1-F54E-8686-A62B1A0B33DB}" destId="{A9B68DC3-742A-B547-8F28-4B7F96852565}" srcOrd="0" destOrd="0" presId="urn:microsoft.com/office/officeart/2005/8/layout/hierarchy1"/>
    <dgm:cxn modelId="{CFD5D4FD-EFC9-1E46-89A4-012F1AD18AE9}" type="presParOf" srcId="{E2AC3A53-D5F1-F54E-8686-A62B1A0B33DB}" destId="{4BCD2965-B0E0-D743-820D-78268A67757B}" srcOrd="1" destOrd="0" presId="urn:microsoft.com/office/officeart/2005/8/layout/hierarchy1"/>
    <dgm:cxn modelId="{27D3D2F5-1BA4-9846-9D33-3D075FD42BC9}" type="presParOf" srcId="{A2F4A894-A63A-8343-B85C-53177AB8E363}" destId="{C3E406FB-7A63-9D4B-8F0A-5CEDD34F8D2E}" srcOrd="1" destOrd="0" presId="urn:microsoft.com/office/officeart/2005/8/layout/hierarchy1"/>
    <dgm:cxn modelId="{DA8919D0-AF93-1B48-8744-C2D2478B492D}" type="presParOf" srcId="{C3E406FB-7A63-9D4B-8F0A-5CEDD34F8D2E}" destId="{CF94FD32-F032-EB42-B7C9-88B6B998D404}" srcOrd="0" destOrd="0" presId="urn:microsoft.com/office/officeart/2005/8/layout/hierarchy1"/>
    <dgm:cxn modelId="{54A7AE21-C29E-044B-89A2-CAC1513C2695}" type="presParOf" srcId="{C3E406FB-7A63-9D4B-8F0A-5CEDD34F8D2E}" destId="{788DF015-7924-D344-8156-CF17475BEEB4}" srcOrd="1" destOrd="0" presId="urn:microsoft.com/office/officeart/2005/8/layout/hierarchy1"/>
    <dgm:cxn modelId="{51373A9B-F19B-CA44-A05D-161E83831902}" type="presParOf" srcId="{788DF015-7924-D344-8156-CF17475BEEB4}" destId="{85E1F1DE-7717-2B47-B300-EB4DB84C01FA}" srcOrd="0" destOrd="0" presId="urn:microsoft.com/office/officeart/2005/8/layout/hierarchy1"/>
    <dgm:cxn modelId="{30D701FF-2E2D-264A-A308-0E8B0F78AA6A}" type="presParOf" srcId="{85E1F1DE-7717-2B47-B300-EB4DB84C01FA}" destId="{067588DF-C3F3-1745-AC92-942C61C20535}" srcOrd="0" destOrd="0" presId="urn:microsoft.com/office/officeart/2005/8/layout/hierarchy1"/>
    <dgm:cxn modelId="{E9841F4E-998B-A94A-B60E-613D851B2C6F}" type="presParOf" srcId="{85E1F1DE-7717-2B47-B300-EB4DB84C01FA}" destId="{148305AC-8318-8247-9694-1BA841214690}" srcOrd="1" destOrd="0" presId="urn:microsoft.com/office/officeart/2005/8/layout/hierarchy1"/>
    <dgm:cxn modelId="{486C5C7A-4592-3D4A-BE6B-2D305B8DB787}" type="presParOf" srcId="{788DF015-7924-D344-8156-CF17475BEEB4}" destId="{8D5317AD-0D5A-DA43-9B43-16375D1261FE}" srcOrd="1" destOrd="0" presId="urn:microsoft.com/office/officeart/2005/8/layout/hierarchy1"/>
    <dgm:cxn modelId="{63D0B7FB-78E7-A542-8754-29AB4B98FD2C}" type="presParOf" srcId="{8D5317AD-0D5A-DA43-9B43-16375D1261FE}" destId="{3B9E1CB5-32FB-CE4C-A5BC-08FD9AB139DC}" srcOrd="0" destOrd="0" presId="urn:microsoft.com/office/officeart/2005/8/layout/hierarchy1"/>
    <dgm:cxn modelId="{57AADCBF-5370-8845-B24C-8405520C5269}" type="presParOf" srcId="{8D5317AD-0D5A-DA43-9B43-16375D1261FE}" destId="{340F0000-C2AD-2A40-9CB6-613F134121EB}" srcOrd="1" destOrd="0" presId="urn:microsoft.com/office/officeart/2005/8/layout/hierarchy1"/>
    <dgm:cxn modelId="{B84030FF-A1AC-DC42-B26E-7A6E298C10AF}" type="presParOf" srcId="{340F0000-C2AD-2A40-9CB6-613F134121EB}" destId="{1F1F44AA-138B-4D42-B635-A22641B7E444}" srcOrd="0" destOrd="0" presId="urn:microsoft.com/office/officeart/2005/8/layout/hierarchy1"/>
    <dgm:cxn modelId="{38FF0D0E-D50A-E442-9C87-4DFDE4BCBEF5}" type="presParOf" srcId="{1F1F44AA-138B-4D42-B635-A22641B7E444}" destId="{4A90A6A8-64EF-B245-B647-3760E703CBEE}" srcOrd="0" destOrd="0" presId="urn:microsoft.com/office/officeart/2005/8/layout/hierarchy1"/>
    <dgm:cxn modelId="{2404BFCB-72EC-6846-9936-83129E861633}" type="presParOf" srcId="{1F1F44AA-138B-4D42-B635-A22641B7E444}" destId="{8ECC8CE0-4CD7-F74E-B5D7-6CB3351491F6}" srcOrd="1" destOrd="0" presId="urn:microsoft.com/office/officeart/2005/8/layout/hierarchy1"/>
    <dgm:cxn modelId="{C7B3A370-626F-374F-81BF-800F58F9C433}" type="presParOf" srcId="{340F0000-C2AD-2A40-9CB6-613F134121EB}" destId="{26FF7215-5630-094A-AE22-E93951B24DE5}" srcOrd="1" destOrd="0" presId="urn:microsoft.com/office/officeart/2005/8/layout/hierarchy1"/>
    <dgm:cxn modelId="{3D4019BA-CC05-C547-9139-CAC937A1CCEE}" type="presParOf" srcId="{C3E406FB-7A63-9D4B-8F0A-5CEDD34F8D2E}" destId="{0684809D-3B4C-7246-A1F7-09114AE54BCF}" srcOrd="2" destOrd="0" presId="urn:microsoft.com/office/officeart/2005/8/layout/hierarchy1"/>
    <dgm:cxn modelId="{28264695-DBD0-D940-80DF-CF8E70DE22A6}" type="presParOf" srcId="{C3E406FB-7A63-9D4B-8F0A-5CEDD34F8D2E}" destId="{DBFF45FE-56FA-F64D-9124-8B54F49A19C1}" srcOrd="3" destOrd="0" presId="urn:microsoft.com/office/officeart/2005/8/layout/hierarchy1"/>
    <dgm:cxn modelId="{650E846B-1C2C-0E4D-8464-2739DB9C5C33}" type="presParOf" srcId="{DBFF45FE-56FA-F64D-9124-8B54F49A19C1}" destId="{A5A24636-BA0D-A14B-85F3-DCBFB55935A3}" srcOrd="0" destOrd="0" presId="urn:microsoft.com/office/officeart/2005/8/layout/hierarchy1"/>
    <dgm:cxn modelId="{A750429D-7A8B-FD4F-853D-B7B9BCAFBB2B}" type="presParOf" srcId="{A5A24636-BA0D-A14B-85F3-DCBFB55935A3}" destId="{F6275FBF-AE6F-CE41-8162-16260634F0C7}" srcOrd="0" destOrd="0" presId="urn:microsoft.com/office/officeart/2005/8/layout/hierarchy1"/>
    <dgm:cxn modelId="{D0506EBB-67A3-9E43-AE68-FD2407F92C24}" type="presParOf" srcId="{A5A24636-BA0D-A14B-85F3-DCBFB55935A3}" destId="{E0190F25-2B05-9F48-96C1-5578F2F0EDEC}" srcOrd="1" destOrd="0" presId="urn:microsoft.com/office/officeart/2005/8/layout/hierarchy1"/>
    <dgm:cxn modelId="{17E71261-F0CF-A94C-AA9E-A9C6A5225884}" type="presParOf" srcId="{DBFF45FE-56FA-F64D-9124-8B54F49A19C1}" destId="{37843661-99E6-8746-A0CA-89F9BB529001}" srcOrd="1" destOrd="0" presId="urn:microsoft.com/office/officeart/2005/8/layout/hierarchy1"/>
    <dgm:cxn modelId="{D325F670-9A1D-C049-A590-DA914D63451B}" type="presParOf" srcId="{37843661-99E6-8746-A0CA-89F9BB529001}" destId="{38D527B8-F495-144A-BB5E-FE023C56A395}" srcOrd="0" destOrd="0" presId="urn:microsoft.com/office/officeart/2005/8/layout/hierarchy1"/>
    <dgm:cxn modelId="{97B488E8-BBC2-7444-B8FE-4E8BA57F78D2}" type="presParOf" srcId="{37843661-99E6-8746-A0CA-89F9BB529001}" destId="{ED6D0751-FC04-264F-A25B-B04A44FC2FD7}" srcOrd="1" destOrd="0" presId="urn:microsoft.com/office/officeart/2005/8/layout/hierarchy1"/>
    <dgm:cxn modelId="{F1C1C35C-4360-E948-8407-C3AB986578DF}" type="presParOf" srcId="{ED6D0751-FC04-264F-A25B-B04A44FC2FD7}" destId="{7F3EE729-72BF-3541-B6C2-DB6B3DE3B9DF}" srcOrd="0" destOrd="0" presId="urn:microsoft.com/office/officeart/2005/8/layout/hierarchy1"/>
    <dgm:cxn modelId="{F967F752-0BB1-ED42-A197-E57818AE0C15}" type="presParOf" srcId="{7F3EE729-72BF-3541-B6C2-DB6B3DE3B9DF}" destId="{1217124B-0245-A447-B57C-38E798F22EB5}" srcOrd="0" destOrd="0" presId="urn:microsoft.com/office/officeart/2005/8/layout/hierarchy1"/>
    <dgm:cxn modelId="{646EE4A4-E00B-1941-B201-E8D3C2F08847}" type="presParOf" srcId="{7F3EE729-72BF-3541-B6C2-DB6B3DE3B9DF}" destId="{269805F6-1DC7-C143-919B-BCD1098FEF18}" srcOrd="1" destOrd="0" presId="urn:microsoft.com/office/officeart/2005/8/layout/hierarchy1"/>
    <dgm:cxn modelId="{23A19EBF-16BB-7846-9924-678CFEF05A41}" type="presParOf" srcId="{ED6D0751-FC04-264F-A25B-B04A44FC2FD7}" destId="{138B4ED3-9491-C04E-8400-D6F42CF46E72}" srcOrd="1" destOrd="0" presId="urn:microsoft.com/office/officeart/2005/8/layout/hierarchy1"/>
    <dgm:cxn modelId="{6F484CE2-CB89-2D4F-A004-638EF2181331}" type="presParOf" srcId="{C3E406FB-7A63-9D4B-8F0A-5CEDD34F8D2E}" destId="{F87B2495-FC65-0345-9399-3E5FA3D1A21B}" srcOrd="4" destOrd="0" presId="urn:microsoft.com/office/officeart/2005/8/layout/hierarchy1"/>
    <dgm:cxn modelId="{B82CACB8-C4FB-B045-A008-BD7DE5D69CAC}" type="presParOf" srcId="{C3E406FB-7A63-9D4B-8F0A-5CEDD34F8D2E}" destId="{94F7F736-E67E-1846-B957-2149E5A64320}" srcOrd="5" destOrd="0" presId="urn:microsoft.com/office/officeart/2005/8/layout/hierarchy1"/>
    <dgm:cxn modelId="{DC3F3247-D911-A04C-BC53-8CCFF165D596}" type="presParOf" srcId="{94F7F736-E67E-1846-B957-2149E5A64320}" destId="{7C7B8B9F-2049-D640-9A72-B5A26CA13056}" srcOrd="0" destOrd="0" presId="urn:microsoft.com/office/officeart/2005/8/layout/hierarchy1"/>
    <dgm:cxn modelId="{AF6E6AC5-74E5-4442-A5AF-9F0FEFD432FF}" type="presParOf" srcId="{7C7B8B9F-2049-D640-9A72-B5A26CA13056}" destId="{D4EC2ACE-6690-6B4E-A60B-7D21AB2783BC}" srcOrd="0" destOrd="0" presId="urn:microsoft.com/office/officeart/2005/8/layout/hierarchy1"/>
    <dgm:cxn modelId="{4DBCCC60-BE5F-1D4C-9D66-73D2A9768BE3}" type="presParOf" srcId="{7C7B8B9F-2049-D640-9A72-B5A26CA13056}" destId="{3B4D80E0-CEC2-AF4E-9926-4DBD2BDA69D0}" srcOrd="1" destOrd="0" presId="urn:microsoft.com/office/officeart/2005/8/layout/hierarchy1"/>
    <dgm:cxn modelId="{70CE3CC0-1C6D-C84E-9FAF-C5AB8663C8BD}" type="presParOf" srcId="{94F7F736-E67E-1846-B957-2149E5A64320}" destId="{DCF9E88B-F8F2-2642-A913-7D37D33510C2}" srcOrd="1" destOrd="0" presId="urn:microsoft.com/office/officeart/2005/8/layout/hierarchy1"/>
    <dgm:cxn modelId="{BF8049CF-542A-1A45-B88F-ADE82FFAD1E4}" type="presParOf" srcId="{DCF9E88B-F8F2-2642-A913-7D37D33510C2}" destId="{892C68F6-C6C6-DC43-9F5D-4CD764D0F085}" srcOrd="0" destOrd="0" presId="urn:microsoft.com/office/officeart/2005/8/layout/hierarchy1"/>
    <dgm:cxn modelId="{EE561D81-BFA7-4647-9014-50AF7C1701F5}" type="presParOf" srcId="{DCF9E88B-F8F2-2642-A913-7D37D33510C2}" destId="{1AFD2645-C0C6-8F4C-A368-00A7FF23E436}" srcOrd="1" destOrd="0" presId="urn:microsoft.com/office/officeart/2005/8/layout/hierarchy1"/>
    <dgm:cxn modelId="{F24A2DB9-5E56-4640-8568-4D9A0C51F080}" type="presParOf" srcId="{1AFD2645-C0C6-8F4C-A368-00A7FF23E436}" destId="{EE5887DB-A6C8-D441-9DDC-55E02E333CD8}" srcOrd="0" destOrd="0" presId="urn:microsoft.com/office/officeart/2005/8/layout/hierarchy1"/>
    <dgm:cxn modelId="{E358B8AB-F581-0449-A221-B2C1A46D20DA}" type="presParOf" srcId="{EE5887DB-A6C8-D441-9DDC-55E02E333CD8}" destId="{47AA4B04-0B7D-294B-96C9-FEBC26DDEC91}" srcOrd="0" destOrd="0" presId="urn:microsoft.com/office/officeart/2005/8/layout/hierarchy1"/>
    <dgm:cxn modelId="{434342F8-162A-2F43-BBBE-01E0C3D25CAF}" type="presParOf" srcId="{EE5887DB-A6C8-D441-9DDC-55E02E333CD8}" destId="{00C8236A-2664-8C47-829A-E5704721F54A}" srcOrd="1" destOrd="0" presId="urn:microsoft.com/office/officeart/2005/8/layout/hierarchy1"/>
    <dgm:cxn modelId="{D5B09A5B-DD6F-034B-AC0E-7B9F3D0F252B}" type="presParOf" srcId="{1AFD2645-C0C6-8F4C-A368-00A7FF23E436}" destId="{E0E76848-0015-CB43-A3C7-ADF1A3472574}" srcOrd="1" destOrd="0" presId="urn:microsoft.com/office/officeart/2005/8/layout/hierarchy1"/>
    <dgm:cxn modelId="{2977AD47-5F4D-3A43-A1B7-FCFE71FF7F24}" type="presParOf" srcId="{C3E406FB-7A63-9D4B-8F0A-5CEDD34F8D2E}" destId="{38108109-61C4-3447-A6D5-4F2AD58769FD}" srcOrd="6" destOrd="0" presId="urn:microsoft.com/office/officeart/2005/8/layout/hierarchy1"/>
    <dgm:cxn modelId="{B4C23545-1AC3-BA45-A088-7313586F7340}" type="presParOf" srcId="{C3E406FB-7A63-9D4B-8F0A-5CEDD34F8D2E}" destId="{191745A5-3250-7845-9553-A87511BF08F7}" srcOrd="7" destOrd="0" presId="urn:microsoft.com/office/officeart/2005/8/layout/hierarchy1"/>
    <dgm:cxn modelId="{3C54345B-B712-6F48-9331-4360BC0599D6}" type="presParOf" srcId="{191745A5-3250-7845-9553-A87511BF08F7}" destId="{D63CCE50-4AB6-A94B-A745-B243F83097E1}" srcOrd="0" destOrd="0" presId="urn:microsoft.com/office/officeart/2005/8/layout/hierarchy1"/>
    <dgm:cxn modelId="{78BA457A-A177-EC4E-B330-5C682C2DBF80}" type="presParOf" srcId="{D63CCE50-4AB6-A94B-A745-B243F83097E1}" destId="{799C3327-3A51-2A43-A73A-8396ADFF9AB1}" srcOrd="0" destOrd="0" presId="urn:microsoft.com/office/officeart/2005/8/layout/hierarchy1"/>
    <dgm:cxn modelId="{D22F084B-0E8B-7040-81CE-045A0A8C9209}" type="presParOf" srcId="{D63CCE50-4AB6-A94B-A745-B243F83097E1}" destId="{0CA80476-DECA-FA43-B2E2-800DFA3E5104}" srcOrd="1" destOrd="0" presId="urn:microsoft.com/office/officeart/2005/8/layout/hierarchy1"/>
    <dgm:cxn modelId="{C1F92982-98F8-F24D-8B26-3BD288842180}" type="presParOf" srcId="{191745A5-3250-7845-9553-A87511BF08F7}" destId="{0848B04F-8A36-BE4D-9AAC-7FD5598CFEB4}" srcOrd="1" destOrd="0" presId="urn:microsoft.com/office/officeart/2005/8/layout/hierarchy1"/>
    <dgm:cxn modelId="{9F36CDEB-E744-D04E-976D-6604641AB2D7}" type="presParOf" srcId="{0848B04F-8A36-BE4D-9AAC-7FD5598CFEB4}" destId="{CC1DB415-251A-2F4E-ACBE-9DBDF2A60950}" srcOrd="0" destOrd="0" presId="urn:microsoft.com/office/officeart/2005/8/layout/hierarchy1"/>
    <dgm:cxn modelId="{C11C82BE-DDC5-3145-AD73-640209C4397E}" type="presParOf" srcId="{0848B04F-8A36-BE4D-9AAC-7FD5598CFEB4}" destId="{FC1D8888-BF2D-1745-9B5F-B77A1DA40B2A}" srcOrd="1" destOrd="0" presId="urn:microsoft.com/office/officeart/2005/8/layout/hierarchy1"/>
    <dgm:cxn modelId="{3E9EE4FC-0969-7A42-92D2-7F8CF5351C3C}" type="presParOf" srcId="{FC1D8888-BF2D-1745-9B5F-B77A1DA40B2A}" destId="{85570E9F-A14A-584A-AC8A-20486D237AF1}" srcOrd="0" destOrd="0" presId="urn:microsoft.com/office/officeart/2005/8/layout/hierarchy1"/>
    <dgm:cxn modelId="{75C09CA7-34BE-7D4B-9E16-2420F6F769B5}" type="presParOf" srcId="{85570E9F-A14A-584A-AC8A-20486D237AF1}" destId="{83571A01-1459-2940-B532-4064BEEAE0B7}" srcOrd="0" destOrd="0" presId="urn:microsoft.com/office/officeart/2005/8/layout/hierarchy1"/>
    <dgm:cxn modelId="{29DEC08B-C054-C749-944C-44D10669516D}" type="presParOf" srcId="{85570E9F-A14A-584A-AC8A-20486D237AF1}" destId="{FEA90240-DDC2-1040-A359-8BC965B4CC62}" srcOrd="1" destOrd="0" presId="urn:microsoft.com/office/officeart/2005/8/layout/hierarchy1"/>
    <dgm:cxn modelId="{B3BCE0A4-9F7C-7049-B59F-A054F795F811}" type="presParOf" srcId="{FC1D8888-BF2D-1745-9B5F-B77A1DA40B2A}" destId="{A32980C4-FA00-8142-BEA8-662856E8C79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A3D4F6-2976-3747-9A93-AD8B4BC9986E}" type="doc">
      <dgm:prSet loTypeId="urn:microsoft.com/office/officeart/2005/8/layout/vList6" loCatId="" qsTypeId="urn:microsoft.com/office/officeart/2005/8/quickstyle/simple1" qsCatId="simple" csTypeId="urn:microsoft.com/office/officeart/2005/8/colors/colorful2" csCatId="colorful" phldr="1"/>
      <dgm:spPr/>
      <dgm:t>
        <a:bodyPr/>
        <a:lstStyle/>
        <a:p>
          <a:endParaRPr lang="en-US"/>
        </a:p>
      </dgm:t>
    </dgm:pt>
    <dgm:pt modelId="{28D915B9-3394-1B4B-9A0F-F01216DD134A}">
      <dgm:prSet phldrT="[Text]" custT="1"/>
      <dgm:spPr/>
      <dgm:t>
        <a:bodyPr/>
        <a:lstStyle/>
        <a:p>
          <a:r>
            <a:rPr lang="en-US" sz="3200" dirty="0">
              <a:solidFill>
                <a:schemeClr val="bg1"/>
              </a:solidFill>
            </a:rPr>
            <a:t>Lack of oxygen in blood</a:t>
          </a:r>
        </a:p>
      </dgm:t>
    </dgm:pt>
    <dgm:pt modelId="{8DCCCC1B-A686-3D44-BDD1-FB689D5E7064}" type="parTrans" cxnId="{C66C8CBD-3DF8-8B40-ACE7-BC2AF3EB6446}">
      <dgm:prSet/>
      <dgm:spPr/>
      <dgm:t>
        <a:bodyPr/>
        <a:lstStyle/>
        <a:p>
          <a:endParaRPr lang="en-US" sz="2000"/>
        </a:p>
      </dgm:t>
    </dgm:pt>
    <dgm:pt modelId="{3771996F-3C4B-DE41-9142-206A339A2B66}" type="sibTrans" cxnId="{C66C8CBD-3DF8-8B40-ACE7-BC2AF3EB6446}">
      <dgm:prSet/>
      <dgm:spPr/>
      <dgm:t>
        <a:bodyPr/>
        <a:lstStyle/>
        <a:p>
          <a:endParaRPr lang="en-US" sz="2000"/>
        </a:p>
      </dgm:t>
    </dgm:pt>
    <dgm:pt modelId="{453469B2-9037-0A4F-8CBF-BF13861458F5}">
      <dgm:prSet phldrT="[Text]" custT="1"/>
      <dgm:spPr>
        <a:solidFill>
          <a:schemeClr val="bg1">
            <a:lumMod val="95000"/>
          </a:schemeClr>
        </a:solidFill>
        <a:ln>
          <a:noFill/>
        </a:ln>
      </dgm:spPr>
      <dgm:t>
        <a:bodyPr lIns="127900" tIns="12700" rIns="12700" bIns="12700" anchor="ctr"/>
        <a:lstStyle/>
        <a:p>
          <a:pPr>
            <a:buNone/>
          </a:pPr>
          <a:r>
            <a:rPr lang="en-US" sz="2800" dirty="0"/>
            <a:t>  Hypoxemia</a:t>
          </a:r>
        </a:p>
      </dgm:t>
    </dgm:pt>
    <dgm:pt modelId="{6A08957E-B85F-9D45-93C3-8BA8613FD57A}" type="parTrans" cxnId="{D0516AF0-0F80-3745-AF56-D0EDDB0FE4F6}">
      <dgm:prSet/>
      <dgm:spPr/>
      <dgm:t>
        <a:bodyPr/>
        <a:lstStyle/>
        <a:p>
          <a:endParaRPr lang="en-US" sz="2000"/>
        </a:p>
      </dgm:t>
    </dgm:pt>
    <dgm:pt modelId="{35D63FB4-7D7C-854D-BB91-175D95DA85F4}" type="sibTrans" cxnId="{D0516AF0-0F80-3745-AF56-D0EDDB0FE4F6}">
      <dgm:prSet/>
      <dgm:spPr/>
      <dgm:t>
        <a:bodyPr/>
        <a:lstStyle/>
        <a:p>
          <a:endParaRPr lang="en-US" sz="2000"/>
        </a:p>
      </dgm:t>
    </dgm:pt>
    <dgm:pt modelId="{71D84651-9773-AB48-B1D3-569CA0882605}">
      <dgm:prSet phldrT="[Text]" custT="1"/>
      <dgm:spPr>
        <a:solidFill>
          <a:schemeClr val="accent1"/>
        </a:solidFill>
      </dgm:spPr>
      <dgm:t>
        <a:bodyPr/>
        <a:lstStyle/>
        <a:p>
          <a:r>
            <a:rPr lang="en-US" sz="3200" dirty="0">
              <a:solidFill>
                <a:schemeClr val="bg1"/>
              </a:solidFill>
            </a:rPr>
            <a:t>Lack of oxygen carrying capacity</a:t>
          </a:r>
        </a:p>
      </dgm:t>
    </dgm:pt>
    <dgm:pt modelId="{7A32FCB0-47A4-8646-86E8-3C08F5B220EA}" type="parTrans" cxnId="{0EA842C5-21F6-B24B-B6E4-F3746F4E5F81}">
      <dgm:prSet/>
      <dgm:spPr/>
      <dgm:t>
        <a:bodyPr/>
        <a:lstStyle/>
        <a:p>
          <a:endParaRPr lang="en-US" sz="2000"/>
        </a:p>
      </dgm:t>
    </dgm:pt>
    <dgm:pt modelId="{4EC7CD17-5028-C348-9F5B-188B0870921F}" type="sibTrans" cxnId="{0EA842C5-21F6-B24B-B6E4-F3746F4E5F81}">
      <dgm:prSet/>
      <dgm:spPr/>
      <dgm:t>
        <a:bodyPr/>
        <a:lstStyle/>
        <a:p>
          <a:endParaRPr lang="en-US" sz="2000"/>
        </a:p>
      </dgm:t>
    </dgm:pt>
    <dgm:pt modelId="{432929B5-5D69-E241-8A51-927732988AD0}">
      <dgm:prSet phldrT="[Text]" custT="1"/>
      <dgm:spPr>
        <a:solidFill>
          <a:schemeClr val="bg1">
            <a:lumMod val="95000"/>
          </a:schemeClr>
        </a:solidFill>
        <a:ln>
          <a:noFill/>
        </a:ln>
      </dgm:spPr>
      <dgm:t>
        <a:bodyPr lIns="127900" tIns="12700" rIns="12700" bIns="12700" anchor="ctr"/>
        <a:lstStyle/>
        <a:p>
          <a:pPr>
            <a:buNone/>
          </a:pPr>
          <a:r>
            <a:rPr lang="en-US" sz="2800" dirty="0"/>
            <a:t>  Anemia</a:t>
          </a:r>
        </a:p>
      </dgm:t>
    </dgm:pt>
    <dgm:pt modelId="{C9608226-9253-D641-80C7-4364CA252D1E}" type="parTrans" cxnId="{99376BDE-2BD7-8546-BB8E-802F5C481E23}">
      <dgm:prSet/>
      <dgm:spPr/>
      <dgm:t>
        <a:bodyPr/>
        <a:lstStyle/>
        <a:p>
          <a:endParaRPr lang="en-US" sz="2000"/>
        </a:p>
      </dgm:t>
    </dgm:pt>
    <dgm:pt modelId="{17F63E1F-85E0-5E47-AAC3-B1CE2A998E37}" type="sibTrans" cxnId="{99376BDE-2BD7-8546-BB8E-802F5C481E23}">
      <dgm:prSet/>
      <dgm:spPr/>
      <dgm:t>
        <a:bodyPr/>
        <a:lstStyle/>
        <a:p>
          <a:endParaRPr lang="en-US" sz="2000"/>
        </a:p>
      </dgm:t>
    </dgm:pt>
    <dgm:pt modelId="{5DCBCA84-70B0-6A40-94C8-39BAE655C66C}">
      <dgm:prSet phldrT="[Text]" custT="1"/>
      <dgm:spPr>
        <a:solidFill>
          <a:schemeClr val="accent3"/>
        </a:solidFill>
      </dgm:spPr>
      <dgm:t>
        <a:bodyPr/>
        <a:lstStyle/>
        <a:p>
          <a:r>
            <a:rPr lang="en-US" sz="3200" dirty="0">
              <a:solidFill>
                <a:schemeClr val="bg1"/>
              </a:solidFill>
            </a:rPr>
            <a:t>Lack of oxygen delivery</a:t>
          </a:r>
        </a:p>
      </dgm:t>
    </dgm:pt>
    <dgm:pt modelId="{1B64F954-A950-3B44-87A6-B930BC5CD71D}" type="parTrans" cxnId="{167E1A49-1861-9343-B966-263DE1CBADE4}">
      <dgm:prSet/>
      <dgm:spPr/>
      <dgm:t>
        <a:bodyPr/>
        <a:lstStyle/>
        <a:p>
          <a:endParaRPr lang="en-US" sz="2000"/>
        </a:p>
      </dgm:t>
    </dgm:pt>
    <dgm:pt modelId="{44631461-9652-CA4F-8577-F49F4254A89A}" type="sibTrans" cxnId="{167E1A49-1861-9343-B966-263DE1CBADE4}">
      <dgm:prSet/>
      <dgm:spPr/>
      <dgm:t>
        <a:bodyPr/>
        <a:lstStyle/>
        <a:p>
          <a:endParaRPr lang="en-US" sz="2000"/>
        </a:p>
      </dgm:t>
    </dgm:pt>
    <dgm:pt modelId="{B8053513-637B-0A4A-B1EE-A4D38F3CE18E}">
      <dgm:prSet phldrT="[Text]" custT="1"/>
      <dgm:spPr>
        <a:solidFill>
          <a:schemeClr val="bg1">
            <a:lumMod val="95000"/>
          </a:schemeClr>
        </a:solidFill>
        <a:ln>
          <a:noFill/>
        </a:ln>
      </dgm:spPr>
      <dgm:t>
        <a:bodyPr lIns="127900" tIns="12700" rIns="12700" bIns="12700" anchor="ctr"/>
        <a:lstStyle/>
        <a:p>
          <a:pPr>
            <a:buNone/>
          </a:pPr>
          <a:r>
            <a:rPr lang="en-US" sz="2800" dirty="0"/>
            <a:t>  Circulatory</a:t>
          </a:r>
        </a:p>
      </dgm:t>
    </dgm:pt>
    <dgm:pt modelId="{31679D7F-D3D1-4D49-8155-370F86A13DE0}" type="parTrans" cxnId="{165C64E6-908B-0646-B342-0321A3FE28C2}">
      <dgm:prSet/>
      <dgm:spPr/>
      <dgm:t>
        <a:bodyPr/>
        <a:lstStyle/>
        <a:p>
          <a:endParaRPr lang="en-US" sz="2000"/>
        </a:p>
      </dgm:t>
    </dgm:pt>
    <dgm:pt modelId="{5EE00B19-7FF8-514D-A96D-2DF3D6455951}" type="sibTrans" cxnId="{165C64E6-908B-0646-B342-0321A3FE28C2}">
      <dgm:prSet/>
      <dgm:spPr/>
      <dgm:t>
        <a:bodyPr/>
        <a:lstStyle/>
        <a:p>
          <a:endParaRPr lang="en-US" sz="2000"/>
        </a:p>
      </dgm:t>
    </dgm:pt>
    <dgm:pt modelId="{C6EEE2CD-0555-6243-BEEC-BA88B56D31C6}">
      <dgm:prSet phldrT="[Text]" custT="1"/>
      <dgm:spPr>
        <a:solidFill>
          <a:schemeClr val="tx2"/>
        </a:solidFill>
      </dgm:spPr>
      <dgm:t>
        <a:bodyPr/>
        <a:lstStyle/>
        <a:p>
          <a:r>
            <a:rPr lang="en-US" sz="3200" dirty="0">
              <a:solidFill>
                <a:schemeClr val="bg1"/>
              </a:solidFill>
            </a:rPr>
            <a:t>Lack of oxygen extraction</a:t>
          </a:r>
        </a:p>
      </dgm:t>
    </dgm:pt>
    <dgm:pt modelId="{EC322A50-0452-9844-B933-799F0DBCCF9B}" type="parTrans" cxnId="{3CB99357-53B0-6B42-97AD-3EF86D43C740}">
      <dgm:prSet/>
      <dgm:spPr/>
      <dgm:t>
        <a:bodyPr/>
        <a:lstStyle/>
        <a:p>
          <a:endParaRPr lang="en-US" sz="2000"/>
        </a:p>
      </dgm:t>
    </dgm:pt>
    <dgm:pt modelId="{06CA09F3-AC3D-A947-8E9E-F5DFED7A4D2E}" type="sibTrans" cxnId="{3CB99357-53B0-6B42-97AD-3EF86D43C740}">
      <dgm:prSet/>
      <dgm:spPr/>
      <dgm:t>
        <a:bodyPr/>
        <a:lstStyle/>
        <a:p>
          <a:endParaRPr lang="en-US" sz="2000"/>
        </a:p>
      </dgm:t>
    </dgm:pt>
    <dgm:pt modelId="{8E71EF68-5245-8D44-90B4-7876979DE9F2}">
      <dgm:prSet phldrT="[Text]" custT="1"/>
      <dgm:spPr>
        <a:solidFill>
          <a:schemeClr val="bg1">
            <a:lumMod val="95000"/>
          </a:schemeClr>
        </a:solidFill>
        <a:ln>
          <a:noFill/>
        </a:ln>
      </dgm:spPr>
      <dgm:t>
        <a:bodyPr lIns="127900" tIns="12700" rIns="12700" bIns="12700" anchor="ctr"/>
        <a:lstStyle/>
        <a:p>
          <a:pPr>
            <a:buNone/>
          </a:pPr>
          <a:r>
            <a:rPr lang="en-US" sz="2800" dirty="0"/>
            <a:t>  Infection</a:t>
          </a:r>
        </a:p>
      </dgm:t>
    </dgm:pt>
    <dgm:pt modelId="{F2CDA25A-5500-4B44-B850-98A16BD649ED}" type="parTrans" cxnId="{527BCA64-08F3-8C4B-9BC8-D3975717B0D1}">
      <dgm:prSet/>
      <dgm:spPr/>
      <dgm:t>
        <a:bodyPr/>
        <a:lstStyle/>
        <a:p>
          <a:endParaRPr lang="en-US" sz="2000"/>
        </a:p>
      </dgm:t>
    </dgm:pt>
    <dgm:pt modelId="{D158D52A-4DE3-A640-ADE4-EC837E8ACBC0}" type="sibTrans" cxnId="{527BCA64-08F3-8C4B-9BC8-D3975717B0D1}">
      <dgm:prSet/>
      <dgm:spPr/>
      <dgm:t>
        <a:bodyPr/>
        <a:lstStyle/>
        <a:p>
          <a:endParaRPr lang="en-US" sz="2000"/>
        </a:p>
      </dgm:t>
    </dgm:pt>
    <dgm:pt modelId="{E5BE1698-2D43-2D4A-BBAE-6C9BAB8260BD}" type="pres">
      <dgm:prSet presAssocID="{53A3D4F6-2976-3747-9A93-AD8B4BC9986E}" presName="Name0" presStyleCnt="0">
        <dgm:presLayoutVars>
          <dgm:dir/>
          <dgm:animLvl val="lvl"/>
          <dgm:resizeHandles/>
        </dgm:presLayoutVars>
      </dgm:prSet>
      <dgm:spPr/>
    </dgm:pt>
    <dgm:pt modelId="{A52DCBE7-EC38-7A4D-9920-E80034E54610}" type="pres">
      <dgm:prSet presAssocID="{28D915B9-3394-1B4B-9A0F-F01216DD134A}" presName="linNode" presStyleCnt="0"/>
      <dgm:spPr/>
    </dgm:pt>
    <dgm:pt modelId="{D806A547-0F3E-8740-A2FD-74A48BF6C549}" type="pres">
      <dgm:prSet presAssocID="{28D915B9-3394-1B4B-9A0F-F01216DD134A}" presName="parentShp" presStyleLbl="node1" presStyleIdx="0" presStyleCnt="4" custScaleX="333848">
        <dgm:presLayoutVars>
          <dgm:bulletEnabled val="1"/>
        </dgm:presLayoutVars>
      </dgm:prSet>
      <dgm:spPr/>
    </dgm:pt>
    <dgm:pt modelId="{EA8D4A37-C402-3445-8B99-3B38679CF85C}" type="pres">
      <dgm:prSet presAssocID="{28D915B9-3394-1B4B-9A0F-F01216DD134A}" presName="childShp" presStyleLbl="bgAccFollowNode1" presStyleIdx="0" presStyleCnt="4">
        <dgm:presLayoutVars>
          <dgm:bulletEnabled val="1"/>
        </dgm:presLayoutVars>
      </dgm:prSet>
      <dgm:spPr/>
    </dgm:pt>
    <dgm:pt modelId="{D75ED392-738C-7F4D-A619-34B89EDE32F2}" type="pres">
      <dgm:prSet presAssocID="{3771996F-3C4B-DE41-9142-206A339A2B66}" presName="spacing" presStyleCnt="0"/>
      <dgm:spPr/>
    </dgm:pt>
    <dgm:pt modelId="{D56E2E6D-55FA-4E44-826D-1DCD7A25F88E}" type="pres">
      <dgm:prSet presAssocID="{71D84651-9773-AB48-B1D3-569CA0882605}" presName="linNode" presStyleCnt="0"/>
      <dgm:spPr/>
    </dgm:pt>
    <dgm:pt modelId="{52C97B87-F078-4748-8658-2BC0DA9C35EF}" type="pres">
      <dgm:prSet presAssocID="{71D84651-9773-AB48-B1D3-569CA0882605}" presName="parentShp" presStyleLbl="node1" presStyleIdx="1" presStyleCnt="4" custScaleX="333848">
        <dgm:presLayoutVars>
          <dgm:bulletEnabled val="1"/>
        </dgm:presLayoutVars>
      </dgm:prSet>
      <dgm:spPr/>
    </dgm:pt>
    <dgm:pt modelId="{9169E6EC-EF52-C845-893C-9433ABED68B7}" type="pres">
      <dgm:prSet presAssocID="{71D84651-9773-AB48-B1D3-569CA0882605}" presName="childShp" presStyleLbl="bgAccFollowNode1" presStyleIdx="1" presStyleCnt="4">
        <dgm:presLayoutVars>
          <dgm:bulletEnabled val="1"/>
        </dgm:presLayoutVars>
      </dgm:prSet>
      <dgm:spPr/>
    </dgm:pt>
    <dgm:pt modelId="{BB2BFC5F-E057-9C46-9DAD-11B52783CDA7}" type="pres">
      <dgm:prSet presAssocID="{4EC7CD17-5028-C348-9F5B-188B0870921F}" presName="spacing" presStyleCnt="0"/>
      <dgm:spPr/>
    </dgm:pt>
    <dgm:pt modelId="{0133F688-6CB8-9D44-8012-928BE032FE20}" type="pres">
      <dgm:prSet presAssocID="{5DCBCA84-70B0-6A40-94C8-39BAE655C66C}" presName="linNode" presStyleCnt="0"/>
      <dgm:spPr/>
    </dgm:pt>
    <dgm:pt modelId="{2BEBF7AC-3DEE-A84F-B4C8-CE759C7717DF}" type="pres">
      <dgm:prSet presAssocID="{5DCBCA84-70B0-6A40-94C8-39BAE655C66C}" presName="parentShp" presStyleLbl="node1" presStyleIdx="2" presStyleCnt="4" custScaleX="333848">
        <dgm:presLayoutVars>
          <dgm:bulletEnabled val="1"/>
        </dgm:presLayoutVars>
      </dgm:prSet>
      <dgm:spPr/>
    </dgm:pt>
    <dgm:pt modelId="{51F41E9B-8047-C549-A571-B3BAC7D6D382}" type="pres">
      <dgm:prSet presAssocID="{5DCBCA84-70B0-6A40-94C8-39BAE655C66C}" presName="childShp" presStyleLbl="bgAccFollowNode1" presStyleIdx="2" presStyleCnt="4">
        <dgm:presLayoutVars>
          <dgm:bulletEnabled val="1"/>
        </dgm:presLayoutVars>
      </dgm:prSet>
      <dgm:spPr/>
    </dgm:pt>
    <dgm:pt modelId="{C2F5DA4F-9D06-7F46-A1B9-35AF915F3E11}" type="pres">
      <dgm:prSet presAssocID="{44631461-9652-CA4F-8577-F49F4254A89A}" presName="spacing" presStyleCnt="0"/>
      <dgm:spPr/>
    </dgm:pt>
    <dgm:pt modelId="{E189947E-E13B-C846-9CD2-6A5306FCFFAF}" type="pres">
      <dgm:prSet presAssocID="{C6EEE2CD-0555-6243-BEEC-BA88B56D31C6}" presName="linNode" presStyleCnt="0"/>
      <dgm:spPr/>
    </dgm:pt>
    <dgm:pt modelId="{645A57BF-64BA-3543-AB28-1938D7843BE5}" type="pres">
      <dgm:prSet presAssocID="{C6EEE2CD-0555-6243-BEEC-BA88B56D31C6}" presName="parentShp" presStyleLbl="node1" presStyleIdx="3" presStyleCnt="4" custScaleX="333848">
        <dgm:presLayoutVars>
          <dgm:bulletEnabled val="1"/>
        </dgm:presLayoutVars>
      </dgm:prSet>
      <dgm:spPr/>
    </dgm:pt>
    <dgm:pt modelId="{3D6FFBC2-8881-254A-B7FC-42D3B3E9C921}" type="pres">
      <dgm:prSet presAssocID="{C6EEE2CD-0555-6243-BEEC-BA88B56D31C6}" presName="childShp" presStyleLbl="bgAccFollowNode1" presStyleIdx="3" presStyleCnt="4">
        <dgm:presLayoutVars>
          <dgm:bulletEnabled val="1"/>
        </dgm:presLayoutVars>
      </dgm:prSet>
      <dgm:spPr/>
    </dgm:pt>
  </dgm:ptLst>
  <dgm:cxnLst>
    <dgm:cxn modelId="{4F5AC707-D772-7D4A-A9F6-70106B51CA1E}" type="presOf" srcId="{453469B2-9037-0A4F-8CBF-BF13861458F5}" destId="{EA8D4A37-C402-3445-8B99-3B38679CF85C}" srcOrd="0" destOrd="0" presId="urn:microsoft.com/office/officeart/2005/8/layout/vList6"/>
    <dgm:cxn modelId="{5E39EC0D-92C2-6048-A0EB-8FFBBD0E7BA1}" type="presOf" srcId="{53A3D4F6-2976-3747-9A93-AD8B4BC9986E}" destId="{E5BE1698-2D43-2D4A-BBAE-6C9BAB8260BD}" srcOrd="0" destOrd="0" presId="urn:microsoft.com/office/officeart/2005/8/layout/vList6"/>
    <dgm:cxn modelId="{167E1A49-1861-9343-B966-263DE1CBADE4}" srcId="{53A3D4F6-2976-3747-9A93-AD8B4BC9986E}" destId="{5DCBCA84-70B0-6A40-94C8-39BAE655C66C}" srcOrd="2" destOrd="0" parTransId="{1B64F954-A950-3B44-87A6-B930BC5CD71D}" sibTransId="{44631461-9652-CA4F-8577-F49F4254A89A}"/>
    <dgm:cxn modelId="{3CB99357-53B0-6B42-97AD-3EF86D43C740}" srcId="{53A3D4F6-2976-3747-9A93-AD8B4BC9986E}" destId="{C6EEE2CD-0555-6243-BEEC-BA88B56D31C6}" srcOrd="3" destOrd="0" parTransId="{EC322A50-0452-9844-B933-799F0DBCCF9B}" sibTransId="{06CA09F3-AC3D-A947-8E9E-F5DFED7A4D2E}"/>
    <dgm:cxn modelId="{83E09A5A-9D82-6140-8D11-2E85DEC3436F}" type="presOf" srcId="{C6EEE2CD-0555-6243-BEEC-BA88B56D31C6}" destId="{645A57BF-64BA-3543-AB28-1938D7843BE5}" srcOrd="0" destOrd="0" presId="urn:microsoft.com/office/officeart/2005/8/layout/vList6"/>
    <dgm:cxn modelId="{527BCA64-08F3-8C4B-9BC8-D3975717B0D1}" srcId="{C6EEE2CD-0555-6243-BEEC-BA88B56D31C6}" destId="{8E71EF68-5245-8D44-90B4-7876979DE9F2}" srcOrd="0" destOrd="0" parTransId="{F2CDA25A-5500-4B44-B850-98A16BD649ED}" sibTransId="{D158D52A-4DE3-A640-ADE4-EC837E8ACBC0}"/>
    <dgm:cxn modelId="{D4C37276-9CA5-844E-A652-95D47064F77F}" type="presOf" srcId="{5DCBCA84-70B0-6A40-94C8-39BAE655C66C}" destId="{2BEBF7AC-3DEE-A84F-B4C8-CE759C7717DF}" srcOrd="0" destOrd="0" presId="urn:microsoft.com/office/officeart/2005/8/layout/vList6"/>
    <dgm:cxn modelId="{FE2E258B-5907-7548-8EFC-C32F28411A71}" type="presOf" srcId="{8E71EF68-5245-8D44-90B4-7876979DE9F2}" destId="{3D6FFBC2-8881-254A-B7FC-42D3B3E9C921}" srcOrd="0" destOrd="0" presId="urn:microsoft.com/office/officeart/2005/8/layout/vList6"/>
    <dgm:cxn modelId="{C6B1438F-7A99-C546-B5C9-21947C94E31E}" type="presOf" srcId="{71D84651-9773-AB48-B1D3-569CA0882605}" destId="{52C97B87-F078-4748-8658-2BC0DA9C35EF}" srcOrd="0" destOrd="0" presId="urn:microsoft.com/office/officeart/2005/8/layout/vList6"/>
    <dgm:cxn modelId="{C66C8CBD-3DF8-8B40-ACE7-BC2AF3EB6446}" srcId="{53A3D4F6-2976-3747-9A93-AD8B4BC9986E}" destId="{28D915B9-3394-1B4B-9A0F-F01216DD134A}" srcOrd="0" destOrd="0" parTransId="{8DCCCC1B-A686-3D44-BDD1-FB689D5E7064}" sibTransId="{3771996F-3C4B-DE41-9142-206A339A2B66}"/>
    <dgm:cxn modelId="{0EA842C5-21F6-B24B-B6E4-F3746F4E5F81}" srcId="{53A3D4F6-2976-3747-9A93-AD8B4BC9986E}" destId="{71D84651-9773-AB48-B1D3-569CA0882605}" srcOrd="1" destOrd="0" parTransId="{7A32FCB0-47A4-8646-86E8-3C08F5B220EA}" sibTransId="{4EC7CD17-5028-C348-9F5B-188B0870921F}"/>
    <dgm:cxn modelId="{E88E73D9-8B8A-8A46-8C29-4FA74C0215F6}" type="presOf" srcId="{28D915B9-3394-1B4B-9A0F-F01216DD134A}" destId="{D806A547-0F3E-8740-A2FD-74A48BF6C549}" srcOrd="0" destOrd="0" presId="urn:microsoft.com/office/officeart/2005/8/layout/vList6"/>
    <dgm:cxn modelId="{99376BDE-2BD7-8546-BB8E-802F5C481E23}" srcId="{71D84651-9773-AB48-B1D3-569CA0882605}" destId="{432929B5-5D69-E241-8A51-927732988AD0}" srcOrd="0" destOrd="0" parTransId="{C9608226-9253-D641-80C7-4364CA252D1E}" sibTransId="{17F63E1F-85E0-5E47-AAC3-B1CE2A998E37}"/>
    <dgm:cxn modelId="{165C64E6-908B-0646-B342-0321A3FE28C2}" srcId="{5DCBCA84-70B0-6A40-94C8-39BAE655C66C}" destId="{B8053513-637B-0A4A-B1EE-A4D38F3CE18E}" srcOrd="0" destOrd="0" parTransId="{31679D7F-D3D1-4D49-8155-370F86A13DE0}" sibTransId="{5EE00B19-7FF8-514D-A96D-2DF3D6455951}"/>
    <dgm:cxn modelId="{947EF6EE-B02E-6945-AB01-44843564CE19}" type="presOf" srcId="{432929B5-5D69-E241-8A51-927732988AD0}" destId="{9169E6EC-EF52-C845-893C-9433ABED68B7}" srcOrd="0" destOrd="0" presId="urn:microsoft.com/office/officeart/2005/8/layout/vList6"/>
    <dgm:cxn modelId="{D0516AF0-0F80-3745-AF56-D0EDDB0FE4F6}" srcId="{28D915B9-3394-1B4B-9A0F-F01216DD134A}" destId="{453469B2-9037-0A4F-8CBF-BF13861458F5}" srcOrd="0" destOrd="0" parTransId="{6A08957E-B85F-9D45-93C3-8BA8613FD57A}" sibTransId="{35D63FB4-7D7C-854D-BB91-175D95DA85F4}"/>
    <dgm:cxn modelId="{FDDF86F7-D4B2-7141-AD95-E13432F8DB3E}" type="presOf" srcId="{B8053513-637B-0A4A-B1EE-A4D38F3CE18E}" destId="{51F41E9B-8047-C549-A571-B3BAC7D6D382}" srcOrd="0" destOrd="0" presId="urn:microsoft.com/office/officeart/2005/8/layout/vList6"/>
    <dgm:cxn modelId="{B6BFC48A-BE67-5346-9D71-C8BA1CC669EC}" type="presParOf" srcId="{E5BE1698-2D43-2D4A-BBAE-6C9BAB8260BD}" destId="{A52DCBE7-EC38-7A4D-9920-E80034E54610}" srcOrd="0" destOrd="0" presId="urn:microsoft.com/office/officeart/2005/8/layout/vList6"/>
    <dgm:cxn modelId="{CDB0F810-ABEA-E04C-A41C-43FD6E620365}" type="presParOf" srcId="{A52DCBE7-EC38-7A4D-9920-E80034E54610}" destId="{D806A547-0F3E-8740-A2FD-74A48BF6C549}" srcOrd="0" destOrd="0" presId="urn:microsoft.com/office/officeart/2005/8/layout/vList6"/>
    <dgm:cxn modelId="{FB737AC5-C83F-3A49-8AA7-7B8638600C17}" type="presParOf" srcId="{A52DCBE7-EC38-7A4D-9920-E80034E54610}" destId="{EA8D4A37-C402-3445-8B99-3B38679CF85C}" srcOrd="1" destOrd="0" presId="urn:microsoft.com/office/officeart/2005/8/layout/vList6"/>
    <dgm:cxn modelId="{73D9FBBE-3052-2946-BED1-1F001E781360}" type="presParOf" srcId="{E5BE1698-2D43-2D4A-BBAE-6C9BAB8260BD}" destId="{D75ED392-738C-7F4D-A619-34B89EDE32F2}" srcOrd="1" destOrd="0" presId="urn:microsoft.com/office/officeart/2005/8/layout/vList6"/>
    <dgm:cxn modelId="{71DBEEB4-B4F8-7145-8B9A-9A50BA8720FC}" type="presParOf" srcId="{E5BE1698-2D43-2D4A-BBAE-6C9BAB8260BD}" destId="{D56E2E6D-55FA-4E44-826D-1DCD7A25F88E}" srcOrd="2" destOrd="0" presId="urn:microsoft.com/office/officeart/2005/8/layout/vList6"/>
    <dgm:cxn modelId="{324B8B6E-DFFB-8342-92B7-61F073B2F5D4}" type="presParOf" srcId="{D56E2E6D-55FA-4E44-826D-1DCD7A25F88E}" destId="{52C97B87-F078-4748-8658-2BC0DA9C35EF}" srcOrd="0" destOrd="0" presId="urn:microsoft.com/office/officeart/2005/8/layout/vList6"/>
    <dgm:cxn modelId="{213CBD71-06A3-4F48-8229-8181A4474B3D}" type="presParOf" srcId="{D56E2E6D-55FA-4E44-826D-1DCD7A25F88E}" destId="{9169E6EC-EF52-C845-893C-9433ABED68B7}" srcOrd="1" destOrd="0" presId="urn:microsoft.com/office/officeart/2005/8/layout/vList6"/>
    <dgm:cxn modelId="{DBB0D478-A450-EB40-ADC2-D568F447B309}" type="presParOf" srcId="{E5BE1698-2D43-2D4A-BBAE-6C9BAB8260BD}" destId="{BB2BFC5F-E057-9C46-9DAD-11B52783CDA7}" srcOrd="3" destOrd="0" presId="urn:microsoft.com/office/officeart/2005/8/layout/vList6"/>
    <dgm:cxn modelId="{9D7B1CBF-D418-3B42-8594-C83F1363AE69}" type="presParOf" srcId="{E5BE1698-2D43-2D4A-BBAE-6C9BAB8260BD}" destId="{0133F688-6CB8-9D44-8012-928BE032FE20}" srcOrd="4" destOrd="0" presId="urn:microsoft.com/office/officeart/2005/8/layout/vList6"/>
    <dgm:cxn modelId="{D44733CB-DA1B-E748-BB75-A17E18881EEE}" type="presParOf" srcId="{0133F688-6CB8-9D44-8012-928BE032FE20}" destId="{2BEBF7AC-3DEE-A84F-B4C8-CE759C7717DF}" srcOrd="0" destOrd="0" presId="urn:microsoft.com/office/officeart/2005/8/layout/vList6"/>
    <dgm:cxn modelId="{2E61DCBE-89CE-8F4A-80DF-417BAD037C78}" type="presParOf" srcId="{0133F688-6CB8-9D44-8012-928BE032FE20}" destId="{51F41E9B-8047-C549-A571-B3BAC7D6D382}" srcOrd="1" destOrd="0" presId="urn:microsoft.com/office/officeart/2005/8/layout/vList6"/>
    <dgm:cxn modelId="{B4AEFE73-1EC1-A943-A754-73E83C1E6CEA}" type="presParOf" srcId="{E5BE1698-2D43-2D4A-BBAE-6C9BAB8260BD}" destId="{C2F5DA4F-9D06-7F46-A1B9-35AF915F3E11}" srcOrd="5" destOrd="0" presId="urn:microsoft.com/office/officeart/2005/8/layout/vList6"/>
    <dgm:cxn modelId="{A39AD6F9-FD44-B04C-A127-4B792A19B18A}" type="presParOf" srcId="{E5BE1698-2D43-2D4A-BBAE-6C9BAB8260BD}" destId="{E189947E-E13B-C846-9CD2-6A5306FCFFAF}" srcOrd="6" destOrd="0" presId="urn:microsoft.com/office/officeart/2005/8/layout/vList6"/>
    <dgm:cxn modelId="{012C2FAB-8CD0-6E43-8653-32C557B75614}" type="presParOf" srcId="{E189947E-E13B-C846-9CD2-6A5306FCFFAF}" destId="{645A57BF-64BA-3543-AB28-1938D7843BE5}" srcOrd="0" destOrd="0" presId="urn:microsoft.com/office/officeart/2005/8/layout/vList6"/>
    <dgm:cxn modelId="{3FF01550-9E0F-D444-AFA7-DED3A6B8C46A}" type="presParOf" srcId="{E189947E-E13B-C846-9CD2-6A5306FCFFAF}" destId="{3D6FFBC2-8881-254A-B7FC-42D3B3E9C92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AECCBA-1296-3B4D-BB34-DB8FD00AB4C1}" type="doc">
      <dgm:prSet loTypeId="urn:microsoft.com/office/officeart/2005/8/layout/arrow3" loCatId="" qsTypeId="urn:microsoft.com/office/officeart/2005/8/quickstyle/simple1" qsCatId="simple" csTypeId="urn:microsoft.com/office/officeart/2005/8/colors/accent1_2" csCatId="accent1" phldr="1"/>
      <dgm:spPr/>
      <dgm:t>
        <a:bodyPr/>
        <a:lstStyle/>
        <a:p>
          <a:endParaRPr lang="en-US"/>
        </a:p>
      </dgm:t>
    </dgm:pt>
    <dgm:pt modelId="{F99898BF-DA12-3F49-BFB0-635A819038AC}">
      <dgm:prSet phldrT="[Text]" custT="1"/>
      <dgm:spPr/>
      <dgm:t>
        <a:bodyPr/>
        <a:lstStyle/>
        <a:p>
          <a:r>
            <a:rPr lang="en-US" sz="2400" dirty="0"/>
            <a:t>Bedrest</a:t>
          </a:r>
        </a:p>
        <a:p>
          <a:r>
            <a:rPr lang="en-US" sz="2400" dirty="0"/>
            <a:t>Hypothermia</a:t>
          </a:r>
        </a:p>
        <a:p>
          <a:r>
            <a:rPr lang="en-US" sz="2400" dirty="0"/>
            <a:t>Hypothyroidism</a:t>
          </a:r>
        </a:p>
        <a:p>
          <a:r>
            <a:rPr lang="en-US" sz="2400" dirty="0"/>
            <a:t>Anesthesia</a:t>
          </a:r>
        </a:p>
        <a:p>
          <a:r>
            <a:rPr lang="en-US" sz="2400" dirty="0"/>
            <a:t>Medications</a:t>
          </a:r>
        </a:p>
      </dgm:t>
    </dgm:pt>
    <dgm:pt modelId="{59DDE95D-BD4C-CD42-AAD9-9B2C1FA654B6}" type="parTrans" cxnId="{85FB541E-F344-E542-820A-7B05F3CE0F01}">
      <dgm:prSet/>
      <dgm:spPr/>
      <dgm:t>
        <a:bodyPr/>
        <a:lstStyle/>
        <a:p>
          <a:endParaRPr lang="en-US"/>
        </a:p>
      </dgm:t>
    </dgm:pt>
    <dgm:pt modelId="{DB8B69EF-2ED8-004B-9E95-FD6444A6FD53}" type="sibTrans" cxnId="{85FB541E-F344-E542-820A-7B05F3CE0F01}">
      <dgm:prSet/>
      <dgm:spPr/>
      <dgm:t>
        <a:bodyPr/>
        <a:lstStyle/>
        <a:p>
          <a:endParaRPr lang="en-US"/>
        </a:p>
      </dgm:t>
    </dgm:pt>
    <dgm:pt modelId="{4644F81A-63AC-D946-B35A-7469BF3A825A}">
      <dgm:prSet phldrT="[Text]" custT="1"/>
      <dgm:spPr/>
      <dgm:t>
        <a:bodyPr/>
        <a:lstStyle/>
        <a:p>
          <a:r>
            <a:rPr lang="en-US" sz="1600" baseline="0" dirty="0"/>
            <a:t>	</a:t>
          </a:r>
          <a:endParaRPr lang="en-US" sz="1600" dirty="0"/>
        </a:p>
      </dgm:t>
    </dgm:pt>
    <dgm:pt modelId="{6A3795D1-012D-CD4F-9B85-55C967E82452}" type="sibTrans" cxnId="{A41E34EA-BFE3-EB44-AD7B-794DD42CA3B5}">
      <dgm:prSet/>
      <dgm:spPr/>
      <dgm:t>
        <a:bodyPr/>
        <a:lstStyle/>
        <a:p>
          <a:endParaRPr lang="en-US"/>
        </a:p>
      </dgm:t>
    </dgm:pt>
    <dgm:pt modelId="{AA509EB9-3DAD-6344-A035-55B015EEED88}" type="parTrans" cxnId="{A41E34EA-BFE3-EB44-AD7B-794DD42CA3B5}">
      <dgm:prSet/>
      <dgm:spPr/>
      <dgm:t>
        <a:bodyPr/>
        <a:lstStyle/>
        <a:p>
          <a:endParaRPr lang="en-US"/>
        </a:p>
      </dgm:t>
    </dgm:pt>
    <dgm:pt modelId="{959E33BC-A32B-A648-B0C8-9E2E63E37405}" type="pres">
      <dgm:prSet presAssocID="{7DAECCBA-1296-3B4D-BB34-DB8FD00AB4C1}" presName="compositeShape" presStyleCnt="0">
        <dgm:presLayoutVars>
          <dgm:chMax val="2"/>
          <dgm:dir/>
          <dgm:resizeHandles val="exact"/>
        </dgm:presLayoutVars>
      </dgm:prSet>
      <dgm:spPr/>
    </dgm:pt>
    <dgm:pt modelId="{9FB84C6A-0693-3F40-90B6-10DEC20958B0}" type="pres">
      <dgm:prSet presAssocID="{7DAECCBA-1296-3B4D-BB34-DB8FD00AB4C1}" presName="divider" presStyleLbl="fgShp" presStyleIdx="0" presStyleCnt="1"/>
      <dgm:spPr/>
    </dgm:pt>
    <dgm:pt modelId="{14067A41-9BF1-F04E-AC8E-B792D5829289}" type="pres">
      <dgm:prSet presAssocID="{4644F81A-63AC-D946-B35A-7469BF3A825A}" presName="downArrow" presStyleLbl="node1" presStyleIdx="0" presStyleCnt="2"/>
      <dgm:spPr/>
    </dgm:pt>
    <dgm:pt modelId="{83B88028-4910-F440-8D5E-0F629E4099F0}" type="pres">
      <dgm:prSet presAssocID="{4644F81A-63AC-D946-B35A-7469BF3A825A}" presName="downArrowText" presStyleLbl="revTx" presStyleIdx="0" presStyleCnt="2" custScaleX="161701">
        <dgm:presLayoutVars>
          <dgm:bulletEnabled val="1"/>
        </dgm:presLayoutVars>
      </dgm:prSet>
      <dgm:spPr/>
    </dgm:pt>
    <dgm:pt modelId="{E0240F1A-F56E-1942-9057-128D03BEC3F1}" type="pres">
      <dgm:prSet presAssocID="{F99898BF-DA12-3F49-BFB0-635A819038AC}" presName="upArrow" presStyleLbl="node1" presStyleIdx="1" presStyleCnt="2"/>
      <dgm:spPr>
        <a:solidFill>
          <a:schemeClr val="accent4"/>
        </a:solidFill>
      </dgm:spPr>
    </dgm:pt>
    <dgm:pt modelId="{292B381E-0366-8446-941A-4998676E61F1}" type="pres">
      <dgm:prSet presAssocID="{F99898BF-DA12-3F49-BFB0-635A819038AC}" presName="upArrowText" presStyleLbl="revTx" presStyleIdx="1" presStyleCnt="2" custLinFactNeighborX="-13844" custLinFactNeighborY="1681">
        <dgm:presLayoutVars>
          <dgm:bulletEnabled val="1"/>
        </dgm:presLayoutVars>
      </dgm:prSet>
      <dgm:spPr/>
    </dgm:pt>
  </dgm:ptLst>
  <dgm:cxnLst>
    <dgm:cxn modelId="{85FB541E-F344-E542-820A-7B05F3CE0F01}" srcId="{7DAECCBA-1296-3B4D-BB34-DB8FD00AB4C1}" destId="{F99898BF-DA12-3F49-BFB0-635A819038AC}" srcOrd="1" destOrd="0" parTransId="{59DDE95D-BD4C-CD42-AAD9-9B2C1FA654B6}" sibTransId="{DB8B69EF-2ED8-004B-9E95-FD6444A6FD53}"/>
    <dgm:cxn modelId="{CA42B446-39B2-A14A-A7EE-4A957C5F5720}" type="presOf" srcId="{F99898BF-DA12-3F49-BFB0-635A819038AC}" destId="{292B381E-0366-8446-941A-4998676E61F1}" srcOrd="0" destOrd="0" presId="urn:microsoft.com/office/officeart/2005/8/layout/arrow3"/>
    <dgm:cxn modelId="{CEE4BCA0-5A6E-7C44-A084-AD8E8B3889D4}" type="presOf" srcId="{7DAECCBA-1296-3B4D-BB34-DB8FD00AB4C1}" destId="{959E33BC-A32B-A648-B0C8-9E2E63E37405}" srcOrd="0" destOrd="0" presId="urn:microsoft.com/office/officeart/2005/8/layout/arrow3"/>
    <dgm:cxn modelId="{A41E34EA-BFE3-EB44-AD7B-794DD42CA3B5}" srcId="{7DAECCBA-1296-3B4D-BB34-DB8FD00AB4C1}" destId="{4644F81A-63AC-D946-B35A-7469BF3A825A}" srcOrd="0" destOrd="0" parTransId="{AA509EB9-3DAD-6344-A035-55B015EEED88}" sibTransId="{6A3795D1-012D-CD4F-9B85-55C967E82452}"/>
    <dgm:cxn modelId="{D60C94FC-7379-6646-AE2B-56715CEC7CAC}" type="presOf" srcId="{4644F81A-63AC-D946-B35A-7469BF3A825A}" destId="{83B88028-4910-F440-8D5E-0F629E4099F0}" srcOrd="0" destOrd="0" presId="urn:microsoft.com/office/officeart/2005/8/layout/arrow3"/>
    <dgm:cxn modelId="{224D7F3A-14A3-134D-B661-36D973C9BD78}" type="presParOf" srcId="{959E33BC-A32B-A648-B0C8-9E2E63E37405}" destId="{9FB84C6A-0693-3F40-90B6-10DEC20958B0}" srcOrd="0" destOrd="0" presId="urn:microsoft.com/office/officeart/2005/8/layout/arrow3"/>
    <dgm:cxn modelId="{531240C6-43DA-7C4A-B2C9-75A1AA120B9E}" type="presParOf" srcId="{959E33BC-A32B-A648-B0C8-9E2E63E37405}" destId="{14067A41-9BF1-F04E-AC8E-B792D5829289}" srcOrd="1" destOrd="0" presId="urn:microsoft.com/office/officeart/2005/8/layout/arrow3"/>
    <dgm:cxn modelId="{0EFA3224-6EFD-684A-9F85-73DC9670C636}" type="presParOf" srcId="{959E33BC-A32B-A648-B0C8-9E2E63E37405}" destId="{83B88028-4910-F440-8D5E-0F629E4099F0}" srcOrd="2" destOrd="0" presId="urn:microsoft.com/office/officeart/2005/8/layout/arrow3"/>
    <dgm:cxn modelId="{4F1C5408-3294-1E4F-93FF-501950C6E88D}" type="presParOf" srcId="{959E33BC-A32B-A648-B0C8-9E2E63E37405}" destId="{E0240F1A-F56E-1942-9057-128D03BEC3F1}" srcOrd="3" destOrd="0" presId="urn:microsoft.com/office/officeart/2005/8/layout/arrow3"/>
    <dgm:cxn modelId="{79D0E3F3-4A55-214D-BD18-82A801D56C27}" type="presParOf" srcId="{959E33BC-A32B-A648-B0C8-9E2E63E37405}" destId="{292B381E-0366-8446-941A-4998676E61F1}"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764248-BA3F-4664-90E8-B307D35FA0B2}" type="doc">
      <dgm:prSet loTypeId="urn:microsoft.com/office/officeart/2005/8/layout/bProcess3" loCatId="" qsTypeId="urn:microsoft.com/office/officeart/2005/8/quickstyle/simple1" qsCatId="simple" csTypeId="urn:microsoft.com/office/officeart/2005/8/colors/colorful1" csCatId="colorful" phldr="1"/>
      <dgm:spPr/>
      <dgm:t>
        <a:bodyPr/>
        <a:lstStyle/>
        <a:p>
          <a:endParaRPr lang="en-US"/>
        </a:p>
      </dgm:t>
    </dgm:pt>
    <dgm:pt modelId="{49F75360-FF06-4892-A29E-662DBF4E1551}">
      <dgm:prSet custT="1"/>
      <dgm:spPr/>
      <dgm:t>
        <a:bodyPr/>
        <a:lstStyle/>
        <a:p>
          <a:r>
            <a:rPr lang="en-US" sz="2400" dirty="0"/>
            <a:t>Minute ventilation increases 30-40% </a:t>
          </a:r>
        </a:p>
        <a:p>
          <a:r>
            <a:rPr lang="en-US" sz="2000" b="1" dirty="0"/>
            <a:t>(TV x RR)</a:t>
          </a:r>
          <a:endParaRPr lang="en-US" sz="2800" dirty="0"/>
        </a:p>
      </dgm:t>
    </dgm:pt>
    <dgm:pt modelId="{0D02F0B9-7011-479D-A734-E616239CB8C0}" type="parTrans" cxnId="{A7B6001E-5668-45A7-A9E1-D3820F5CAFB5}">
      <dgm:prSet/>
      <dgm:spPr/>
      <dgm:t>
        <a:bodyPr/>
        <a:lstStyle/>
        <a:p>
          <a:endParaRPr lang="en-US" sz="1600"/>
        </a:p>
      </dgm:t>
    </dgm:pt>
    <dgm:pt modelId="{BC4E8E24-C296-4E6C-A29C-E4F55CC64B8E}" type="sibTrans" cxnId="{A7B6001E-5668-45A7-A9E1-D3820F5CAFB5}">
      <dgm:prSet custT="1">
        <dgm:style>
          <a:lnRef idx="3">
            <a:schemeClr val="accent5"/>
          </a:lnRef>
          <a:fillRef idx="0">
            <a:schemeClr val="accent5"/>
          </a:fillRef>
          <a:effectRef idx="2">
            <a:schemeClr val="accent5"/>
          </a:effectRef>
          <a:fontRef idx="minor">
            <a:schemeClr val="tx1"/>
          </a:fontRef>
        </dgm:style>
      </dgm:prSet>
      <dgm:spPr/>
      <dgm:t>
        <a:bodyPr/>
        <a:lstStyle/>
        <a:p>
          <a:endParaRPr lang="en-US" sz="2400"/>
        </a:p>
      </dgm:t>
    </dgm:pt>
    <dgm:pt modelId="{ADF58A3A-6AF3-42E2-AF85-CEDFCDCD4C67}">
      <dgm:prSet custT="1"/>
      <dgm:spPr/>
      <dgm:t>
        <a:bodyPr/>
        <a:lstStyle/>
        <a:p>
          <a:r>
            <a:rPr lang="en-US" sz="2400" dirty="0"/>
            <a:t>PaCO</a:t>
          </a:r>
          <a:r>
            <a:rPr lang="en-US" sz="2400" baseline="-25000" dirty="0"/>
            <a:t>2</a:t>
          </a:r>
          <a:r>
            <a:rPr lang="en-US" sz="2400" dirty="0"/>
            <a:t> levels decrease</a:t>
          </a:r>
        </a:p>
      </dgm:t>
    </dgm:pt>
    <dgm:pt modelId="{46C7696C-9FB2-4923-AE1A-1956DC359300}" type="parTrans" cxnId="{0803C5FC-502B-4205-ACE0-83FADB0CDDA5}">
      <dgm:prSet/>
      <dgm:spPr/>
      <dgm:t>
        <a:bodyPr/>
        <a:lstStyle/>
        <a:p>
          <a:endParaRPr lang="en-US" sz="1600"/>
        </a:p>
      </dgm:t>
    </dgm:pt>
    <dgm:pt modelId="{45F55169-84AD-4A37-839E-F14C46C73E9C}" type="sibTrans" cxnId="{0803C5FC-502B-4205-ACE0-83FADB0CDDA5}">
      <dgm:prSet custT="1">
        <dgm:style>
          <a:lnRef idx="3">
            <a:schemeClr val="accent5"/>
          </a:lnRef>
          <a:fillRef idx="0">
            <a:schemeClr val="accent5"/>
          </a:fillRef>
          <a:effectRef idx="2">
            <a:schemeClr val="accent5"/>
          </a:effectRef>
          <a:fontRef idx="minor">
            <a:schemeClr val="tx1"/>
          </a:fontRef>
        </dgm:style>
      </dgm:prSet>
      <dgm:spPr/>
      <dgm:t>
        <a:bodyPr/>
        <a:lstStyle/>
        <a:p>
          <a:endParaRPr lang="en-US" sz="2400"/>
        </a:p>
      </dgm:t>
    </dgm:pt>
    <dgm:pt modelId="{98456AD7-8103-44F3-8D99-4B074D9E47A4}">
      <dgm:prSet custT="1"/>
      <dgm:spPr/>
      <dgm:t>
        <a:bodyPr/>
        <a:lstStyle/>
        <a:p>
          <a:r>
            <a:rPr lang="en-US" sz="2400" dirty="0"/>
            <a:t>Fetal-maternal CO</a:t>
          </a:r>
          <a:r>
            <a:rPr lang="en-US" sz="2400" baseline="-25000" dirty="0"/>
            <a:t>2</a:t>
          </a:r>
          <a:r>
            <a:rPr lang="en-US" sz="2400" dirty="0"/>
            <a:t> gradient increases</a:t>
          </a:r>
        </a:p>
      </dgm:t>
    </dgm:pt>
    <dgm:pt modelId="{C5C9852D-012C-4676-B102-0BA18FBB09FD}" type="parTrans" cxnId="{0494C208-7A11-43EF-9AD1-EBCCB9BD1AFD}">
      <dgm:prSet/>
      <dgm:spPr/>
      <dgm:t>
        <a:bodyPr/>
        <a:lstStyle/>
        <a:p>
          <a:endParaRPr lang="en-US" sz="1600"/>
        </a:p>
      </dgm:t>
    </dgm:pt>
    <dgm:pt modelId="{6D40DB04-2114-404E-8281-A618D5CD46DF}" type="sibTrans" cxnId="{0494C208-7A11-43EF-9AD1-EBCCB9BD1AFD}">
      <dgm:prSet custT="1">
        <dgm:style>
          <a:lnRef idx="3">
            <a:schemeClr val="accent5"/>
          </a:lnRef>
          <a:fillRef idx="0">
            <a:schemeClr val="accent5"/>
          </a:fillRef>
          <a:effectRef idx="2">
            <a:schemeClr val="accent5"/>
          </a:effectRef>
          <a:fontRef idx="minor">
            <a:schemeClr val="tx1"/>
          </a:fontRef>
        </dgm:style>
      </dgm:prSet>
      <dgm:spPr/>
      <dgm:t>
        <a:bodyPr/>
        <a:lstStyle/>
        <a:p>
          <a:endParaRPr lang="en-US" sz="2400"/>
        </a:p>
      </dgm:t>
    </dgm:pt>
    <dgm:pt modelId="{D167FF33-C187-4EC4-8479-B50BB094C174}">
      <dgm:prSet custT="1"/>
      <dgm:spPr/>
      <dgm:t>
        <a:bodyPr/>
        <a:lstStyle/>
        <a:p>
          <a:r>
            <a:rPr lang="en-US" sz="2400" dirty="0"/>
            <a:t>Facilitates transfer of CO</a:t>
          </a:r>
          <a:r>
            <a:rPr lang="en-US" sz="2400" baseline="-25000" dirty="0"/>
            <a:t>2</a:t>
          </a:r>
          <a:r>
            <a:rPr lang="en-US" sz="2400" dirty="0"/>
            <a:t> from fetus to mother</a:t>
          </a:r>
        </a:p>
      </dgm:t>
    </dgm:pt>
    <dgm:pt modelId="{F465AF7F-F7F9-4B36-B8E1-581A3B38E3CF}" type="parTrans" cxnId="{EE1C964A-BF81-4BF4-8BBE-648DD280EC22}">
      <dgm:prSet/>
      <dgm:spPr/>
      <dgm:t>
        <a:bodyPr/>
        <a:lstStyle/>
        <a:p>
          <a:endParaRPr lang="en-US" sz="1600"/>
        </a:p>
      </dgm:t>
    </dgm:pt>
    <dgm:pt modelId="{DE63B63E-D533-44DC-AA71-4810B23F1067}" type="sibTrans" cxnId="{EE1C964A-BF81-4BF4-8BBE-648DD280EC22}">
      <dgm:prSet custT="1">
        <dgm:style>
          <a:lnRef idx="3">
            <a:schemeClr val="accent5"/>
          </a:lnRef>
          <a:fillRef idx="0">
            <a:schemeClr val="accent5"/>
          </a:fillRef>
          <a:effectRef idx="2">
            <a:schemeClr val="accent5"/>
          </a:effectRef>
          <a:fontRef idx="minor">
            <a:schemeClr val="tx1"/>
          </a:fontRef>
        </dgm:style>
      </dgm:prSet>
      <dgm:spPr/>
      <dgm:t>
        <a:bodyPr/>
        <a:lstStyle/>
        <a:p>
          <a:endParaRPr lang="en-US" sz="2400"/>
        </a:p>
      </dgm:t>
    </dgm:pt>
    <dgm:pt modelId="{10050A11-169A-4EFE-B303-A26B91F80CFB}">
      <dgm:prSet custT="1"/>
      <dgm:spPr/>
      <dgm:t>
        <a:bodyPr/>
        <a:lstStyle/>
        <a:p>
          <a:r>
            <a:rPr lang="en-US" sz="2400" dirty="0"/>
            <a:t>Decreased maternal PaCO</a:t>
          </a:r>
          <a:r>
            <a:rPr lang="en-US" sz="2400" baseline="-25000" dirty="0"/>
            <a:t>2</a:t>
          </a:r>
          <a:r>
            <a:rPr lang="en-US" sz="2400" dirty="0"/>
            <a:t> leads to chronic respiratory alkalosis</a:t>
          </a:r>
        </a:p>
      </dgm:t>
    </dgm:pt>
    <dgm:pt modelId="{0B4C0431-C009-4BEC-A23D-CD1D1983A87D}" type="parTrans" cxnId="{488DA2F8-B7CE-48F2-B3E1-72CB20CA22CF}">
      <dgm:prSet/>
      <dgm:spPr/>
      <dgm:t>
        <a:bodyPr/>
        <a:lstStyle/>
        <a:p>
          <a:endParaRPr lang="en-US" sz="1600"/>
        </a:p>
      </dgm:t>
    </dgm:pt>
    <dgm:pt modelId="{26FDB983-8280-4547-A4D0-316C42D589FA}" type="sibTrans" cxnId="{488DA2F8-B7CE-48F2-B3E1-72CB20CA22CF}">
      <dgm:prSet>
        <dgm:style>
          <a:lnRef idx="3">
            <a:schemeClr val="accent5"/>
          </a:lnRef>
          <a:fillRef idx="0">
            <a:schemeClr val="accent5"/>
          </a:fillRef>
          <a:effectRef idx="2">
            <a:schemeClr val="accent5"/>
          </a:effectRef>
          <a:fontRef idx="minor">
            <a:schemeClr val="tx1"/>
          </a:fontRef>
        </dgm:style>
      </dgm:prSet>
      <dgm:spPr/>
      <dgm:t>
        <a:bodyPr/>
        <a:lstStyle/>
        <a:p>
          <a:endParaRPr lang="en-US" sz="1600"/>
        </a:p>
      </dgm:t>
    </dgm:pt>
    <dgm:pt modelId="{E1CC4C60-459A-404B-961C-925CAA248729}">
      <dgm:prSet/>
      <dgm:spPr>
        <a:solidFill>
          <a:schemeClr val="tx2"/>
        </a:solidFill>
      </dgm:spPr>
      <dgm:t>
        <a:bodyPr/>
        <a:lstStyle/>
        <a:p>
          <a:r>
            <a:rPr lang="en-US" altLang="en-US" sz="1600" dirty="0"/>
            <a:t>Kidneys compensate by excreting bicarbonate</a:t>
          </a:r>
          <a:endParaRPr lang="en-US" sz="1600" dirty="0"/>
        </a:p>
      </dgm:t>
    </dgm:pt>
    <dgm:pt modelId="{07131A2F-979F-41BE-9427-5F8CA19A5630}" type="parTrans" cxnId="{753E7535-2F42-4500-9E11-15E06B06763E}">
      <dgm:prSet/>
      <dgm:spPr/>
      <dgm:t>
        <a:bodyPr/>
        <a:lstStyle/>
        <a:p>
          <a:endParaRPr lang="en-US" sz="1600"/>
        </a:p>
      </dgm:t>
    </dgm:pt>
    <dgm:pt modelId="{7ACCC058-EC39-46A1-94E4-766CB7597528}" type="sibTrans" cxnId="{753E7535-2F42-4500-9E11-15E06B06763E}">
      <dgm:prSet/>
      <dgm:spPr/>
      <dgm:t>
        <a:bodyPr/>
        <a:lstStyle/>
        <a:p>
          <a:endParaRPr lang="en-US" sz="1600"/>
        </a:p>
      </dgm:t>
    </dgm:pt>
    <dgm:pt modelId="{0F4F7EF0-D46D-6F45-8DE3-F7D69E595427}" type="pres">
      <dgm:prSet presAssocID="{FC764248-BA3F-4664-90E8-B307D35FA0B2}" presName="Name0" presStyleCnt="0">
        <dgm:presLayoutVars>
          <dgm:dir/>
          <dgm:resizeHandles val="exact"/>
        </dgm:presLayoutVars>
      </dgm:prSet>
      <dgm:spPr/>
    </dgm:pt>
    <dgm:pt modelId="{32411924-9551-024C-8FE6-5C13E48D1BFA}" type="pres">
      <dgm:prSet presAssocID="{49F75360-FF06-4892-A29E-662DBF4E1551}" presName="node" presStyleLbl="node1" presStyleIdx="0" presStyleCnt="6">
        <dgm:presLayoutVars>
          <dgm:bulletEnabled val="1"/>
        </dgm:presLayoutVars>
      </dgm:prSet>
      <dgm:spPr/>
    </dgm:pt>
    <dgm:pt modelId="{1F7A3104-B7AD-874D-BE20-750038FE303B}" type="pres">
      <dgm:prSet presAssocID="{BC4E8E24-C296-4E6C-A29C-E4F55CC64B8E}" presName="sibTrans" presStyleLbl="sibTrans1D1" presStyleIdx="0" presStyleCnt="5"/>
      <dgm:spPr/>
    </dgm:pt>
    <dgm:pt modelId="{4FDC00D4-7840-1243-9BBC-409BDF75061D}" type="pres">
      <dgm:prSet presAssocID="{BC4E8E24-C296-4E6C-A29C-E4F55CC64B8E}" presName="connectorText" presStyleLbl="sibTrans1D1" presStyleIdx="0" presStyleCnt="5"/>
      <dgm:spPr/>
    </dgm:pt>
    <dgm:pt modelId="{385D1938-EF78-174B-BE21-E7B4C611ABE8}" type="pres">
      <dgm:prSet presAssocID="{ADF58A3A-6AF3-42E2-AF85-CEDFCDCD4C67}" presName="node" presStyleLbl="node1" presStyleIdx="1" presStyleCnt="6">
        <dgm:presLayoutVars>
          <dgm:bulletEnabled val="1"/>
        </dgm:presLayoutVars>
      </dgm:prSet>
      <dgm:spPr/>
    </dgm:pt>
    <dgm:pt modelId="{4B643B74-42BB-624C-9F2D-47FFE5326020}" type="pres">
      <dgm:prSet presAssocID="{45F55169-84AD-4A37-839E-F14C46C73E9C}" presName="sibTrans" presStyleLbl="sibTrans1D1" presStyleIdx="1" presStyleCnt="5"/>
      <dgm:spPr/>
    </dgm:pt>
    <dgm:pt modelId="{32A962DD-0B94-5341-A1F2-A91745B3B1F8}" type="pres">
      <dgm:prSet presAssocID="{45F55169-84AD-4A37-839E-F14C46C73E9C}" presName="connectorText" presStyleLbl="sibTrans1D1" presStyleIdx="1" presStyleCnt="5"/>
      <dgm:spPr/>
    </dgm:pt>
    <dgm:pt modelId="{02DC686B-7CEB-FE48-961C-6F821C3F1C96}" type="pres">
      <dgm:prSet presAssocID="{98456AD7-8103-44F3-8D99-4B074D9E47A4}" presName="node" presStyleLbl="node1" presStyleIdx="2" presStyleCnt="6">
        <dgm:presLayoutVars>
          <dgm:bulletEnabled val="1"/>
        </dgm:presLayoutVars>
      </dgm:prSet>
      <dgm:spPr/>
    </dgm:pt>
    <dgm:pt modelId="{EA47C49B-6B0E-D540-9F78-F450F0C6461D}" type="pres">
      <dgm:prSet presAssocID="{6D40DB04-2114-404E-8281-A618D5CD46DF}" presName="sibTrans" presStyleLbl="sibTrans1D1" presStyleIdx="2" presStyleCnt="5"/>
      <dgm:spPr/>
    </dgm:pt>
    <dgm:pt modelId="{850D33EF-9E26-7946-BA47-C1CD393A5B0E}" type="pres">
      <dgm:prSet presAssocID="{6D40DB04-2114-404E-8281-A618D5CD46DF}" presName="connectorText" presStyleLbl="sibTrans1D1" presStyleIdx="2" presStyleCnt="5"/>
      <dgm:spPr/>
    </dgm:pt>
    <dgm:pt modelId="{4E2167D7-3A24-F74C-B4A8-92FFC9F125ED}" type="pres">
      <dgm:prSet presAssocID="{D167FF33-C187-4EC4-8479-B50BB094C174}" presName="node" presStyleLbl="node1" presStyleIdx="3" presStyleCnt="6">
        <dgm:presLayoutVars>
          <dgm:bulletEnabled val="1"/>
        </dgm:presLayoutVars>
      </dgm:prSet>
      <dgm:spPr/>
    </dgm:pt>
    <dgm:pt modelId="{6B72AF94-F09E-7A4D-B93F-4CB1605B1518}" type="pres">
      <dgm:prSet presAssocID="{DE63B63E-D533-44DC-AA71-4810B23F1067}" presName="sibTrans" presStyleLbl="sibTrans1D1" presStyleIdx="3" presStyleCnt="5"/>
      <dgm:spPr/>
    </dgm:pt>
    <dgm:pt modelId="{47ED6528-963A-1046-9C64-9445C2F9CAC0}" type="pres">
      <dgm:prSet presAssocID="{DE63B63E-D533-44DC-AA71-4810B23F1067}" presName="connectorText" presStyleLbl="sibTrans1D1" presStyleIdx="3" presStyleCnt="5"/>
      <dgm:spPr/>
    </dgm:pt>
    <dgm:pt modelId="{020D3EB5-8944-6541-B4CE-35EDA2D734B5}" type="pres">
      <dgm:prSet presAssocID="{10050A11-169A-4EFE-B303-A26B91F80CFB}" presName="node" presStyleLbl="node1" presStyleIdx="4" presStyleCnt="6">
        <dgm:presLayoutVars>
          <dgm:bulletEnabled val="1"/>
        </dgm:presLayoutVars>
      </dgm:prSet>
      <dgm:spPr/>
    </dgm:pt>
    <dgm:pt modelId="{D94BA454-19B4-E844-A256-7E19AAB877C7}" type="pres">
      <dgm:prSet presAssocID="{26FDB983-8280-4547-A4D0-316C42D589FA}" presName="sibTrans" presStyleLbl="sibTrans1D1" presStyleIdx="4" presStyleCnt="5"/>
      <dgm:spPr/>
    </dgm:pt>
    <dgm:pt modelId="{05CC0B95-C047-4742-97C6-7C5D5FF33472}" type="pres">
      <dgm:prSet presAssocID="{26FDB983-8280-4547-A4D0-316C42D589FA}" presName="connectorText" presStyleLbl="sibTrans1D1" presStyleIdx="4" presStyleCnt="5"/>
      <dgm:spPr/>
    </dgm:pt>
    <dgm:pt modelId="{7CC7B88C-1BE2-2F41-AF47-5B5E85EBFD6A}" type="pres">
      <dgm:prSet presAssocID="{E1CC4C60-459A-404B-961C-925CAA248729}" presName="node" presStyleLbl="node1" presStyleIdx="5" presStyleCnt="6">
        <dgm:presLayoutVars>
          <dgm:bulletEnabled val="1"/>
        </dgm:presLayoutVars>
      </dgm:prSet>
      <dgm:spPr/>
    </dgm:pt>
  </dgm:ptLst>
  <dgm:cxnLst>
    <dgm:cxn modelId="{B6707904-2C37-8644-AFE7-0C15D212679C}" type="presOf" srcId="{45F55169-84AD-4A37-839E-F14C46C73E9C}" destId="{4B643B74-42BB-624C-9F2D-47FFE5326020}" srcOrd="0" destOrd="0" presId="urn:microsoft.com/office/officeart/2005/8/layout/bProcess3"/>
    <dgm:cxn modelId="{0494C208-7A11-43EF-9AD1-EBCCB9BD1AFD}" srcId="{FC764248-BA3F-4664-90E8-B307D35FA0B2}" destId="{98456AD7-8103-44F3-8D99-4B074D9E47A4}" srcOrd="2" destOrd="0" parTransId="{C5C9852D-012C-4676-B102-0BA18FBB09FD}" sibTransId="{6D40DB04-2114-404E-8281-A618D5CD46DF}"/>
    <dgm:cxn modelId="{B22F370A-3766-5447-8569-1C53F3385BF5}" type="presOf" srcId="{DE63B63E-D533-44DC-AA71-4810B23F1067}" destId="{47ED6528-963A-1046-9C64-9445C2F9CAC0}" srcOrd="1" destOrd="0" presId="urn:microsoft.com/office/officeart/2005/8/layout/bProcess3"/>
    <dgm:cxn modelId="{A7B6001E-5668-45A7-A9E1-D3820F5CAFB5}" srcId="{FC764248-BA3F-4664-90E8-B307D35FA0B2}" destId="{49F75360-FF06-4892-A29E-662DBF4E1551}" srcOrd="0" destOrd="0" parTransId="{0D02F0B9-7011-479D-A734-E616239CB8C0}" sibTransId="{BC4E8E24-C296-4E6C-A29C-E4F55CC64B8E}"/>
    <dgm:cxn modelId="{F5357425-28BB-CD41-86C5-0E92805B76D7}" type="presOf" srcId="{D167FF33-C187-4EC4-8479-B50BB094C174}" destId="{4E2167D7-3A24-F74C-B4A8-92FFC9F125ED}" srcOrd="0" destOrd="0" presId="urn:microsoft.com/office/officeart/2005/8/layout/bProcess3"/>
    <dgm:cxn modelId="{F9E0DA2E-2EC3-4A42-86A2-68C4CF697189}" type="presOf" srcId="{45F55169-84AD-4A37-839E-F14C46C73E9C}" destId="{32A962DD-0B94-5341-A1F2-A91745B3B1F8}" srcOrd="1" destOrd="0" presId="urn:microsoft.com/office/officeart/2005/8/layout/bProcess3"/>
    <dgm:cxn modelId="{886C2432-A76E-CB4B-B529-11A2339EBE67}" type="presOf" srcId="{FC764248-BA3F-4664-90E8-B307D35FA0B2}" destId="{0F4F7EF0-D46D-6F45-8DE3-F7D69E595427}" srcOrd="0" destOrd="0" presId="urn:microsoft.com/office/officeart/2005/8/layout/bProcess3"/>
    <dgm:cxn modelId="{753E7535-2F42-4500-9E11-15E06B06763E}" srcId="{FC764248-BA3F-4664-90E8-B307D35FA0B2}" destId="{E1CC4C60-459A-404B-961C-925CAA248729}" srcOrd="5" destOrd="0" parTransId="{07131A2F-979F-41BE-9427-5F8CA19A5630}" sibTransId="{7ACCC058-EC39-46A1-94E4-766CB7597528}"/>
    <dgm:cxn modelId="{375F3443-A305-A842-8150-85C4CC370BC3}" type="presOf" srcId="{6D40DB04-2114-404E-8281-A618D5CD46DF}" destId="{EA47C49B-6B0E-D540-9F78-F450F0C6461D}" srcOrd="0" destOrd="0" presId="urn:microsoft.com/office/officeart/2005/8/layout/bProcess3"/>
    <dgm:cxn modelId="{EE1C964A-BF81-4BF4-8BBE-648DD280EC22}" srcId="{FC764248-BA3F-4664-90E8-B307D35FA0B2}" destId="{D167FF33-C187-4EC4-8479-B50BB094C174}" srcOrd="3" destOrd="0" parTransId="{F465AF7F-F7F9-4B36-B8E1-581A3B38E3CF}" sibTransId="{DE63B63E-D533-44DC-AA71-4810B23F1067}"/>
    <dgm:cxn modelId="{BEB9B275-0885-8D4A-8DF0-2E8EF9985B0A}" type="presOf" srcId="{98456AD7-8103-44F3-8D99-4B074D9E47A4}" destId="{02DC686B-7CEB-FE48-961C-6F821C3F1C96}" srcOrd="0" destOrd="0" presId="urn:microsoft.com/office/officeart/2005/8/layout/bProcess3"/>
    <dgm:cxn modelId="{97800878-286F-1E43-B60F-07DFAF308380}" type="presOf" srcId="{26FDB983-8280-4547-A4D0-316C42D589FA}" destId="{05CC0B95-C047-4742-97C6-7C5D5FF33472}" srcOrd="1" destOrd="0" presId="urn:microsoft.com/office/officeart/2005/8/layout/bProcess3"/>
    <dgm:cxn modelId="{D9D1838C-3B06-3C42-B483-21AB1B3CD69F}" type="presOf" srcId="{49F75360-FF06-4892-A29E-662DBF4E1551}" destId="{32411924-9551-024C-8FE6-5C13E48D1BFA}" srcOrd="0" destOrd="0" presId="urn:microsoft.com/office/officeart/2005/8/layout/bProcess3"/>
    <dgm:cxn modelId="{93E00498-3463-424E-9FF8-73DC49B23E9D}" type="presOf" srcId="{6D40DB04-2114-404E-8281-A618D5CD46DF}" destId="{850D33EF-9E26-7946-BA47-C1CD393A5B0E}" srcOrd="1" destOrd="0" presId="urn:microsoft.com/office/officeart/2005/8/layout/bProcess3"/>
    <dgm:cxn modelId="{EB45079C-11C2-ED4D-BEC2-403FC01633E0}" type="presOf" srcId="{26FDB983-8280-4547-A4D0-316C42D589FA}" destId="{D94BA454-19B4-E844-A256-7E19AAB877C7}" srcOrd="0" destOrd="0" presId="urn:microsoft.com/office/officeart/2005/8/layout/bProcess3"/>
    <dgm:cxn modelId="{5DCA57AC-8ED9-C744-883C-DB4E3A19DBF0}" type="presOf" srcId="{E1CC4C60-459A-404B-961C-925CAA248729}" destId="{7CC7B88C-1BE2-2F41-AF47-5B5E85EBFD6A}" srcOrd="0" destOrd="0" presId="urn:microsoft.com/office/officeart/2005/8/layout/bProcess3"/>
    <dgm:cxn modelId="{E024AFB3-2F25-2348-A009-C0AD29687DAE}" type="presOf" srcId="{10050A11-169A-4EFE-B303-A26B91F80CFB}" destId="{020D3EB5-8944-6541-B4CE-35EDA2D734B5}" srcOrd="0" destOrd="0" presId="urn:microsoft.com/office/officeart/2005/8/layout/bProcess3"/>
    <dgm:cxn modelId="{188705B5-FE66-F349-A77D-0ABE59C36333}" type="presOf" srcId="{BC4E8E24-C296-4E6C-A29C-E4F55CC64B8E}" destId="{1F7A3104-B7AD-874D-BE20-750038FE303B}" srcOrd="0" destOrd="0" presId="urn:microsoft.com/office/officeart/2005/8/layout/bProcess3"/>
    <dgm:cxn modelId="{F693B3EF-DD55-724C-B813-3BF34F1B1E6C}" type="presOf" srcId="{BC4E8E24-C296-4E6C-A29C-E4F55CC64B8E}" destId="{4FDC00D4-7840-1243-9BBC-409BDF75061D}" srcOrd="1" destOrd="0" presId="urn:microsoft.com/office/officeart/2005/8/layout/bProcess3"/>
    <dgm:cxn modelId="{153521F2-9EAE-754F-88BC-2D54A48E6614}" type="presOf" srcId="{ADF58A3A-6AF3-42E2-AF85-CEDFCDCD4C67}" destId="{385D1938-EF78-174B-BE21-E7B4C611ABE8}" srcOrd="0" destOrd="0" presId="urn:microsoft.com/office/officeart/2005/8/layout/bProcess3"/>
    <dgm:cxn modelId="{13AB57F3-2477-1142-93DC-48C17B0B64B6}" type="presOf" srcId="{DE63B63E-D533-44DC-AA71-4810B23F1067}" destId="{6B72AF94-F09E-7A4D-B93F-4CB1605B1518}" srcOrd="0" destOrd="0" presId="urn:microsoft.com/office/officeart/2005/8/layout/bProcess3"/>
    <dgm:cxn modelId="{488DA2F8-B7CE-48F2-B3E1-72CB20CA22CF}" srcId="{FC764248-BA3F-4664-90E8-B307D35FA0B2}" destId="{10050A11-169A-4EFE-B303-A26B91F80CFB}" srcOrd="4" destOrd="0" parTransId="{0B4C0431-C009-4BEC-A23D-CD1D1983A87D}" sibTransId="{26FDB983-8280-4547-A4D0-316C42D589FA}"/>
    <dgm:cxn modelId="{0803C5FC-502B-4205-ACE0-83FADB0CDDA5}" srcId="{FC764248-BA3F-4664-90E8-B307D35FA0B2}" destId="{ADF58A3A-6AF3-42E2-AF85-CEDFCDCD4C67}" srcOrd="1" destOrd="0" parTransId="{46C7696C-9FB2-4923-AE1A-1956DC359300}" sibTransId="{45F55169-84AD-4A37-839E-F14C46C73E9C}"/>
    <dgm:cxn modelId="{E29864EF-5ACD-2D45-B228-EEEF6BCEB857}" type="presParOf" srcId="{0F4F7EF0-D46D-6F45-8DE3-F7D69E595427}" destId="{32411924-9551-024C-8FE6-5C13E48D1BFA}" srcOrd="0" destOrd="0" presId="urn:microsoft.com/office/officeart/2005/8/layout/bProcess3"/>
    <dgm:cxn modelId="{D2C776CB-E08C-FB41-8973-E22E6AFDD00F}" type="presParOf" srcId="{0F4F7EF0-D46D-6F45-8DE3-F7D69E595427}" destId="{1F7A3104-B7AD-874D-BE20-750038FE303B}" srcOrd="1" destOrd="0" presId="urn:microsoft.com/office/officeart/2005/8/layout/bProcess3"/>
    <dgm:cxn modelId="{9D5962A7-8D25-7A4B-9BAE-CBE2C77122AB}" type="presParOf" srcId="{1F7A3104-B7AD-874D-BE20-750038FE303B}" destId="{4FDC00D4-7840-1243-9BBC-409BDF75061D}" srcOrd="0" destOrd="0" presId="urn:microsoft.com/office/officeart/2005/8/layout/bProcess3"/>
    <dgm:cxn modelId="{3669C696-4576-9347-AEC3-7651F1DC2E82}" type="presParOf" srcId="{0F4F7EF0-D46D-6F45-8DE3-F7D69E595427}" destId="{385D1938-EF78-174B-BE21-E7B4C611ABE8}" srcOrd="2" destOrd="0" presId="urn:microsoft.com/office/officeart/2005/8/layout/bProcess3"/>
    <dgm:cxn modelId="{9DEFF1F4-454F-4144-B641-3F528E9FD200}" type="presParOf" srcId="{0F4F7EF0-D46D-6F45-8DE3-F7D69E595427}" destId="{4B643B74-42BB-624C-9F2D-47FFE5326020}" srcOrd="3" destOrd="0" presId="urn:microsoft.com/office/officeart/2005/8/layout/bProcess3"/>
    <dgm:cxn modelId="{A20484FF-E990-5E45-A669-977CCAD4A829}" type="presParOf" srcId="{4B643B74-42BB-624C-9F2D-47FFE5326020}" destId="{32A962DD-0B94-5341-A1F2-A91745B3B1F8}" srcOrd="0" destOrd="0" presId="urn:microsoft.com/office/officeart/2005/8/layout/bProcess3"/>
    <dgm:cxn modelId="{A9DA5A28-72D4-1B4C-9643-582CCE302EF7}" type="presParOf" srcId="{0F4F7EF0-D46D-6F45-8DE3-F7D69E595427}" destId="{02DC686B-7CEB-FE48-961C-6F821C3F1C96}" srcOrd="4" destOrd="0" presId="urn:microsoft.com/office/officeart/2005/8/layout/bProcess3"/>
    <dgm:cxn modelId="{57EC3B23-A50A-7D40-AF89-9293CB91D593}" type="presParOf" srcId="{0F4F7EF0-D46D-6F45-8DE3-F7D69E595427}" destId="{EA47C49B-6B0E-D540-9F78-F450F0C6461D}" srcOrd="5" destOrd="0" presId="urn:microsoft.com/office/officeart/2005/8/layout/bProcess3"/>
    <dgm:cxn modelId="{D34222C4-D154-2841-A7EE-69964869EEB2}" type="presParOf" srcId="{EA47C49B-6B0E-D540-9F78-F450F0C6461D}" destId="{850D33EF-9E26-7946-BA47-C1CD393A5B0E}" srcOrd="0" destOrd="0" presId="urn:microsoft.com/office/officeart/2005/8/layout/bProcess3"/>
    <dgm:cxn modelId="{16B113E3-8761-1A4E-BE79-F25D92F928BC}" type="presParOf" srcId="{0F4F7EF0-D46D-6F45-8DE3-F7D69E595427}" destId="{4E2167D7-3A24-F74C-B4A8-92FFC9F125ED}" srcOrd="6" destOrd="0" presId="urn:microsoft.com/office/officeart/2005/8/layout/bProcess3"/>
    <dgm:cxn modelId="{EC128C64-0E1B-7143-95CC-0E4DE68A2AF5}" type="presParOf" srcId="{0F4F7EF0-D46D-6F45-8DE3-F7D69E595427}" destId="{6B72AF94-F09E-7A4D-B93F-4CB1605B1518}" srcOrd="7" destOrd="0" presId="urn:microsoft.com/office/officeart/2005/8/layout/bProcess3"/>
    <dgm:cxn modelId="{0648D660-8014-D442-83B9-EE6894B0F1E9}" type="presParOf" srcId="{6B72AF94-F09E-7A4D-B93F-4CB1605B1518}" destId="{47ED6528-963A-1046-9C64-9445C2F9CAC0}" srcOrd="0" destOrd="0" presId="urn:microsoft.com/office/officeart/2005/8/layout/bProcess3"/>
    <dgm:cxn modelId="{E9899A71-574F-F041-8A31-1DE819AEEF2C}" type="presParOf" srcId="{0F4F7EF0-D46D-6F45-8DE3-F7D69E595427}" destId="{020D3EB5-8944-6541-B4CE-35EDA2D734B5}" srcOrd="8" destOrd="0" presId="urn:microsoft.com/office/officeart/2005/8/layout/bProcess3"/>
    <dgm:cxn modelId="{D2196209-9C92-DB4E-B72E-CD19FCEA3747}" type="presParOf" srcId="{0F4F7EF0-D46D-6F45-8DE3-F7D69E595427}" destId="{D94BA454-19B4-E844-A256-7E19AAB877C7}" srcOrd="9" destOrd="0" presId="urn:microsoft.com/office/officeart/2005/8/layout/bProcess3"/>
    <dgm:cxn modelId="{CCFBAC7C-853A-8A49-A97C-11B0A7684210}" type="presParOf" srcId="{D94BA454-19B4-E844-A256-7E19AAB877C7}" destId="{05CC0B95-C047-4742-97C6-7C5D5FF33472}" srcOrd="0" destOrd="0" presId="urn:microsoft.com/office/officeart/2005/8/layout/bProcess3"/>
    <dgm:cxn modelId="{C956398D-F789-F643-9C58-D1E9DD486354}" type="presParOf" srcId="{0F4F7EF0-D46D-6F45-8DE3-F7D69E595427}" destId="{7CC7B88C-1BE2-2F41-AF47-5B5E85EBFD6A}"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BA60237-113B-CC41-ACEA-9DA9BA481CA0}" type="doc">
      <dgm:prSet loTypeId="urn:microsoft.com/office/officeart/2005/8/layout/lProcess3" loCatId="" qsTypeId="urn:microsoft.com/office/officeart/2005/8/quickstyle/simple4" qsCatId="simple" csTypeId="urn:microsoft.com/office/officeart/2005/8/colors/colorful2" csCatId="colorful" phldr="1"/>
      <dgm:spPr/>
      <dgm:t>
        <a:bodyPr/>
        <a:lstStyle/>
        <a:p>
          <a:endParaRPr lang="en-US"/>
        </a:p>
      </dgm:t>
    </dgm:pt>
    <dgm:pt modelId="{AF2FE071-70B7-594F-B34C-6414DABD6D64}">
      <dgm:prSet phldrT="[Text]"/>
      <dgm:spPr/>
      <dgm:t>
        <a:bodyPr/>
        <a:lstStyle/>
        <a:p>
          <a:r>
            <a:rPr lang="en-US" dirty="0"/>
            <a:t>Cardiogenic</a:t>
          </a:r>
        </a:p>
      </dgm:t>
    </dgm:pt>
    <dgm:pt modelId="{1B79D199-8AD9-314A-BD9C-4036F0A1226F}" type="parTrans" cxnId="{D549F689-AC2F-064F-B483-4A88536EF6F2}">
      <dgm:prSet/>
      <dgm:spPr/>
      <dgm:t>
        <a:bodyPr/>
        <a:lstStyle/>
        <a:p>
          <a:endParaRPr lang="en-US"/>
        </a:p>
      </dgm:t>
    </dgm:pt>
    <dgm:pt modelId="{F5FD6619-021E-104D-8035-9D8B3D3F0087}" type="sibTrans" cxnId="{D549F689-AC2F-064F-B483-4A88536EF6F2}">
      <dgm:prSet/>
      <dgm:spPr/>
      <dgm:t>
        <a:bodyPr/>
        <a:lstStyle/>
        <a:p>
          <a:endParaRPr lang="en-US"/>
        </a:p>
      </dgm:t>
    </dgm:pt>
    <dgm:pt modelId="{D1FE246E-0F0F-AF43-A2B3-BF6A289CA75D}">
      <dgm:prSet phldrT="[Text]"/>
      <dgm:spPr/>
      <dgm:t>
        <a:bodyPr/>
        <a:lstStyle/>
        <a:p>
          <a:r>
            <a:rPr lang="en-US" dirty="0"/>
            <a:t>Hydrostatic</a:t>
          </a:r>
        </a:p>
      </dgm:t>
    </dgm:pt>
    <dgm:pt modelId="{2CC11080-5A09-2341-97A5-8A2425ADFE23}" type="parTrans" cxnId="{11E19FBF-3DCC-FF48-83AA-E9055523FD74}">
      <dgm:prSet/>
      <dgm:spPr/>
      <dgm:t>
        <a:bodyPr/>
        <a:lstStyle/>
        <a:p>
          <a:endParaRPr lang="en-US"/>
        </a:p>
      </dgm:t>
    </dgm:pt>
    <dgm:pt modelId="{B1ABB972-29DA-7E4F-B588-03FE0BD2574C}" type="sibTrans" cxnId="{11E19FBF-3DCC-FF48-83AA-E9055523FD74}">
      <dgm:prSet/>
      <dgm:spPr/>
      <dgm:t>
        <a:bodyPr/>
        <a:lstStyle/>
        <a:p>
          <a:endParaRPr lang="en-US"/>
        </a:p>
      </dgm:t>
    </dgm:pt>
    <dgm:pt modelId="{EF9E4403-1C82-BE42-B579-E709FB3E2E6B}">
      <dgm:prSet phldrT="[Text]"/>
      <dgm:spPr/>
      <dgm:t>
        <a:bodyPr/>
        <a:lstStyle/>
        <a:p>
          <a:r>
            <a:rPr lang="en-US" dirty="0"/>
            <a:t>Non-Cardiogenic</a:t>
          </a:r>
        </a:p>
      </dgm:t>
    </dgm:pt>
    <dgm:pt modelId="{9362A876-107C-4843-9E67-02D62ACED87C}" type="parTrans" cxnId="{87572B2D-E59C-AB49-A24C-7FF3A9968A4C}">
      <dgm:prSet/>
      <dgm:spPr/>
      <dgm:t>
        <a:bodyPr/>
        <a:lstStyle/>
        <a:p>
          <a:endParaRPr lang="en-US"/>
        </a:p>
      </dgm:t>
    </dgm:pt>
    <dgm:pt modelId="{100E460A-BE13-B044-B686-252BC1267592}" type="sibTrans" cxnId="{87572B2D-E59C-AB49-A24C-7FF3A9968A4C}">
      <dgm:prSet/>
      <dgm:spPr/>
      <dgm:t>
        <a:bodyPr/>
        <a:lstStyle/>
        <a:p>
          <a:endParaRPr lang="en-US"/>
        </a:p>
      </dgm:t>
    </dgm:pt>
    <dgm:pt modelId="{D45BC77D-E7F2-B34F-B642-DF257EDA9D69}">
      <dgm:prSet phldrT="[Text]"/>
      <dgm:spPr/>
      <dgm:t>
        <a:bodyPr/>
        <a:lstStyle/>
        <a:p>
          <a:r>
            <a:rPr lang="en-US" dirty="0"/>
            <a:t>Non-Hydrostatic</a:t>
          </a:r>
        </a:p>
      </dgm:t>
    </dgm:pt>
    <dgm:pt modelId="{4A17B8AA-A137-6447-AB3E-D2D62AE9EFB3}" type="parTrans" cxnId="{85B122B9-9E66-4945-8B09-38F92231B1C9}">
      <dgm:prSet/>
      <dgm:spPr/>
      <dgm:t>
        <a:bodyPr/>
        <a:lstStyle/>
        <a:p>
          <a:endParaRPr lang="en-US"/>
        </a:p>
      </dgm:t>
    </dgm:pt>
    <dgm:pt modelId="{AA200E38-8675-A948-BE3A-62AEEF6E5B6C}" type="sibTrans" cxnId="{85B122B9-9E66-4945-8B09-38F92231B1C9}">
      <dgm:prSet/>
      <dgm:spPr/>
      <dgm:t>
        <a:bodyPr/>
        <a:lstStyle/>
        <a:p>
          <a:endParaRPr lang="en-US"/>
        </a:p>
      </dgm:t>
    </dgm:pt>
    <dgm:pt modelId="{CA13C0F2-7956-F241-933B-18636E41A664}" type="pres">
      <dgm:prSet presAssocID="{1BA60237-113B-CC41-ACEA-9DA9BA481CA0}" presName="Name0" presStyleCnt="0">
        <dgm:presLayoutVars>
          <dgm:chPref val="3"/>
          <dgm:dir/>
          <dgm:animLvl val="lvl"/>
          <dgm:resizeHandles/>
        </dgm:presLayoutVars>
      </dgm:prSet>
      <dgm:spPr/>
    </dgm:pt>
    <dgm:pt modelId="{51B90598-0B56-E54C-93B9-70B6B06DA6B3}" type="pres">
      <dgm:prSet presAssocID="{AF2FE071-70B7-594F-B34C-6414DABD6D64}" presName="horFlow" presStyleCnt="0"/>
      <dgm:spPr/>
    </dgm:pt>
    <dgm:pt modelId="{9FB5D701-9D51-6649-B2D6-63F296FFAB6C}" type="pres">
      <dgm:prSet presAssocID="{AF2FE071-70B7-594F-B34C-6414DABD6D64}" presName="bigChev" presStyleLbl="node1" presStyleIdx="0" presStyleCnt="2"/>
      <dgm:spPr/>
    </dgm:pt>
    <dgm:pt modelId="{5C60F109-733E-3042-A3D0-CC4060FFFD29}" type="pres">
      <dgm:prSet presAssocID="{2CC11080-5A09-2341-97A5-8A2425ADFE23}" presName="parTrans" presStyleCnt="0"/>
      <dgm:spPr/>
    </dgm:pt>
    <dgm:pt modelId="{A0113EDB-1FC7-7844-B560-928151F680FF}" type="pres">
      <dgm:prSet presAssocID="{D1FE246E-0F0F-AF43-A2B3-BF6A289CA75D}" presName="node" presStyleLbl="alignAccFollowNode1" presStyleIdx="0" presStyleCnt="2">
        <dgm:presLayoutVars>
          <dgm:bulletEnabled val="1"/>
        </dgm:presLayoutVars>
      </dgm:prSet>
      <dgm:spPr/>
    </dgm:pt>
    <dgm:pt modelId="{67915586-FCA3-EC46-9FD0-66E08BAE7E7F}" type="pres">
      <dgm:prSet presAssocID="{AF2FE071-70B7-594F-B34C-6414DABD6D64}" presName="vSp" presStyleCnt="0"/>
      <dgm:spPr/>
    </dgm:pt>
    <dgm:pt modelId="{54734E05-F516-C84B-B13C-44F6662D7959}" type="pres">
      <dgm:prSet presAssocID="{EF9E4403-1C82-BE42-B579-E709FB3E2E6B}" presName="horFlow" presStyleCnt="0"/>
      <dgm:spPr/>
    </dgm:pt>
    <dgm:pt modelId="{69796D5B-34C8-F64F-9BCF-A5BB1C000C2D}" type="pres">
      <dgm:prSet presAssocID="{EF9E4403-1C82-BE42-B579-E709FB3E2E6B}" presName="bigChev" presStyleLbl="node1" presStyleIdx="1" presStyleCnt="2"/>
      <dgm:spPr/>
    </dgm:pt>
    <dgm:pt modelId="{00C7FD5D-98E2-B541-A7DE-C7B1B933299C}" type="pres">
      <dgm:prSet presAssocID="{4A17B8AA-A137-6447-AB3E-D2D62AE9EFB3}" presName="parTrans" presStyleCnt="0"/>
      <dgm:spPr/>
    </dgm:pt>
    <dgm:pt modelId="{FB78CD82-3F57-4F4E-BE2E-F8E20F6FFF33}" type="pres">
      <dgm:prSet presAssocID="{D45BC77D-E7F2-B34F-B642-DF257EDA9D69}" presName="node" presStyleLbl="alignAccFollowNode1" presStyleIdx="1" presStyleCnt="2">
        <dgm:presLayoutVars>
          <dgm:bulletEnabled val="1"/>
        </dgm:presLayoutVars>
      </dgm:prSet>
      <dgm:spPr/>
    </dgm:pt>
  </dgm:ptLst>
  <dgm:cxnLst>
    <dgm:cxn modelId="{BEBB5B08-BF13-6A44-97A8-8077E46FA617}" type="presOf" srcId="{AF2FE071-70B7-594F-B34C-6414DABD6D64}" destId="{9FB5D701-9D51-6649-B2D6-63F296FFAB6C}" srcOrd="0" destOrd="0" presId="urn:microsoft.com/office/officeart/2005/8/layout/lProcess3"/>
    <dgm:cxn modelId="{87572B2D-E59C-AB49-A24C-7FF3A9968A4C}" srcId="{1BA60237-113B-CC41-ACEA-9DA9BA481CA0}" destId="{EF9E4403-1C82-BE42-B579-E709FB3E2E6B}" srcOrd="1" destOrd="0" parTransId="{9362A876-107C-4843-9E67-02D62ACED87C}" sibTransId="{100E460A-BE13-B044-B686-252BC1267592}"/>
    <dgm:cxn modelId="{BF02FB41-8DDD-B44F-AC3D-6A574AE29A83}" type="presOf" srcId="{1BA60237-113B-CC41-ACEA-9DA9BA481CA0}" destId="{CA13C0F2-7956-F241-933B-18636E41A664}" srcOrd="0" destOrd="0" presId="urn:microsoft.com/office/officeart/2005/8/layout/lProcess3"/>
    <dgm:cxn modelId="{83882F48-B64D-9C4D-9EB2-A1285FEA27B0}" type="presOf" srcId="{D45BC77D-E7F2-B34F-B642-DF257EDA9D69}" destId="{FB78CD82-3F57-4F4E-BE2E-F8E20F6FFF33}" srcOrd="0" destOrd="0" presId="urn:microsoft.com/office/officeart/2005/8/layout/lProcess3"/>
    <dgm:cxn modelId="{F9779088-3FA2-0945-9887-9A5C70B0294E}" type="presOf" srcId="{EF9E4403-1C82-BE42-B579-E709FB3E2E6B}" destId="{69796D5B-34C8-F64F-9BCF-A5BB1C000C2D}" srcOrd="0" destOrd="0" presId="urn:microsoft.com/office/officeart/2005/8/layout/lProcess3"/>
    <dgm:cxn modelId="{D549F689-AC2F-064F-B483-4A88536EF6F2}" srcId="{1BA60237-113B-CC41-ACEA-9DA9BA481CA0}" destId="{AF2FE071-70B7-594F-B34C-6414DABD6D64}" srcOrd="0" destOrd="0" parTransId="{1B79D199-8AD9-314A-BD9C-4036F0A1226F}" sibTransId="{F5FD6619-021E-104D-8035-9D8B3D3F0087}"/>
    <dgm:cxn modelId="{1FC2E1B6-4B71-FB42-A0C8-29546B756A68}" type="presOf" srcId="{D1FE246E-0F0F-AF43-A2B3-BF6A289CA75D}" destId="{A0113EDB-1FC7-7844-B560-928151F680FF}" srcOrd="0" destOrd="0" presId="urn:microsoft.com/office/officeart/2005/8/layout/lProcess3"/>
    <dgm:cxn modelId="{85B122B9-9E66-4945-8B09-38F92231B1C9}" srcId="{EF9E4403-1C82-BE42-B579-E709FB3E2E6B}" destId="{D45BC77D-E7F2-B34F-B642-DF257EDA9D69}" srcOrd="0" destOrd="0" parTransId="{4A17B8AA-A137-6447-AB3E-D2D62AE9EFB3}" sibTransId="{AA200E38-8675-A948-BE3A-62AEEF6E5B6C}"/>
    <dgm:cxn modelId="{11E19FBF-3DCC-FF48-83AA-E9055523FD74}" srcId="{AF2FE071-70B7-594F-B34C-6414DABD6D64}" destId="{D1FE246E-0F0F-AF43-A2B3-BF6A289CA75D}" srcOrd="0" destOrd="0" parTransId="{2CC11080-5A09-2341-97A5-8A2425ADFE23}" sibTransId="{B1ABB972-29DA-7E4F-B588-03FE0BD2574C}"/>
    <dgm:cxn modelId="{693F9DBD-D067-D344-9426-2EA3A6CCF901}" type="presParOf" srcId="{CA13C0F2-7956-F241-933B-18636E41A664}" destId="{51B90598-0B56-E54C-93B9-70B6B06DA6B3}" srcOrd="0" destOrd="0" presId="urn:microsoft.com/office/officeart/2005/8/layout/lProcess3"/>
    <dgm:cxn modelId="{0D527BF8-0E2E-A642-8C1C-2294B45FE499}" type="presParOf" srcId="{51B90598-0B56-E54C-93B9-70B6B06DA6B3}" destId="{9FB5D701-9D51-6649-B2D6-63F296FFAB6C}" srcOrd="0" destOrd="0" presId="urn:microsoft.com/office/officeart/2005/8/layout/lProcess3"/>
    <dgm:cxn modelId="{09B55D58-0567-3740-A81A-0BAA6BF0D611}" type="presParOf" srcId="{51B90598-0B56-E54C-93B9-70B6B06DA6B3}" destId="{5C60F109-733E-3042-A3D0-CC4060FFFD29}" srcOrd="1" destOrd="0" presId="urn:microsoft.com/office/officeart/2005/8/layout/lProcess3"/>
    <dgm:cxn modelId="{0CD0238A-BDB1-5F4A-AC7F-9C5C7F8F63C9}" type="presParOf" srcId="{51B90598-0B56-E54C-93B9-70B6B06DA6B3}" destId="{A0113EDB-1FC7-7844-B560-928151F680FF}" srcOrd="2" destOrd="0" presId="urn:microsoft.com/office/officeart/2005/8/layout/lProcess3"/>
    <dgm:cxn modelId="{BD493228-0B18-544B-A810-92A8CB0E0767}" type="presParOf" srcId="{CA13C0F2-7956-F241-933B-18636E41A664}" destId="{67915586-FCA3-EC46-9FD0-66E08BAE7E7F}" srcOrd="1" destOrd="0" presId="urn:microsoft.com/office/officeart/2005/8/layout/lProcess3"/>
    <dgm:cxn modelId="{8B4BD189-CB7B-C74B-A3DD-B9F8C985F710}" type="presParOf" srcId="{CA13C0F2-7956-F241-933B-18636E41A664}" destId="{54734E05-F516-C84B-B13C-44F6662D7959}" srcOrd="2" destOrd="0" presId="urn:microsoft.com/office/officeart/2005/8/layout/lProcess3"/>
    <dgm:cxn modelId="{15C994CC-2CCA-A744-964F-493FB6F37D61}" type="presParOf" srcId="{54734E05-F516-C84B-B13C-44F6662D7959}" destId="{69796D5B-34C8-F64F-9BCF-A5BB1C000C2D}" srcOrd="0" destOrd="0" presId="urn:microsoft.com/office/officeart/2005/8/layout/lProcess3"/>
    <dgm:cxn modelId="{BEC8073D-784B-8149-9AC2-3FBDE6DCF624}" type="presParOf" srcId="{54734E05-F516-C84B-B13C-44F6662D7959}" destId="{00C7FD5D-98E2-B541-A7DE-C7B1B933299C}" srcOrd="1" destOrd="0" presId="urn:microsoft.com/office/officeart/2005/8/layout/lProcess3"/>
    <dgm:cxn modelId="{50FB7B85-D3B5-3440-B657-313E78498757}" type="presParOf" srcId="{54734E05-F516-C84B-B13C-44F6662D7959}" destId="{FB78CD82-3F57-4F4E-BE2E-F8E20F6FFF33}"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25C12-4A57-F944-AABC-FC8AC1074777}">
      <dsp:nvSpPr>
        <dsp:cNvPr id="0" name=""/>
        <dsp:cNvSpPr/>
      </dsp:nvSpPr>
      <dsp:spPr>
        <a:xfrm>
          <a:off x="55" y="37054"/>
          <a:ext cx="5344036" cy="1411200"/>
        </a:xfrm>
        <a:prstGeom prst="rect">
          <a:avLst/>
        </a:prstGeom>
        <a:solidFill>
          <a:schemeClr val="accent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199136" rIns="348488" bIns="199136" numCol="1" spcCol="1270" anchor="ctr" anchorCtr="0">
          <a:noAutofit/>
        </a:bodyPr>
        <a:lstStyle/>
        <a:p>
          <a:pPr marL="0" lvl="0" indent="0" algn="ctr" defTabSz="2178050">
            <a:lnSpc>
              <a:spcPct val="90000"/>
            </a:lnSpc>
            <a:spcBef>
              <a:spcPct val="0"/>
            </a:spcBef>
            <a:spcAft>
              <a:spcPct val="35000"/>
            </a:spcAft>
            <a:buNone/>
          </a:pPr>
          <a:r>
            <a:rPr lang="en-US" sz="4900" kern="1200" dirty="0"/>
            <a:t>Cardiac Output</a:t>
          </a:r>
        </a:p>
      </dsp:txBody>
      <dsp:txXfrm>
        <a:off x="55" y="37054"/>
        <a:ext cx="5344036" cy="1411200"/>
      </dsp:txXfrm>
    </dsp:sp>
    <dsp:sp modelId="{8F68999A-3D01-C944-A2E6-4F5096BDC29E}">
      <dsp:nvSpPr>
        <dsp:cNvPr id="0" name=""/>
        <dsp:cNvSpPr/>
      </dsp:nvSpPr>
      <dsp:spPr>
        <a:xfrm>
          <a:off x="55" y="1448255"/>
          <a:ext cx="5344036" cy="3766140"/>
        </a:xfrm>
        <a:prstGeom prst="rect">
          <a:avLst/>
        </a:prstGeom>
        <a:solidFill>
          <a:srgbClr val="FDCCDE">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1366" tIns="261366" rIns="348488" bIns="392049" numCol="1" spcCol="1270" anchor="t" anchorCtr="0">
          <a:noAutofit/>
        </a:bodyPr>
        <a:lstStyle/>
        <a:p>
          <a:pPr marL="285750" lvl="1" indent="-285750" algn="l" defTabSz="2178050">
            <a:lnSpc>
              <a:spcPct val="90000"/>
            </a:lnSpc>
            <a:spcBef>
              <a:spcPct val="0"/>
            </a:spcBef>
            <a:spcAft>
              <a:spcPct val="15000"/>
            </a:spcAft>
            <a:buFont typeface="+mj-lt"/>
            <a:buAutoNum type="arabicPeriod"/>
          </a:pPr>
          <a:r>
            <a:rPr lang="en-US" sz="4900" kern="1200" dirty="0"/>
            <a:t>Preload</a:t>
          </a:r>
        </a:p>
        <a:p>
          <a:pPr marL="285750" lvl="1" indent="-285750" algn="l" defTabSz="2178050">
            <a:lnSpc>
              <a:spcPct val="90000"/>
            </a:lnSpc>
            <a:spcBef>
              <a:spcPct val="0"/>
            </a:spcBef>
            <a:spcAft>
              <a:spcPct val="15000"/>
            </a:spcAft>
            <a:buFont typeface="+mj-lt"/>
            <a:buAutoNum type="arabicPeriod"/>
          </a:pPr>
          <a:r>
            <a:rPr lang="en-US" sz="4900" kern="1200" dirty="0"/>
            <a:t>Afterload</a:t>
          </a:r>
        </a:p>
        <a:p>
          <a:pPr marL="285750" lvl="1" indent="-285750" algn="l" defTabSz="2178050">
            <a:lnSpc>
              <a:spcPct val="90000"/>
            </a:lnSpc>
            <a:spcBef>
              <a:spcPct val="0"/>
            </a:spcBef>
            <a:spcAft>
              <a:spcPct val="15000"/>
            </a:spcAft>
            <a:buFont typeface="+mj-lt"/>
            <a:buAutoNum type="arabicPeriod"/>
          </a:pPr>
          <a:r>
            <a:rPr lang="en-US" sz="4900" kern="1200" dirty="0"/>
            <a:t>Contractility</a:t>
          </a:r>
        </a:p>
        <a:p>
          <a:pPr marL="285750" lvl="1" indent="-285750" algn="l" defTabSz="2178050">
            <a:lnSpc>
              <a:spcPct val="90000"/>
            </a:lnSpc>
            <a:spcBef>
              <a:spcPct val="0"/>
            </a:spcBef>
            <a:spcAft>
              <a:spcPct val="15000"/>
            </a:spcAft>
            <a:buFont typeface="+mj-lt"/>
            <a:buAutoNum type="arabicPeriod"/>
          </a:pPr>
          <a:r>
            <a:rPr lang="en-US" sz="4900" kern="1200" dirty="0"/>
            <a:t>Heart Rate</a:t>
          </a:r>
        </a:p>
      </dsp:txBody>
      <dsp:txXfrm>
        <a:off x="55" y="1448255"/>
        <a:ext cx="5344036" cy="3766140"/>
      </dsp:txXfrm>
    </dsp:sp>
    <dsp:sp modelId="{319899C1-E4BA-BB47-BF16-DC5DE81DD2A1}">
      <dsp:nvSpPr>
        <dsp:cNvPr id="0" name=""/>
        <dsp:cNvSpPr/>
      </dsp:nvSpPr>
      <dsp:spPr>
        <a:xfrm>
          <a:off x="6092257" y="37054"/>
          <a:ext cx="5344036" cy="1411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199136" rIns="348488" bIns="199136" numCol="1" spcCol="1270" anchor="ctr" anchorCtr="0">
          <a:noAutofit/>
        </a:bodyPr>
        <a:lstStyle/>
        <a:p>
          <a:pPr marL="0" lvl="0" indent="0" algn="ctr" defTabSz="2178050">
            <a:lnSpc>
              <a:spcPct val="90000"/>
            </a:lnSpc>
            <a:spcBef>
              <a:spcPct val="0"/>
            </a:spcBef>
            <a:spcAft>
              <a:spcPct val="35000"/>
            </a:spcAft>
            <a:buNone/>
          </a:pPr>
          <a:r>
            <a:rPr lang="en-US" sz="4900" kern="1200" dirty="0"/>
            <a:t>Oxygen Transport</a:t>
          </a:r>
        </a:p>
      </dsp:txBody>
      <dsp:txXfrm>
        <a:off x="6092257" y="37054"/>
        <a:ext cx="5344036" cy="1411200"/>
      </dsp:txXfrm>
    </dsp:sp>
    <dsp:sp modelId="{CFAC8CD0-6BED-494D-81A3-C84238FB353A}">
      <dsp:nvSpPr>
        <dsp:cNvPr id="0" name=""/>
        <dsp:cNvSpPr/>
      </dsp:nvSpPr>
      <dsp:spPr>
        <a:xfrm>
          <a:off x="6092257" y="1448255"/>
          <a:ext cx="5344036" cy="37661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1366" tIns="261366" rIns="348488" bIns="392049" numCol="1" spcCol="1270" anchor="t" anchorCtr="0">
          <a:noAutofit/>
        </a:bodyPr>
        <a:lstStyle/>
        <a:p>
          <a:pPr marL="285750" lvl="1" indent="-285750" algn="l" defTabSz="2178050">
            <a:lnSpc>
              <a:spcPct val="90000"/>
            </a:lnSpc>
            <a:spcBef>
              <a:spcPct val="0"/>
            </a:spcBef>
            <a:spcAft>
              <a:spcPct val="15000"/>
            </a:spcAft>
            <a:buFont typeface="+mj-lt"/>
            <a:buAutoNum type="arabicPeriod"/>
          </a:pPr>
          <a:r>
            <a:rPr lang="en-US" sz="4900" kern="1200" dirty="0"/>
            <a:t>Content</a:t>
          </a:r>
        </a:p>
        <a:p>
          <a:pPr marL="285750" lvl="1" indent="-285750" algn="l" defTabSz="2178050">
            <a:lnSpc>
              <a:spcPct val="90000"/>
            </a:lnSpc>
            <a:spcBef>
              <a:spcPct val="0"/>
            </a:spcBef>
            <a:spcAft>
              <a:spcPct val="15000"/>
            </a:spcAft>
            <a:buFont typeface="+mj-lt"/>
            <a:buAutoNum type="arabicPeriod"/>
          </a:pPr>
          <a:r>
            <a:rPr lang="en-US" sz="4900" kern="1200" dirty="0"/>
            <a:t>Affinity</a:t>
          </a:r>
        </a:p>
        <a:p>
          <a:pPr marL="285750" lvl="1" indent="-285750" algn="l" defTabSz="2178050">
            <a:lnSpc>
              <a:spcPct val="90000"/>
            </a:lnSpc>
            <a:spcBef>
              <a:spcPct val="0"/>
            </a:spcBef>
            <a:spcAft>
              <a:spcPct val="15000"/>
            </a:spcAft>
            <a:buFont typeface="+mj-lt"/>
            <a:buAutoNum type="arabicPeriod"/>
          </a:pPr>
          <a:r>
            <a:rPr lang="en-US" sz="4900" kern="1200" dirty="0"/>
            <a:t>Delivery</a:t>
          </a:r>
        </a:p>
        <a:p>
          <a:pPr marL="285750" lvl="1" indent="-285750" algn="l" defTabSz="2178050">
            <a:lnSpc>
              <a:spcPct val="90000"/>
            </a:lnSpc>
            <a:spcBef>
              <a:spcPct val="0"/>
            </a:spcBef>
            <a:spcAft>
              <a:spcPct val="15000"/>
            </a:spcAft>
            <a:buFont typeface="+mj-lt"/>
            <a:buAutoNum type="arabicPeriod"/>
          </a:pPr>
          <a:r>
            <a:rPr lang="en-US" sz="4900" kern="1200" dirty="0"/>
            <a:t>Consumption</a:t>
          </a:r>
        </a:p>
      </dsp:txBody>
      <dsp:txXfrm>
        <a:off x="6092257" y="1448255"/>
        <a:ext cx="5344036" cy="37661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A7249-7E26-6445-B5EB-933B429F6F64}">
      <dsp:nvSpPr>
        <dsp:cNvPr id="0" name=""/>
        <dsp:cNvSpPr/>
      </dsp:nvSpPr>
      <dsp:spPr>
        <a:xfrm>
          <a:off x="8520860" y="4059825"/>
          <a:ext cx="91440" cy="474534"/>
        </a:xfrm>
        <a:custGeom>
          <a:avLst/>
          <a:gdLst/>
          <a:ahLst/>
          <a:cxnLst/>
          <a:rect l="0" t="0" r="0" b="0"/>
          <a:pathLst>
            <a:path>
              <a:moveTo>
                <a:pt x="45720" y="0"/>
              </a:moveTo>
              <a:lnTo>
                <a:pt x="45720" y="474534"/>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1FB17A-7DED-8948-9D37-2FACC89DBE88}">
      <dsp:nvSpPr>
        <dsp:cNvPr id="0" name=""/>
        <dsp:cNvSpPr/>
      </dsp:nvSpPr>
      <dsp:spPr>
        <a:xfrm>
          <a:off x="8520860" y="2549199"/>
          <a:ext cx="91440" cy="474534"/>
        </a:xfrm>
        <a:custGeom>
          <a:avLst/>
          <a:gdLst/>
          <a:ahLst/>
          <a:cxnLst/>
          <a:rect l="0" t="0" r="0" b="0"/>
          <a:pathLst>
            <a:path>
              <a:moveTo>
                <a:pt x="45720" y="0"/>
              </a:moveTo>
              <a:lnTo>
                <a:pt x="45720" y="474534"/>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B8E7A08-B732-DF4B-8145-52CAF6AB67B9}">
      <dsp:nvSpPr>
        <dsp:cNvPr id="0" name=""/>
        <dsp:cNvSpPr/>
      </dsp:nvSpPr>
      <dsp:spPr>
        <a:xfrm>
          <a:off x="6765596" y="1038574"/>
          <a:ext cx="1800984" cy="474534"/>
        </a:xfrm>
        <a:custGeom>
          <a:avLst/>
          <a:gdLst/>
          <a:ahLst/>
          <a:cxnLst/>
          <a:rect l="0" t="0" r="0" b="0"/>
          <a:pathLst>
            <a:path>
              <a:moveTo>
                <a:pt x="0" y="0"/>
              </a:moveTo>
              <a:lnTo>
                <a:pt x="0" y="323381"/>
              </a:lnTo>
              <a:lnTo>
                <a:pt x="1800984" y="323381"/>
              </a:lnTo>
              <a:lnTo>
                <a:pt x="1800984" y="47453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FB6916A-736E-3C41-8D16-C9C19B1D1F8A}">
      <dsp:nvSpPr>
        <dsp:cNvPr id="0" name=""/>
        <dsp:cNvSpPr/>
      </dsp:nvSpPr>
      <dsp:spPr>
        <a:xfrm>
          <a:off x="4792840" y="2549199"/>
          <a:ext cx="91440" cy="474534"/>
        </a:xfrm>
        <a:custGeom>
          <a:avLst/>
          <a:gdLst/>
          <a:ahLst/>
          <a:cxnLst/>
          <a:rect l="0" t="0" r="0" b="0"/>
          <a:pathLst>
            <a:path>
              <a:moveTo>
                <a:pt x="45720" y="0"/>
              </a:moveTo>
              <a:lnTo>
                <a:pt x="45720" y="474534"/>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5EF0D06-CCB8-3549-B1DE-F2E70087FF28}">
      <dsp:nvSpPr>
        <dsp:cNvPr id="0" name=""/>
        <dsp:cNvSpPr/>
      </dsp:nvSpPr>
      <dsp:spPr>
        <a:xfrm>
          <a:off x="4838560" y="1038574"/>
          <a:ext cx="1927036" cy="474534"/>
        </a:xfrm>
        <a:custGeom>
          <a:avLst/>
          <a:gdLst/>
          <a:ahLst/>
          <a:cxnLst/>
          <a:rect l="0" t="0" r="0" b="0"/>
          <a:pathLst>
            <a:path>
              <a:moveTo>
                <a:pt x="1927036" y="0"/>
              </a:moveTo>
              <a:lnTo>
                <a:pt x="1927036" y="323381"/>
              </a:lnTo>
              <a:lnTo>
                <a:pt x="0" y="323381"/>
              </a:lnTo>
              <a:lnTo>
                <a:pt x="0" y="47453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76136D-7CBB-E949-BE25-88E16453DA55}">
      <dsp:nvSpPr>
        <dsp:cNvPr id="0" name=""/>
        <dsp:cNvSpPr/>
      </dsp:nvSpPr>
      <dsp:spPr>
        <a:xfrm>
          <a:off x="5232239" y="2483"/>
          <a:ext cx="3066713" cy="103609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940E496-41CD-8540-A263-21118C6FE7A2}">
      <dsp:nvSpPr>
        <dsp:cNvPr id="0" name=""/>
        <dsp:cNvSpPr/>
      </dsp:nvSpPr>
      <dsp:spPr>
        <a:xfrm>
          <a:off x="5413532" y="174712"/>
          <a:ext cx="3066713" cy="10360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Increased Intravascular Volume</a:t>
          </a:r>
        </a:p>
      </dsp:txBody>
      <dsp:txXfrm>
        <a:off x="5443878" y="205058"/>
        <a:ext cx="3006021" cy="975398"/>
      </dsp:txXfrm>
    </dsp:sp>
    <dsp:sp modelId="{7D204C04-595F-5643-8B01-A7D7A6F4590D}">
      <dsp:nvSpPr>
        <dsp:cNvPr id="0" name=""/>
        <dsp:cNvSpPr/>
      </dsp:nvSpPr>
      <dsp:spPr>
        <a:xfrm>
          <a:off x="3276935" y="1513109"/>
          <a:ext cx="3123249" cy="103609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33192E-6482-654D-BFD2-306E4D2B6DB3}">
      <dsp:nvSpPr>
        <dsp:cNvPr id="0" name=""/>
        <dsp:cNvSpPr/>
      </dsp:nvSpPr>
      <dsp:spPr>
        <a:xfrm>
          <a:off x="3458228" y="1685337"/>
          <a:ext cx="3123249" cy="103609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Decreased             COP</a:t>
          </a:r>
        </a:p>
      </dsp:txBody>
      <dsp:txXfrm>
        <a:off x="3488574" y="1715683"/>
        <a:ext cx="3062557" cy="975398"/>
      </dsp:txXfrm>
    </dsp:sp>
    <dsp:sp modelId="{9417FA88-7A7C-0344-9712-52770D262643}">
      <dsp:nvSpPr>
        <dsp:cNvPr id="0" name=""/>
        <dsp:cNvSpPr/>
      </dsp:nvSpPr>
      <dsp:spPr>
        <a:xfrm>
          <a:off x="3204531" y="3023734"/>
          <a:ext cx="3268057" cy="103609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102B84-C44F-4D49-8F8F-F0A887A5FECA}">
      <dsp:nvSpPr>
        <dsp:cNvPr id="0" name=""/>
        <dsp:cNvSpPr/>
      </dsp:nvSpPr>
      <dsp:spPr>
        <a:xfrm>
          <a:off x="3385824" y="3195963"/>
          <a:ext cx="3268057" cy="103609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Fluid pushed out of vessel</a:t>
          </a:r>
        </a:p>
      </dsp:txBody>
      <dsp:txXfrm>
        <a:off x="3416170" y="3226309"/>
        <a:ext cx="3207365" cy="975398"/>
      </dsp:txXfrm>
    </dsp:sp>
    <dsp:sp modelId="{2C4BE77D-469F-EF48-9E6B-9C3E710C765C}">
      <dsp:nvSpPr>
        <dsp:cNvPr id="0" name=""/>
        <dsp:cNvSpPr/>
      </dsp:nvSpPr>
      <dsp:spPr>
        <a:xfrm>
          <a:off x="6878903" y="1513109"/>
          <a:ext cx="3375354" cy="103609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284586-49F0-1741-BFD6-4B16E82022AE}">
      <dsp:nvSpPr>
        <dsp:cNvPr id="0" name=""/>
        <dsp:cNvSpPr/>
      </dsp:nvSpPr>
      <dsp:spPr>
        <a:xfrm>
          <a:off x="7060196" y="1685337"/>
          <a:ext cx="3375354" cy="103609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Overstretch of myocardium</a:t>
          </a:r>
        </a:p>
      </dsp:txBody>
      <dsp:txXfrm>
        <a:off x="7090542" y="1715683"/>
        <a:ext cx="3314662" cy="975398"/>
      </dsp:txXfrm>
    </dsp:sp>
    <dsp:sp modelId="{8B5A0DEC-23A3-4C4E-862F-A2578364D922}">
      <dsp:nvSpPr>
        <dsp:cNvPr id="0" name=""/>
        <dsp:cNvSpPr/>
      </dsp:nvSpPr>
      <dsp:spPr>
        <a:xfrm>
          <a:off x="6835175" y="3023734"/>
          <a:ext cx="3462810" cy="103609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DE043A1-E4A4-674F-B95A-C33BA05663F7}">
      <dsp:nvSpPr>
        <dsp:cNvPr id="0" name=""/>
        <dsp:cNvSpPr/>
      </dsp:nvSpPr>
      <dsp:spPr>
        <a:xfrm>
          <a:off x="7016468" y="3195963"/>
          <a:ext cx="3462810" cy="103609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Decreased contractility Decreased CO</a:t>
          </a:r>
        </a:p>
      </dsp:txBody>
      <dsp:txXfrm>
        <a:off x="7046814" y="3226309"/>
        <a:ext cx="3402118" cy="975398"/>
      </dsp:txXfrm>
    </dsp:sp>
    <dsp:sp modelId="{205870F8-8354-6443-814E-E7937EB222F2}">
      <dsp:nvSpPr>
        <dsp:cNvPr id="0" name=""/>
        <dsp:cNvSpPr/>
      </dsp:nvSpPr>
      <dsp:spPr>
        <a:xfrm>
          <a:off x="6742049" y="4534360"/>
          <a:ext cx="3649061" cy="1036090"/>
        </a:xfrm>
        <a:prstGeom prst="roundRect">
          <a:avLst>
            <a:gd name="adj" fmla="val 10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sp>
    <dsp:sp modelId="{8B3216A7-2D9E-3942-8857-441C8C7ACEF4}">
      <dsp:nvSpPr>
        <dsp:cNvPr id="0" name=""/>
        <dsp:cNvSpPr/>
      </dsp:nvSpPr>
      <dsp:spPr>
        <a:xfrm>
          <a:off x="6923342" y="4706588"/>
          <a:ext cx="3649061" cy="103609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Fluid increases in heart chambers and backs up to lungs</a:t>
          </a:r>
        </a:p>
      </dsp:txBody>
      <dsp:txXfrm>
        <a:off x="6953688" y="4736934"/>
        <a:ext cx="3588369" cy="9753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46306-642C-6148-867E-5E09356A8858}">
      <dsp:nvSpPr>
        <dsp:cNvPr id="0" name=""/>
        <dsp:cNvSpPr/>
      </dsp:nvSpPr>
      <dsp:spPr>
        <a:xfrm>
          <a:off x="10051" y="1424014"/>
          <a:ext cx="6008551" cy="240342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Non-Cardiogenic Pulmonary Edema</a:t>
          </a:r>
        </a:p>
      </dsp:txBody>
      <dsp:txXfrm>
        <a:off x="1211761" y="1424014"/>
        <a:ext cx="3605131" cy="2403420"/>
      </dsp:txXfrm>
    </dsp:sp>
    <dsp:sp modelId="{80E663EC-B38E-3C4F-B421-8DF1B2C53778}">
      <dsp:nvSpPr>
        <dsp:cNvPr id="0" name=""/>
        <dsp:cNvSpPr/>
      </dsp:nvSpPr>
      <dsp:spPr>
        <a:xfrm>
          <a:off x="5417747" y="1424014"/>
          <a:ext cx="6008551" cy="240342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ARDS</a:t>
          </a:r>
        </a:p>
      </dsp:txBody>
      <dsp:txXfrm>
        <a:off x="6619457" y="1424014"/>
        <a:ext cx="3605131" cy="24034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D7E29-7760-FD48-9F28-9733D7274F62}">
      <dsp:nvSpPr>
        <dsp:cNvPr id="0" name=""/>
        <dsp:cNvSpPr/>
      </dsp:nvSpPr>
      <dsp:spPr>
        <a:xfrm>
          <a:off x="4282189" y="466"/>
          <a:ext cx="6855109" cy="2508460"/>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Crackles</a:t>
          </a:r>
        </a:p>
        <a:p>
          <a:pPr marL="228600" lvl="1" indent="-228600" algn="l" defTabSz="1066800">
            <a:lnSpc>
              <a:spcPct val="90000"/>
            </a:lnSpc>
            <a:spcBef>
              <a:spcPct val="0"/>
            </a:spcBef>
            <a:spcAft>
              <a:spcPct val="15000"/>
            </a:spcAft>
            <a:buChar char="•"/>
          </a:pPr>
          <a:r>
            <a:rPr lang="en-US" sz="2400" kern="1200" dirty="0"/>
            <a:t>Bilateral alveolar infiltrates</a:t>
          </a:r>
        </a:p>
        <a:p>
          <a:pPr marL="228600" lvl="1" indent="-228600" algn="l" defTabSz="1066800">
            <a:lnSpc>
              <a:spcPct val="90000"/>
            </a:lnSpc>
            <a:spcBef>
              <a:spcPct val="0"/>
            </a:spcBef>
            <a:spcAft>
              <a:spcPct val="15000"/>
            </a:spcAft>
            <a:buChar char="•"/>
          </a:pPr>
          <a:r>
            <a:rPr lang="en-US" sz="2400" kern="1200" dirty="0"/>
            <a:t>Moderate to high O</a:t>
          </a:r>
          <a:r>
            <a:rPr lang="en-US" sz="2400" kern="1200" baseline="-25000" dirty="0"/>
            <a:t>2</a:t>
          </a:r>
          <a:r>
            <a:rPr lang="en-US" sz="2400" kern="1200" dirty="0"/>
            <a:t> needs</a:t>
          </a:r>
        </a:p>
        <a:p>
          <a:pPr marL="228600" lvl="1" indent="-228600" algn="l" defTabSz="1066800">
            <a:lnSpc>
              <a:spcPct val="90000"/>
            </a:lnSpc>
            <a:spcBef>
              <a:spcPct val="0"/>
            </a:spcBef>
            <a:spcAft>
              <a:spcPct val="15000"/>
            </a:spcAft>
            <a:buChar char="•"/>
          </a:pPr>
          <a:r>
            <a:rPr lang="en-US" sz="2400" kern="1200" dirty="0"/>
            <a:t>PEEP requirement</a:t>
          </a:r>
        </a:p>
      </dsp:txBody>
      <dsp:txXfrm>
        <a:off x="4282189" y="314024"/>
        <a:ext cx="5914437" cy="1881345"/>
      </dsp:txXfrm>
    </dsp:sp>
    <dsp:sp modelId="{E0F49F79-F002-8A49-8DE9-CA71721444F6}">
      <dsp:nvSpPr>
        <dsp:cNvPr id="0" name=""/>
        <dsp:cNvSpPr/>
      </dsp:nvSpPr>
      <dsp:spPr>
        <a:xfrm>
          <a:off x="299051" y="86710"/>
          <a:ext cx="3983138" cy="233597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Initial Phase</a:t>
          </a:r>
        </a:p>
      </dsp:txBody>
      <dsp:txXfrm>
        <a:off x="413084" y="200743"/>
        <a:ext cx="3755072" cy="2107906"/>
      </dsp:txXfrm>
    </dsp:sp>
    <dsp:sp modelId="{4A8745D7-C64A-C240-8700-9FE0C91012B2}">
      <dsp:nvSpPr>
        <dsp:cNvPr id="0" name=""/>
        <dsp:cNvSpPr/>
      </dsp:nvSpPr>
      <dsp:spPr>
        <a:xfrm>
          <a:off x="4282189" y="2742523"/>
          <a:ext cx="6855109" cy="2508460"/>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Coarser lung infiltrates</a:t>
          </a:r>
        </a:p>
        <a:p>
          <a:pPr marL="171450" lvl="1" indent="-171450" algn="l" defTabSz="844550">
            <a:lnSpc>
              <a:spcPct val="90000"/>
            </a:lnSpc>
            <a:spcBef>
              <a:spcPct val="0"/>
            </a:spcBef>
            <a:spcAft>
              <a:spcPct val="15000"/>
            </a:spcAft>
            <a:buChar char="•"/>
          </a:pPr>
          <a:r>
            <a:rPr lang="en-US" sz="1900" kern="1200" dirty="0"/>
            <a:t>P</a:t>
          </a:r>
          <a:r>
            <a:rPr lang="en-US" sz="1900" b="0" i="0" u="none" strike="noStrike" kern="1200" dirty="0">
              <a:effectLst/>
            </a:rPr>
            <a:t>ersistent, severe hypoxemia</a:t>
          </a:r>
          <a:endParaRPr lang="en-US" sz="1900" kern="1200" dirty="0"/>
        </a:p>
        <a:p>
          <a:pPr marL="171450" lvl="1" indent="-171450" algn="l" defTabSz="844550">
            <a:lnSpc>
              <a:spcPct val="90000"/>
            </a:lnSpc>
            <a:spcBef>
              <a:spcPct val="0"/>
            </a:spcBef>
            <a:spcAft>
              <a:spcPct val="15000"/>
            </a:spcAft>
            <a:buChar char="•"/>
          </a:pPr>
          <a:r>
            <a:rPr lang="en-US" sz="1900" kern="1200" dirty="0"/>
            <a:t>V</a:t>
          </a:r>
          <a:r>
            <a:rPr lang="en-US" sz="1900" b="0" i="0" u="none" strike="noStrike" kern="1200" dirty="0">
              <a:effectLst/>
            </a:rPr>
            <a:t>entilator-dependent</a:t>
          </a:r>
        </a:p>
        <a:p>
          <a:pPr marL="171450" lvl="1" indent="-171450" algn="l" defTabSz="844550">
            <a:lnSpc>
              <a:spcPct val="90000"/>
            </a:lnSpc>
            <a:spcBef>
              <a:spcPct val="0"/>
            </a:spcBef>
            <a:spcAft>
              <a:spcPct val="15000"/>
            </a:spcAft>
            <a:buChar char="•"/>
          </a:pPr>
          <a:r>
            <a:rPr lang="en-US" sz="1900" b="0" i="0" u="none" strike="noStrike" kern="1200" dirty="0">
              <a:effectLst/>
            </a:rPr>
            <a:t>Poor lung compliance</a:t>
          </a:r>
        </a:p>
        <a:p>
          <a:pPr marL="171450" lvl="1" indent="-171450" algn="l" defTabSz="844550">
            <a:lnSpc>
              <a:spcPct val="90000"/>
            </a:lnSpc>
            <a:spcBef>
              <a:spcPct val="0"/>
            </a:spcBef>
            <a:spcAft>
              <a:spcPct val="15000"/>
            </a:spcAft>
            <a:buChar char="•"/>
          </a:pPr>
          <a:r>
            <a:rPr lang="en-US" sz="1900" kern="1200" dirty="0"/>
            <a:t>Possibly </a:t>
          </a:r>
          <a:r>
            <a:rPr lang="en-US" sz="1900" b="0" i="0" u="none" strike="noStrike" kern="1200" dirty="0">
              <a:effectLst/>
            </a:rPr>
            <a:t>pulmonary hypertension</a:t>
          </a:r>
        </a:p>
        <a:p>
          <a:pPr marL="171450" lvl="1" indent="-171450" algn="l" defTabSz="844550">
            <a:lnSpc>
              <a:spcPct val="90000"/>
            </a:lnSpc>
            <a:spcBef>
              <a:spcPct val="0"/>
            </a:spcBef>
            <a:spcAft>
              <a:spcPct val="15000"/>
            </a:spcAft>
            <a:buChar char="•"/>
          </a:pPr>
          <a:r>
            <a:rPr lang="en-US" sz="1900" kern="1200" dirty="0"/>
            <a:t>Can take weeks or months to recover from this phase</a:t>
          </a:r>
        </a:p>
      </dsp:txBody>
      <dsp:txXfrm>
        <a:off x="4282189" y="3056081"/>
        <a:ext cx="5914437" cy="1881345"/>
      </dsp:txXfrm>
    </dsp:sp>
    <dsp:sp modelId="{1B5C1848-81C6-784E-B93C-253D687B9BF4}">
      <dsp:nvSpPr>
        <dsp:cNvPr id="0" name=""/>
        <dsp:cNvSpPr/>
      </dsp:nvSpPr>
      <dsp:spPr>
        <a:xfrm>
          <a:off x="299051" y="2828767"/>
          <a:ext cx="3983138" cy="233597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Fibroproliferative Phase</a:t>
          </a:r>
        </a:p>
      </dsp:txBody>
      <dsp:txXfrm>
        <a:off x="413084" y="2942800"/>
        <a:ext cx="3755072" cy="21079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9B3A7-2D6D-2E4C-A1FA-35898691F3E2}">
      <dsp:nvSpPr>
        <dsp:cNvPr id="0" name=""/>
        <dsp:cNvSpPr/>
      </dsp:nvSpPr>
      <dsp:spPr>
        <a:xfrm>
          <a:off x="0" y="11214"/>
          <a:ext cx="8128000" cy="126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t" anchorCtr="0">
          <a:noAutofit/>
        </a:bodyPr>
        <a:lstStyle/>
        <a:p>
          <a:pPr marL="0" lvl="0" indent="0" algn="ctr" defTabSz="1778000">
            <a:lnSpc>
              <a:spcPct val="90000"/>
            </a:lnSpc>
            <a:spcBef>
              <a:spcPct val="0"/>
            </a:spcBef>
            <a:spcAft>
              <a:spcPct val="35000"/>
            </a:spcAft>
            <a:buNone/>
          </a:pPr>
          <a:r>
            <a:rPr lang="en-US" sz="4000" kern="1200" dirty="0"/>
            <a:t>Definite Risk Factors</a:t>
          </a:r>
        </a:p>
      </dsp:txBody>
      <dsp:txXfrm>
        <a:off x="0" y="11214"/>
        <a:ext cx="8128000" cy="1267200"/>
      </dsp:txXfrm>
    </dsp:sp>
    <dsp:sp modelId="{61AEAFFA-CE97-6946-B439-CFF1676FF45B}">
      <dsp:nvSpPr>
        <dsp:cNvPr id="0" name=""/>
        <dsp:cNvSpPr/>
      </dsp:nvSpPr>
      <dsp:spPr>
        <a:xfrm>
          <a:off x="0" y="1151177"/>
          <a:ext cx="8128000" cy="425627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Font typeface="+mj-lt"/>
            <a:buAutoNum type="arabicPeriod"/>
          </a:pPr>
          <a:r>
            <a:rPr lang="en-US" sz="2800" kern="1200"/>
            <a:t>Obesity (BMI </a:t>
          </a:r>
          <a:r>
            <a:rPr lang="en-US" sz="2800" u="sng" kern="1200"/>
            <a:t>&gt;</a:t>
          </a:r>
          <a:r>
            <a:rPr lang="en-US" sz="2800" kern="1200"/>
            <a:t>30)***</a:t>
          </a:r>
        </a:p>
        <a:p>
          <a:pPr marL="285750" lvl="1" indent="-285750" algn="l" defTabSz="1244600">
            <a:lnSpc>
              <a:spcPct val="90000"/>
            </a:lnSpc>
            <a:spcBef>
              <a:spcPct val="0"/>
            </a:spcBef>
            <a:spcAft>
              <a:spcPct val="15000"/>
            </a:spcAft>
            <a:buFont typeface="+mj-lt"/>
            <a:buAutoNum type="arabicPeriod"/>
          </a:pPr>
          <a:r>
            <a:rPr lang="en-US" sz="2800" kern="1200"/>
            <a:t>Chronic HTN**</a:t>
          </a:r>
        </a:p>
        <a:p>
          <a:pPr marL="285750" lvl="1" indent="-285750" algn="l" defTabSz="1244600">
            <a:lnSpc>
              <a:spcPct val="90000"/>
            </a:lnSpc>
            <a:spcBef>
              <a:spcPct val="0"/>
            </a:spcBef>
            <a:spcAft>
              <a:spcPct val="15000"/>
            </a:spcAft>
            <a:buFont typeface="+mj-lt"/>
            <a:buAutoNum type="arabicPeriod"/>
          </a:pPr>
          <a:r>
            <a:rPr lang="en-US" sz="2800" kern="1200"/>
            <a:t>Pre-gestational diabetes Type 1*</a:t>
          </a:r>
        </a:p>
        <a:p>
          <a:pPr marL="285750" lvl="1" indent="-285750" algn="l" defTabSz="1244600">
            <a:lnSpc>
              <a:spcPct val="90000"/>
            </a:lnSpc>
            <a:spcBef>
              <a:spcPct val="0"/>
            </a:spcBef>
            <a:spcAft>
              <a:spcPct val="15000"/>
            </a:spcAft>
            <a:buFont typeface="+mj-lt"/>
            <a:buAutoNum type="arabicPeriod"/>
          </a:pPr>
          <a:r>
            <a:rPr lang="en-US" sz="2800" kern="1200"/>
            <a:t>Pre-gestational diabetes Type 2**</a:t>
          </a:r>
        </a:p>
        <a:p>
          <a:pPr marL="285750" lvl="1" indent="-285750" algn="l" defTabSz="1244600">
            <a:lnSpc>
              <a:spcPct val="90000"/>
            </a:lnSpc>
            <a:spcBef>
              <a:spcPct val="0"/>
            </a:spcBef>
            <a:spcAft>
              <a:spcPct val="15000"/>
            </a:spcAft>
            <a:buFont typeface="+mj-lt"/>
            <a:buAutoNum type="arabicPeriod"/>
          </a:pPr>
          <a:r>
            <a:rPr lang="en-US" sz="2800" kern="1200"/>
            <a:t>Adolescent*</a:t>
          </a:r>
        </a:p>
        <a:p>
          <a:pPr marL="285750" lvl="1" indent="-285750" algn="l" defTabSz="1244600">
            <a:lnSpc>
              <a:spcPct val="90000"/>
            </a:lnSpc>
            <a:spcBef>
              <a:spcPct val="0"/>
            </a:spcBef>
            <a:spcAft>
              <a:spcPct val="15000"/>
            </a:spcAft>
            <a:buFont typeface="+mj-lt"/>
            <a:buAutoNum type="arabicPeriod"/>
          </a:pPr>
          <a:r>
            <a:rPr lang="en-US" sz="2800" kern="1200"/>
            <a:t>Severe anemia*</a:t>
          </a:r>
        </a:p>
        <a:p>
          <a:pPr marL="285750" lvl="1" indent="-285750" algn="l" defTabSz="1244600">
            <a:lnSpc>
              <a:spcPct val="90000"/>
            </a:lnSpc>
            <a:spcBef>
              <a:spcPct val="0"/>
            </a:spcBef>
            <a:spcAft>
              <a:spcPct val="15000"/>
            </a:spcAft>
            <a:buFont typeface="+mj-lt"/>
            <a:buAutoNum type="arabicPeriod"/>
          </a:pPr>
          <a:r>
            <a:rPr lang="en-US" sz="2800" kern="1200" dirty="0"/>
            <a:t>Prior preeclampsia**</a:t>
          </a:r>
        </a:p>
        <a:p>
          <a:pPr marL="285750" lvl="1" indent="-285750" algn="l" defTabSz="1244600">
            <a:lnSpc>
              <a:spcPct val="90000"/>
            </a:lnSpc>
            <a:spcBef>
              <a:spcPct val="0"/>
            </a:spcBef>
            <a:spcAft>
              <a:spcPct val="15000"/>
            </a:spcAft>
            <a:buFont typeface="+mj-lt"/>
            <a:buAutoNum type="arabicPeriod"/>
          </a:pPr>
          <a:r>
            <a:rPr lang="en-US" sz="2800" kern="1200"/>
            <a:t>Trisomy 13**</a:t>
          </a:r>
          <a:endParaRPr lang="en-US" sz="4000" kern="1200"/>
        </a:p>
      </dsp:txBody>
      <dsp:txXfrm>
        <a:off x="0" y="1151177"/>
        <a:ext cx="8128000" cy="425627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C3921-68FB-C94D-8B9D-BFA5AA7B5A1E}">
      <dsp:nvSpPr>
        <dsp:cNvPr id="0" name=""/>
        <dsp:cNvSpPr/>
      </dsp:nvSpPr>
      <dsp:spPr>
        <a:xfrm>
          <a:off x="4658" y="2708131"/>
          <a:ext cx="2197506" cy="109875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New Onset Hypertension (BP</a:t>
          </a:r>
          <a:r>
            <a:rPr lang="en-US" sz="1800" u="sng" kern="1200"/>
            <a:t>&gt;</a:t>
          </a:r>
          <a:r>
            <a:rPr lang="en-US" sz="1800" kern="1200"/>
            <a:t>140/90)</a:t>
          </a:r>
        </a:p>
      </dsp:txBody>
      <dsp:txXfrm>
        <a:off x="36839" y="2740312"/>
        <a:ext cx="2133144" cy="1034391"/>
      </dsp:txXfrm>
    </dsp:sp>
    <dsp:sp modelId="{1D53FF67-616F-2F4B-8B5A-22BC14FBFFDD}">
      <dsp:nvSpPr>
        <dsp:cNvPr id="0" name=""/>
        <dsp:cNvSpPr/>
      </dsp:nvSpPr>
      <dsp:spPr>
        <a:xfrm rot="19457599">
          <a:off x="2100418" y="2922785"/>
          <a:ext cx="1082494" cy="37661"/>
        </a:xfrm>
        <a:custGeom>
          <a:avLst/>
          <a:gdLst/>
          <a:ahLst/>
          <a:cxnLst/>
          <a:rect l="0" t="0" r="0" b="0"/>
          <a:pathLst>
            <a:path>
              <a:moveTo>
                <a:pt x="0" y="18830"/>
              </a:moveTo>
              <a:lnTo>
                <a:pt x="1082494" y="188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4603" y="2914554"/>
        <a:ext cx="54124" cy="54124"/>
      </dsp:txXfrm>
    </dsp:sp>
    <dsp:sp modelId="{504A1EC5-C903-3C48-9494-01E3384FBCA3}">
      <dsp:nvSpPr>
        <dsp:cNvPr id="0" name=""/>
        <dsp:cNvSpPr/>
      </dsp:nvSpPr>
      <dsp:spPr>
        <a:xfrm>
          <a:off x="3081167" y="2076348"/>
          <a:ext cx="2197506" cy="109875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Hypertension </a:t>
          </a:r>
          <a:r>
            <a:rPr lang="en-US" sz="1800" b="1" u="sng" kern="1200"/>
            <a:t>PLUS</a:t>
          </a:r>
        </a:p>
      </dsp:txBody>
      <dsp:txXfrm>
        <a:off x="3113348" y="2108529"/>
        <a:ext cx="2133144" cy="1034391"/>
      </dsp:txXfrm>
    </dsp:sp>
    <dsp:sp modelId="{F5645951-E27B-F045-8F9D-DE9C61A4421A}">
      <dsp:nvSpPr>
        <dsp:cNvPr id="0" name=""/>
        <dsp:cNvSpPr/>
      </dsp:nvSpPr>
      <dsp:spPr>
        <a:xfrm rot="17692822">
          <a:off x="4673546" y="1659219"/>
          <a:ext cx="2089256" cy="37661"/>
        </a:xfrm>
        <a:custGeom>
          <a:avLst/>
          <a:gdLst/>
          <a:ahLst/>
          <a:cxnLst/>
          <a:rect l="0" t="0" r="0" b="0"/>
          <a:pathLst>
            <a:path>
              <a:moveTo>
                <a:pt x="0" y="18830"/>
              </a:moveTo>
              <a:lnTo>
                <a:pt x="2089256" y="188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665943" y="1625819"/>
        <a:ext cx="104462" cy="104462"/>
      </dsp:txXfrm>
    </dsp:sp>
    <dsp:sp modelId="{2E8E137D-5C2C-D14D-B03B-4493CB6CB0CA}">
      <dsp:nvSpPr>
        <dsp:cNvPr id="0" name=""/>
        <dsp:cNvSpPr/>
      </dsp:nvSpPr>
      <dsp:spPr>
        <a:xfrm>
          <a:off x="6157676" y="180999"/>
          <a:ext cx="2197506" cy="1098753"/>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Proteinuria and/or Severe Range BPs</a:t>
          </a:r>
        </a:p>
      </dsp:txBody>
      <dsp:txXfrm>
        <a:off x="6189857" y="213180"/>
        <a:ext cx="2133144" cy="1034391"/>
      </dsp:txXfrm>
    </dsp:sp>
    <dsp:sp modelId="{C9077F3A-271D-A542-89EB-6DBD75B02A21}">
      <dsp:nvSpPr>
        <dsp:cNvPr id="0" name=""/>
        <dsp:cNvSpPr/>
      </dsp:nvSpPr>
      <dsp:spPr>
        <a:xfrm rot="19457599">
          <a:off x="5176927" y="2291002"/>
          <a:ext cx="1082494" cy="37661"/>
        </a:xfrm>
        <a:custGeom>
          <a:avLst/>
          <a:gdLst/>
          <a:ahLst/>
          <a:cxnLst/>
          <a:rect l="0" t="0" r="0" b="0"/>
          <a:pathLst>
            <a:path>
              <a:moveTo>
                <a:pt x="0" y="18830"/>
              </a:moveTo>
              <a:lnTo>
                <a:pt x="1082494" y="188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1112" y="2282771"/>
        <a:ext cx="54124" cy="54124"/>
      </dsp:txXfrm>
    </dsp:sp>
    <dsp:sp modelId="{08C8CC20-71D5-A14D-A20F-BD75A20D2707}">
      <dsp:nvSpPr>
        <dsp:cNvPr id="0" name=""/>
        <dsp:cNvSpPr/>
      </dsp:nvSpPr>
      <dsp:spPr>
        <a:xfrm>
          <a:off x="6157676" y="1444565"/>
          <a:ext cx="2197506" cy="1098753"/>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Cardio-Pulmonary symptoms (Pulmonary edema, decreased EF)</a:t>
          </a:r>
        </a:p>
      </dsp:txBody>
      <dsp:txXfrm>
        <a:off x="6189857" y="1476746"/>
        <a:ext cx="2133144" cy="1034391"/>
      </dsp:txXfrm>
    </dsp:sp>
    <dsp:sp modelId="{84EC0378-A1EE-BE45-8623-16747018D8F9}">
      <dsp:nvSpPr>
        <dsp:cNvPr id="0" name=""/>
        <dsp:cNvSpPr/>
      </dsp:nvSpPr>
      <dsp:spPr>
        <a:xfrm>
          <a:off x="8355182" y="1975111"/>
          <a:ext cx="879002" cy="37661"/>
        </a:xfrm>
        <a:custGeom>
          <a:avLst/>
          <a:gdLst/>
          <a:ahLst/>
          <a:cxnLst/>
          <a:rect l="0" t="0" r="0" b="0"/>
          <a:pathLst>
            <a:path>
              <a:moveTo>
                <a:pt x="0" y="18830"/>
              </a:moveTo>
              <a:lnTo>
                <a:pt x="879002" y="1883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72708" y="1971966"/>
        <a:ext cx="43950" cy="43950"/>
      </dsp:txXfrm>
    </dsp:sp>
    <dsp:sp modelId="{0A7211D9-B015-1B4E-B494-6A273CC81617}">
      <dsp:nvSpPr>
        <dsp:cNvPr id="0" name=""/>
        <dsp:cNvSpPr/>
      </dsp:nvSpPr>
      <dsp:spPr>
        <a:xfrm>
          <a:off x="9234184" y="1444565"/>
          <a:ext cx="2197506" cy="10987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Evaluate for cardiomyopathy</a:t>
          </a:r>
        </a:p>
      </dsp:txBody>
      <dsp:txXfrm>
        <a:off x="9266365" y="1476746"/>
        <a:ext cx="2133144" cy="1034391"/>
      </dsp:txXfrm>
    </dsp:sp>
    <dsp:sp modelId="{66506958-94AD-9B44-9FDB-DCB42DA4A397}">
      <dsp:nvSpPr>
        <dsp:cNvPr id="0" name=""/>
        <dsp:cNvSpPr/>
      </dsp:nvSpPr>
      <dsp:spPr>
        <a:xfrm rot="2142401">
          <a:off x="5176927" y="2922785"/>
          <a:ext cx="1082494" cy="37661"/>
        </a:xfrm>
        <a:custGeom>
          <a:avLst/>
          <a:gdLst/>
          <a:ahLst/>
          <a:cxnLst/>
          <a:rect l="0" t="0" r="0" b="0"/>
          <a:pathLst>
            <a:path>
              <a:moveTo>
                <a:pt x="0" y="18830"/>
              </a:moveTo>
              <a:lnTo>
                <a:pt x="1082494" y="188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1112" y="2914554"/>
        <a:ext cx="54124" cy="54124"/>
      </dsp:txXfrm>
    </dsp:sp>
    <dsp:sp modelId="{55E0E1C4-EC1B-0840-BEF8-A5C1DD99C674}">
      <dsp:nvSpPr>
        <dsp:cNvPr id="0" name=""/>
        <dsp:cNvSpPr/>
      </dsp:nvSpPr>
      <dsp:spPr>
        <a:xfrm>
          <a:off x="6157676" y="2708131"/>
          <a:ext cx="2197506" cy="1098753"/>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Neurologic Symptoms</a:t>
          </a:r>
        </a:p>
      </dsp:txBody>
      <dsp:txXfrm>
        <a:off x="6189857" y="2740312"/>
        <a:ext cx="2133144" cy="1034391"/>
      </dsp:txXfrm>
    </dsp:sp>
    <dsp:sp modelId="{AA92ED19-C5EE-0641-A6C4-A8D8168D232C}">
      <dsp:nvSpPr>
        <dsp:cNvPr id="0" name=""/>
        <dsp:cNvSpPr/>
      </dsp:nvSpPr>
      <dsp:spPr>
        <a:xfrm>
          <a:off x="8355182" y="3238677"/>
          <a:ext cx="879002" cy="37661"/>
        </a:xfrm>
        <a:custGeom>
          <a:avLst/>
          <a:gdLst/>
          <a:ahLst/>
          <a:cxnLst/>
          <a:rect l="0" t="0" r="0" b="0"/>
          <a:pathLst>
            <a:path>
              <a:moveTo>
                <a:pt x="0" y="18830"/>
              </a:moveTo>
              <a:lnTo>
                <a:pt x="879002" y="1883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72708" y="3235532"/>
        <a:ext cx="43950" cy="43950"/>
      </dsp:txXfrm>
    </dsp:sp>
    <dsp:sp modelId="{70A53B57-43F7-7E47-93DF-BB84CD44E3E4}">
      <dsp:nvSpPr>
        <dsp:cNvPr id="0" name=""/>
        <dsp:cNvSpPr/>
      </dsp:nvSpPr>
      <dsp:spPr>
        <a:xfrm>
          <a:off x="9234184" y="2708131"/>
          <a:ext cx="2197506" cy="10987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Evaluate for stroke, PRES, cerebral vasoconstriction syndrome</a:t>
          </a:r>
        </a:p>
      </dsp:txBody>
      <dsp:txXfrm>
        <a:off x="9266365" y="2740312"/>
        <a:ext cx="2133144" cy="1034391"/>
      </dsp:txXfrm>
    </dsp:sp>
    <dsp:sp modelId="{37E659F7-B871-5246-B2F5-96E7AEC3E5F7}">
      <dsp:nvSpPr>
        <dsp:cNvPr id="0" name=""/>
        <dsp:cNvSpPr/>
      </dsp:nvSpPr>
      <dsp:spPr>
        <a:xfrm rot="3907178">
          <a:off x="4673546" y="3554568"/>
          <a:ext cx="2089256" cy="37661"/>
        </a:xfrm>
        <a:custGeom>
          <a:avLst/>
          <a:gdLst/>
          <a:ahLst/>
          <a:cxnLst/>
          <a:rect l="0" t="0" r="0" b="0"/>
          <a:pathLst>
            <a:path>
              <a:moveTo>
                <a:pt x="0" y="18830"/>
              </a:moveTo>
              <a:lnTo>
                <a:pt x="2089256" y="188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665943" y="3521168"/>
        <a:ext cx="104462" cy="104462"/>
      </dsp:txXfrm>
    </dsp:sp>
    <dsp:sp modelId="{38E2C854-D42F-DD4D-9828-554FB2B4DCC6}">
      <dsp:nvSpPr>
        <dsp:cNvPr id="0" name=""/>
        <dsp:cNvSpPr/>
      </dsp:nvSpPr>
      <dsp:spPr>
        <a:xfrm>
          <a:off x="6157676" y="3971697"/>
          <a:ext cx="2197506" cy="1098753"/>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Lab Abnormalities</a:t>
          </a:r>
        </a:p>
      </dsp:txBody>
      <dsp:txXfrm>
        <a:off x="6189857" y="4003878"/>
        <a:ext cx="2133144" cy="1034391"/>
      </dsp:txXfrm>
    </dsp:sp>
    <dsp:sp modelId="{52C4112D-0891-0C4F-927D-FD6FD76AC3B0}">
      <dsp:nvSpPr>
        <dsp:cNvPr id="0" name=""/>
        <dsp:cNvSpPr/>
      </dsp:nvSpPr>
      <dsp:spPr>
        <a:xfrm>
          <a:off x="8355182" y="4502243"/>
          <a:ext cx="879002" cy="37661"/>
        </a:xfrm>
        <a:custGeom>
          <a:avLst/>
          <a:gdLst/>
          <a:ahLst/>
          <a:cxnLst/>
          <a:rect l="0" t="0" r="0" b="0"/>
          <a:pathLst>
            <a:path>
              <a:moveTo>
                <a:pt x="0" y="18830"/>
              </a:moveTo>
              <a:lnTo>
                <a:pt x="879002" y="1883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72708" y="4499099"/>
        <a:ext cx="43950" cy="43950"/>
      </dsp:txXfrm>
    </dsp:sp>
    <dsp:sp modelId="{2C561527-7D74-7F4C-A647-BF9FD91147C2}">
      <dsp:nvSpPr>
        <dsp:cNvPr id="0" name=""/>
        <dsp:cNvSpPr/>
      </dsp:nvSpPr>
      <dsp:spPr>
        <a:xfrm>
          <a:off x="9234184" y="3971697"/>
          <a:ext cx="2197506" cy="10987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Evaluate for acute fatty liver, AKI, lupus exacerbation</a:t>
          </a:r>
        </a:p>
      </dsp:txBody>
      <dsp:txXfrm>
        <a:off x="9266365" y="4003878"/>
        <a:ext cx="2133144" cy="1034391"/>
      </dsp:txXfrm>
    </dsp:sp>
    <dsp:sp modelId="{D96B7B81-40C6-284A-ACA1-84961536567E}">
      <dsp:nvSpPr>
        <dsp:cNvPr id="0" name=""/>
        <dsp:cNvSpPr/>
      </dsp:nvSpPr>
      <dsp:spPr>
        <a:xfrm rot="2142401">
          <a:off x="2100418" y="3554568"/>
          <a:ext cx="1082494" cy="37661"/>
        </a:xfrm>
        <a:custGeom>
          <a:avLst/>
          <a:gdLst/>
          <a:ahLst/>
          <a:cxnLst/>
          <a:rect l="0" t="0" r="0" b="0"/>
          <a:pathLst>
            <a:path>
              <a:moveTo>
                <a:pt x="0" y="18830"/>
              </a:moveTo>
              <a:lnTo>
                <a:pt x="1082494" y="188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4603" y="3546337"/>
        <a:ext cx="54124" cy="54124"/>
      </dsp:txXfrm>
    </dsp:sp>
    <dsp:sp modelId="{798E7B55-1311-DA4F-B4FB-0B0952591C07}">
      <dsp:nvSpPr>
        <dsp:cNvPr id="0" name=""/>
        <dsp:cNvSpPr/>
      </dsp:nvSpPr>
      <dsp:spPr>
        <a:xfrm>
          <a:off x="3081167" y="3339914"/>
          <a:ext cx="2197506" cy="109875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Hypertension only (BP &lt;160/110)</a:t>
          </a:r>
        </a:p>
      </dsp:txBody>
      <dsp:txXfrm>
        <a:off x="3113348" y="3372095"/>
        <a:ext cx="2133144" cy="103439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6A3C0-A780-AD4B-885F-67402EF9B6C8}">
      <dsp:nvSpPr>
        <dsp:cNvPr id="0" name=""/>
        <dsp:cNvSpPr/>
      </dsp:nvSpPr>
      <dsp:spPr>
        <a:xfrm>
          <a:off x="2801298" y="7803"/>
          <a:ext cx="703067" cy="70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Monitor</a:t>
          </a:r>
        </a:p>
      </dsp:txBody>
      <dsp:txXfrm>
        <a:off x="2801298" y="7803"/>
        <a:ext cx="703067" cy="703067"/>
      </dsp:txXfrm>
    </dsp:sp>
    <dsp:sp modelId="{1E080557-3BB1-C644-B53A-11F07068A281}">
      <dsp:nvSpPr>
        <dsp:cNvPr id="0" name=""/>
        <dsp:cNvSpPr/>
      </dsp:nvSpPr>
      <dsp:spPr>
        <a:xfrm>
          <a:off x="650499" y="580"/>
          <a:ext cx="3435458" cy="3435458"/>
        </a:xfrm>
        <a:prstGeom prst="circularArrow">
          <a:avLst>
            <a:gd name="adj1" fmla="val 3991"/>
            <a:gd name="adj2" fmla="val 250346"/>
            <a:gd name="adj3" fmla="val 20572938"/>
            <a:gd name="adj4" fmla="val 18983244"/>
            <a:gd name="adj5" fmla="val 465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BF0EAF-E2E0-164A-ACF4-55B1169619F1}">
      <dsp:nvSpPr>
        <dsp:cNvPr id="0" name=""/>
        <dsp:cNvSpPr/>
      </dsp:nvSpPr>
      <dsp:spPr>
        <a:xfrm>
          <a:off x="3585901" y="1366776"/>
          <a:ext cx="703067" cy="70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ID Triggers</a:t>
          </a:r>
        </a:p>
      </dsp:txBody>
      <dsp:txXfrm>
        <a:off x="3585901" y="1366776"/>
        <a:ext cx="703067" cy="703067"/>
      </dsp:txXfrm>
    </dsp:sp>
    <dsp:sp modelId="{EE35AF50-A498-EE4C-86BE-66A75CCC5E9A}">
      <dsp:nvSpPr>
        <dsp:cNvPr id="0" name=""/>
        <dsp:cNvSpPr/>
      </dsp:nvSpPr>
      <dsp:spPr>
        <a:xfrm>
          <a:off x="650499" y="580"/>
          <a:ext cx="3435458" cy="3435458"/>
        </a:xfrm>
        <a:prstGeom prst="circularArrow">
          <a:avLst>
            <a:gd name="adj1" fmla="val 3991"/>
            <a:gd name="adj2" fmla="val 250346"/>
            <a:gd name="adj3" fmla="val 2366410"/>
            <a:gd name="adj4" fmla="val 776716"/>
            <a:gd name="adj5" fmla="val 465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F33073-0465-C64B-89C6-F0FD095B56D7}">
      <dsp:nvSpPr>
        <dsp:cNvPr id="0" name=""/>
        <dsp:cNvSpPr/>
      </dsp:nvSpPr>
      <dsp:spPr>
        <a:xfrm>
          <a:off x="2801298" y="2725748"/>
          <a:ext cx="703067" cy="70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Alert</a:t>
          </a:r>
        </a:p>
      </dsp:txBody>
      <dsp:txXfrm>
        <a:off x="2801298" y="2725748"/>
        <a:ext cx="703067" cy="703067"/>
      </dsp:txXfrm>
    </dsp:sp>
    <dsp:sp modelId="{C798ADF3-902A-C042-BB51-0E2366CF784C}">
      <dsp:nvSpPr>
        <dsp:cNvPr id="0" name=""/>
        <dsp:cNvSpPr/>
      </dsp:nvSpPr>
      <dsp:spPr>
        <a:xfrm>
          <a:off x="650499" y="580"/>
          <a:ext cx="3435458" cy="3435458"/>
        </a:xfrm>
        <a:prstGeom prst="circularArrow">
          <a:avLst>
            <a:gd name="adj1" fmla="val 3991"/>
            <a:gd name="adj2" fmla="val 250346"/>
            <a:gd name="adj3" fmla="val 6110879"/>
            <a:gd name="adj4" fmla="val 4438776"/>
            <a:gd name="adj5" fmla="val 465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C5B44E-8837-904B-95B4-006C91922F9F}">
      <dsp:nvSpPr>
        <dsp:cNvPr id="0" name=""/>
        <dsp:cNvSpPr/>
      </dsp:nvSpPr>
      <dsp:spPr>
        <a:xfrm>
          <a:off x="1232091" y="2725748"/>
          <a:ext cx="703067" cy="70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Evaluate</a:t>
          </a:r>
        </a:p>
      </dsp:txBody>
      <dsp:txXfrm>
        <a:off x="1232091" y="2725748"/>
        <a:ext cx="703067" cy="703067"/>
      </dsp:txXfrm>
    </dsp:sp>
    <dsp:sp modelId="{0A39E6CB-A10B-7547-9B55-AF47704847E1}">
      <dsp:nvSpPr>
        <dsp:cNvPr id="0" name=""/>
        <dsp:cNvSpPr/>
      </dsp:nvSpPr>
      <dsp:spPr>
        <a:xfrm>
          <a:off x="650499" y="580"/>
          <a:ext cx="3435458" cy="3435458"/>
        </a:xfrm>
        <a:prstGeom prst="circularArrow">
          <a:avLst>
            <a:gd name="adj1" fmla="val 3991"/>
            <a:gd name="adj2" fmla="val 250346"/>
            <a:gd name="adj3" fmla="val 9772938"/>
            <a:gd name="adj4" fmla="val 8183244"/>
            <a:gd name="adj5" fmla="val 465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CE15EF-73C4-454C-B4B0-E4BDB0A34C8D}">
      <dsp:nvSpPr>
        <dsp:cNvPr id="0" name=""/>
        <dsp:cNvSpPr/>
      </dsp:nvSpPr>
      <dsp:spPr>
        <a:xfrm>
          <a:off x="447488" y="1366776"/>
          <a:ext cx="703067" cy="70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Diagnose</a:t>
          </a:r>
        </a:p>
      </dsp:txBody>
      <dsp:txXfrm>
        <a:off x="447488" y="1366776"/>
        <a:ext cx="703067" cy="703067"/>
      </dsp:txXfrm>
    </dsp:sp>
    <dsp:sp modelId="{A7E972E0-E0BE-4646-8E99-6DF77DC2EB3F}">
      <dsp:nvSpPr>
        <dsp:cNvPr id="0" name=""/>
        <dsp:cNvSpPr/>
      </dsp:nvSpPr>
      <dsp:spPr>
        <a:xfrm>
          <a:off x="650499" y="580"/>
          <a:ext cx="3435458" cy="3435458"/>
        </a:xfrm>
        <a:prstGeom prst="circularArrow">
          <a:avLst>
            <a:gd name="adj1" fmla="val 3991"/>
            <a:gd name="adj2" fmla="val 250346"/>
            <a:gd name="adj3" fmla="val 13166410"/>
            <a:gd name="adj4" fmla="val 11576716"/>
            <a:gd name="adj5" fmla="val 465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B526B-6E61-634F-A9ED-E3DBBD9C67E7}">
      <dsp:nvSpPr>
        <dsp:cNvPr id="0" name=""/>
        <dsp:cNvSpPr/>
      </dsp:nvSpPr>
      <dsp:spPr>
        <a:xfrm>
          <a:off x="1232091" y="7803"/>
          <a:ext cx="703067" cy="70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Respond</a:t>
          </a:r>
        </a:p>
      </dsp:txBody>
      <dsp:txXfrm>
        <a:off x="1232091" y="7803"/>
        <a:ext cx="703067" cy="703067"/>
      </dsp:txXfrm>
    </dsp:sp>
    <dsp:sp modelId="{80E5EDD1-7DC7-6C49-B92D-DE6974A4BFA2}">
      <dsp:nvSpPr>
        <dsp:cNvPr id="0" name=""/>
        <dsp:cNvSpPr/>
      </dsp:nvSpPr>
      <dsp:spPr>
        <a:xfrm>
          <a:off x="650499" y="580"/>
          <a:ext cx="3435458" cy="3435458"/>
        </a:xfrm>
        <a:prstGeom prst="circularArrow">
          <a:avLst>
            <a:gd name="adj1" fmla="val 3991"/>
            <a:gd name="adj2" fmla="val 250346"/>
            <a:gd name="adj3" fmla="val 16910879"/>
            <a:gd name="adj4" fmla="val 15238776"/>
            <a:gd name="adj5" fmla="val 465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1521A-50CB-C446-8227-CAA6F9D26877}">
      <dsp:nvSpPr>
        <dsp:cNvPr id="0" name=""/>
        <dsp:cNvSpPr/>
      </dsp:nvSpPr>
      <dsp:spPr>
        <a:xfrm>
          <a:off x="0" y="0"/>
          <a:ext cx="11435804" cy="52514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mn-lt"/>
              <a:ea typeface="+mn-ea"/>
              <a:cs typeface="+mn-cs"/>
            </a:rPr>
            <a:t>Life threatening organ dysfunction caused by a dysregulated host response to infection</a:t>
          </a:r>
        </a:p>
      </dsp:txBody>
      <dsp:txXfrm>
        <a:off x="0" y="0"/>
        <a:ext cx="11435804" cy="525145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AD62F-4A0B-4137-B1FD-6FB417B0DB7E}">
      <dsp:nvSpPr>
        <dsp:cNvPr id="0" name=""/>
        <dsp:cNvSpPr/>
      </dsp:nvSpPr>
      <dsp:spPr>
        <a:xfrm>
          <a:off x="0" y="853360"/>
          <a:ext cx="11436350" cy="15754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1A64B1-FDA5-400B-9E70-672D95B314DA}">
      <dsp:nvSpPr>
        <dsp:cNvPr id="0" name=""/>
        <dsp:cNvSpPr/>
      </dsp:nvSpPr>
      <dsp:spPr>
        <a:xfrm>
          <a:off x="476569" y="1207833"/>
          <a:ext cx="866489" cy="86648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5C6850-A2AD-4BF0-9270-2FD21C0D72EB}">
      <dsp:nvSpPr>
        <dsp:cNvPr id="0" name=""/>
        <dsp:cNvSpPr/>
      </dsp:nvSpPr>
      <dsp:spPr>
        <a:xfrm>
          <a:off x="1819627" y="853360"/>
          <a:ext cx="9616722"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734" tIns="166734" rIns="166734" bIns="166734" numCol="1" spcCol="1270" anchor="ctr" anchorCtr="0">
          <a:noAutofit/>
        </a:bodyPr>
        <a:lstStyle/>
        <a:p>
          <a:pPr marL="0" lvl="0" indent="0" algn="l" defTabSz="1600200">
            <a:lnSpc>
              <a:spcPct val="100000"/>
            </a:lnSpc>
            <a:spcBef>
              <a:spcPct val="0"/>
            </a:spcBef>
            <a:spcAft>
              <a:spcPct val="35000"/>
            </a:spcAft>
            <a:buNone/>
          </a:pPr>
          <a:r>
            <a:rPr lang="en-US" sz="3600" kern="1200"/>
            <a:t>Sepsis with persistent hypotension requiring vasopressors to maintain MAP &gt; 65 mmHg</a:t>
          </a:r>
        </a:p>
      </dsp:txBody>
      <dsp:txXfrm>
        <a:off x="1819627" y="853360"/>
        <a:ext cx="9616722" cy="1575435"/>
      </dsp:txXfrm>
    </dsp:sp>
    <dsp:sp modelId="{0A5EE97F-B820-4C64-80EA-14E8FAC7AFC5}">
      <dsp:nvSpPr>
        <dsp:cNvPr id="0" name=""/>
        <dsp:cNvSpPr/>
      </dsp:nvSpPr>
      <dsp:spPr>
        <a:xfrm>
          <a:off x="0" y="2822654"/>
          <a:ext cx="11436350" cy="15754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D7B240-1601-4A3B-BA6F-6C1631F4C54E}">
      <dsp:nvSpPr>
        <dsp:cNvPr id="0" name=""/>
        <dsp:cNvSpPr/>
      </dsp:nvSpPr>
      <dsp:spPr>
        <a:xfrm>
          <a:off x="476569" y="3177127"/>
          <a:ext cx="866489" cy="86648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8D74F7-9EEE-47AE-83FF-13A2E8A55973}">
      <dsp:nvSpPr>
        <dsp:cNvPr id="0" name=""/>
        <dsp:cNvSpPr/>
      </dsp:nvSpPr>
      <dsp:spPr>
        <a:xfrm>
          <a:off x="1819627" y="2822654"/>
          <a:ext cx="9616722"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734" tIns="166734" rIns="166734" bIns="166734" numCol="1" spcCol="1270" anchor="ctr" anchorCtr="0">
          <a:noAutofit/>
        </a:bodyPr>
        <a:lstStyle/>
        <a:p>
          <a:pPr marL="0" lvl="0" indent="0" algn="l" defTabSz="1600200">
            <a:lnSpc>
              <a:spcPct val="100000"/>
            </a:lnSpc>
            <a:spcBef>
              <a:spcPct val="0"/>
            </a:spcBef>
            <a:spcAft>
              <a:spcPct val="35000"/>
            </a:spcAft>
            <a:buNone/>
          </a:pPr>
          <a:r>
            <a:rPr lang="en-US" sz="3600" kern="1200"/>
            <a:t>Lactate level &gt; 2 mmol/L despite adequate fluid resuscitation</a:t>
          </a:r>
        </a:p>
      </dsp:txBody>
      <dsp:txXfrm>
        <a:off x="1819627" y="2822654"/>
        <a:ext cx="9616722" cy="15754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8315F-84B3-374B-B786-BD66AE1FC041}">
      <dsp:nvSpPr>
        <dsp:cNvPr id="0" name=""/>
        <dsp:cNvSpPr/>
      </dsp:nvSpPr>
      <dsp:spPr>
        <a:xfrm>
          <a:off x="4137" y="1945556"/>
          <a:ext cx="2272661" cy="738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Diffuse endothelial damage</a:t>
          </a:r>
        </a:p>
      </dsp:txBody>
      <dsp:txXfrm>
        <a:off x="4137" y="1945556"/>
        <a:ext cx="2272661" cy="738306"/>
      </dsp:txXfrm>
    </dsp:sp>
    <dsp:sp modelId="{A9BA4F46-0E40-BF4B-9934-12A320E1A2E9}">
      <dsp:nvSpPr>
        <dsp:cNvPr id="0" name=""/>
        <dsp:cNvSpPr/>
      </dsp:nvSpPr>
      <dsp:spPr>
        <a:xfrm>
          <a:off x="261195" y="1849751"/>
          <a:ext cx="139567" cy="1395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83DB70-C3FE-6B4E-8AD2-AFEA583AC3F7}">
      <dsp:nvSpPr>
        <dsp:cNvPr id="0" name=""/>
        <dsp:cNvSpPr/>
      </dsp:nvSpPr>
      <dsp:spPr>
        <a:xfrm>
          <a:off x="358892" y="1654357"/>
          <a:ext cx="139567" cy="1395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C256FA-6AC3-3C43-835E-4F34D8175F34}">
      <dsp:nvSpPr>
        <dsp:cNvPr id="0" name=""/>
        <dsp:cNvSpPr/>
      </dsp:nvSpPr>
      <dsp:spPr>
        <a:xfrm>
          <a:off x="593365" y="1693436"/>
          <a:ext cx="219319" cy="21931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19D95-F377-5C4E-A208-C63C9FFE6CFA}">
      <dsp:nvSpPr>
        <dsp:cNvPr id="0" name=""/>
        <dsp:cNvSpPr/>
      </dsp:nvSpPr>
      <dsp:spPr>
        <a:xfrm>
          <a:off x="788759" y="1478503"/>
          <a:ext cx="139567" cy="1395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588023-DB7B-CA46-B1F2-CAEFD47D650D}">
      <dsp:nvSpPr>
        <dsp:cNvPr id="0" name=""/>
        <dsp:cNvSpPr/>
      </dsp:nvSpPr>
      <dsp:spPr>
        <a:xfrm>
          <a:off x="1042771" y="1400345"/>
          <a:ext cx="139567" cy="1395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8A9073-52F1-694E-9FBF-3B945B674402}">
      <dsp:nvSpPr>
        <dsp:cNvPr id="0" name=""/>
        <dsp:cNvSpPr/>
      </dsp:nvSpPr>
      <dsp:spPr>
        <a:xfrm>
          <a:off x="1355401" y="1537121"/>
          <a:ext cx="139567" cy="1395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218DB3-AA2B-4047-846B-4CFC45A446C5}">
      <dsp:nvSpPr>
        <dsp:cNvPr id="0" name=""/>
        <dsp:cNvSpPr/>
      </dsp:nvSpPr>
      <dsp:spPr>
        <a:xfrm>
          <a:off x="1550795" y="1634818"/>
          <a:ext cx="219319" cy="21931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D22505-B4CE-1842-945D-DCD2D916F296}">
      <dsp:nvSpPr>
        <dsp:cNvPr id="0" name=""/>
        <dsp:cNvSpPr/>
      </dsp:nvSpPr>
      <dsp:spPr>
        <a:xfrm>
          <a:off x="1824347" y="1849751"/>
          <a:ext cx="139567" cy="1395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11D409-B5AE-234D-9D4E-871425F4CF8A}">
      <dsp:nvSpPr>
        <dsp:cNvPr id="0" name=""/>
        <dsp:cNvSpPr/>
      </dsp:nvSpPr>
      <dsp:spPr>
        <a:xfrm>
          <a:off x="1941583" y="2064685"/>
          <a:ext cx="139567" cy="1395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6EA20A-4B0B-4B45-A7F6-925E373FF897}">
      <dsp:nvSpPr>
        <dsp:cNvPr id="0" name=""/>
        <dsp:cNvSpPr/>
      </dsp:nvSpPr>
      <dsp:spPr>
        <a:xfrm>
          <a:off x="925535" y="1654357"/>
          <a:ext cx="358886" cy="35888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B4CDA1-ED79-FE4E-B1FD-FE9AEA573D0F}">
      <dsp:nvSpPr>
        <dsp:cNvPr id="0" name=""/>
        <dsp:cNvSpPr/>
      </dsp:nvSpPr>
      <dsp:spPr>
        <a:xfrm>
          <a:off x="163498" y="2396854"/>
          <a:ext cx="139567" cy="1395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259335-A7DD-B54D-B087-E3771FA8913E}">
      <dsp:nvSpPr>
        <dsp:cNvPr id="0" name=""/>
        <dsp:cNvSpPr/>
      </dsp:nvSpPr>
      <dsp:spPr>
        <a:xfrm>
          <a:off x="280735" y="2572709"/>
          <a:ext cx="219319" cy="21931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0AFBEB-0EA6-074B-B8D5-42EB9D6EAF20}">
      <dsp:nvSpPr>
        <dsp:cNvPr id="0" name=""/>
        <dsp:cNvSpPr/>
      </dsp:nvSpPr>
      <dsp:spPr>
        <a:xfrm>
          <a:off x="573826" y="2729024"/>
          <a:ext cx="319010" cy="31901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D203B-51D4-9946-AB8B-458EA11FE6C3}">
      <dsp:nvSpPr>
        <dsp:cNvPr id="0" name=""/>
        <dsp:cNvSpPr/>
      </dsp:nvSpPr>
      <dsp:spPr>
        <a:xfrm>
          <a:off x="984153" y="2983036"/>
          <a:ext cx="139567" cy="1395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83707-D104-7A41-8D83-24C61B8D4A19}">
      <dsp:nvSpPr>
        <dsp:cNvPr id="0" name=""/>
        <dsp:cNvSpPr/>
      </dsp:nvSpPr>
      <dsp:spPr>
        <a:xfrm>
          <a:off x="1062310" y="2729024"/>
          <a:ext cx="219319" cy="21931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8A07F-38D1-2641-829F-0EEF883DABBF}">
      <dsp:nvSpPr>
        <dsp:cNvPr id="0" name=""/>
        <dsp:cNvSpPr/>
      </dsp:nvSpPr>
      <dsp:spPr>
        <a:xfrm>
          <a:off x="1257704" y="3002576"/>
          <a:ext cx="139567" cy="1395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91EE1-2A5F-524D-A317-ADA5A93D28D3}">
      <dsp:nvSpPr>
        <dsp:cNvPr id="0" name=""/>
        <dsp:cNvSpPr/>
      </dsp:nvSpPr>
      <dsp:spPr>
        <a:xfrm>
          <a:off x="1433559" y="2689945"/>
          <a:ext cx="319010" cy="31901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3C0893-B631-5349-A1A3-18A730D02633}">
      <dsp:nvSpPr>
        <dsp:cNvPr id="0" name=""/>
        <dsp:cNvSpPr/>
      </dsp:nvSpPr>
      <dsp:spPr>
        <a:xfrm>
          <a:off x="1863425" y="2611788"/>
          <a:ext cx="219319" cy="21931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6F49C-794B-634E-ACEB-DBA7E779E11C}">
      <dsp:nvSpPr>
        <dsp:cNvPr id="0" name=""/>
        <dsp:cNvSpPr/>
      </dsp:nvSpPr>
      <dsp:spPr>
        <a:xfrm>
          <a:off x="2276798" y="1693111"/>
          <a:ext cx="644110" cy="1229677"/>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0B8C80-703C-B741-810E-3727CB8EF000}">
      <dsp:nvSpPr>
        <dsp:cNvPr id="0" name=""/>
        <dsp:cNvSpPr/>
      </dsp:nvSpPr>
      <dsp:spPr>
        <a:xfrm>
          <a:off x="2920909" y="1693709"/>
          <a:ext cx="1756665" cy="122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Leaky capillaries</a:t>
          </a:r>
        </a:p>
      </dsp:txBody>
      <dsp:txXfrm>
        <a:off x="2920909" y="1693709"/>
        <a:ext cx="1756665" cy="1229665"/>
      </dsp:txXfrm>
    </dsp:sp>
    <dsp:sp modelId="{E46486AC-E024-A741-A98B-B5B1D6B2401B}">
      <dsp:nvSpPr>
        <dsp:cNvPr id="0" name=""/>
        <dsp:cNvSpPr/>
      </dsp:nvSpPr>
      <dsp:spPr>
        <a:xfrm>
          <a:off x="4677575" y="1693111"/>
          <a:ext cx="644110" cy="1229677"/>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5FCFA5-6860-3245-BC1D-838F52B41D24}">
      <dsp:nvSpPr>
        <dsp:cNvPr id="0" name=""/>
        <dsp:cNvSpPr/>
      </dsp:nvSpPr>
      <dsp:spPr>
        <a:xfrm>
          <a:off x="5321686" y="1693709"/>
          <a:ext cx="1756665" cy="122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Loss of protein rich fluid into extravascular spaces</a:t>
          </a:r>
        </a:p>
      </dsp:txBody>
      <dsp:txXfrm>
        <a:off x="5321686" y="1693709"/>
        <a:ext cx="1756665" cy="1229665"/>
      </dsp:txXfrm>
    </dsp:sp>
    <dsp:sp modelId="{6010750A-FA18-284E-8C6A-6527B1306A32}">
      <dsp:nvSpPr>
        <dsp:cNvPr id="0" name=""/>
        <dsp:cNvSpPr/>
      </dsp:nvSpPr>
      <dsp:spPr>
        <a:xfrm>
          <a:off x="7078351" y="1693111"/>
          <a:ext cx="644110" cy="1229677"/>
        </a:xfrm>
        <a:prstGeom prst="chevron">
          <a:avLst>
            <a:gd name="adj" fmla="val 6231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449DD6-7A6E-AD4F-A5B6-4BA184B5DA50}">
      <dsp:nvSpPr>
        <dsp:cNvPr id="0" name=""/>
        <dsp:cNvSpPr/>
      </dsp:nvSpPr>
      <dsp:spPr>
        <a:xfrm>
          <a:off x="7722462" y="1693709"/>
          <a:ext cx="1756665" cy="122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Hypotension</a:t>
          </a:r>
        </a:p>
      </dsp:txBody>
      <dsp:txXfrm>
        <a:off x="7722462" y="1693709"/>
        <a:ext cx="1756665" cy="1229665"/>
      </dsp:txXfrm>
    </dsp:sp>
    <dsp:sp modelId="{18085749-AF05-6245-9625-D7EBF191EF6C}">
      <dsp:nvSpPr>
        <dsp:cNvPr id="0" name=""/>
        <dsp:cNvSpPr/>
      </dsp:nvSpPr>
      <dsp:spPr>
        <a:xfrm>
          <a:off x="9479128" y="1693111"/>
          <a:ext cx="644110" cy="1229677"/>
        </a:xfrm>
        <a:prstGeom prst="chevron">
          <a:avLst>
            <a:gd name="adj" fmla="val 6231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C2F2867-E8F0-514E-8AF9-C22FC1660562}">
      <dsp:nvSpPr>
        <dsp:cNvPr id="0" name=""/>
        <dsp:cNvSpPr/>
      </dsp:nvSpPr>
      <dsp:spPr>
        <a:xfrm>
          <a:off x="10193505" y="1591488"/>
          <a:ext cx="1493165" cy="1493165"/>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Kidney injury</a:t>
          </a:r>
        </a:p>
      </dsp:txBody>
      <dsp:txXfrm>
        <a:off x="10412174" y="1810157"/>
        <a:ext cx="1055827" cy="105582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A3D69-1033-7945-A20A-EA5B1BC27F1F}">
      <dsp:nvSpPr>
        <dsp:cNvPr id="0" name=""/>
        <dsp:cNvSpPr/>
      </dsp:nvSpPr>
      <dsp:spPr>
        <a:xfrm>
          <a:off x="542680" y="3367154"/>
          <a:ext cx="9792188" cy="1254053"/>
        </a:xfrm>
        <a:prstGeom prst="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Decreased cardiac output</a:t>
          </a:r>
        </a:p>
      </dsp:txBody>
      <dsp:txXfrm>
        <a:off x="542680" y="3367154"/>
        <a:ext cx="9792188" cy="1254053"/>
      </dsp:txXfrm>
    </dsp:sp>
    <dsp:sp modelId="{5D73DA9C-1D33-394B-95D4-797D5B00D673}">
      <dsp:nvSpPr>
        <dsp:cNvPr id="0" name=""/>
        <dsp:cNvSpPr/>
      </dsp:nvSpPr>
      <dsp:spPr>
        <a:xfrm rot="10800000">
          <a:off x="0" y="1591"/>
          <a:ext cx="10877549" cy="3398710"/>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a:t>Systolic and diastolic ventricular dysfunction is common</a:t>
          </a:r>
        </a:p>
      </dsp:txBody>
      <dsp:txXfrm rot="-10800000">
        <a:off x="0" y="1591"/>
        <a:ext cx="10877549" cy="1192947"/>
      </dsp:txXfrm>
    </dsp:sp>
    <dsp:sp modelId="{050827FC-3294-5C47-AC54-A8CA343ACA45}">
      <dsp:nvSpPr>
        <dsp:cNvPr id="0" name=""/>
        <dsp:cNvSpPr/>
      </dsp:nvSpPr>
      <dsp:spPr>
        <a:xfrm>
          <a:off x="5311" y="1194539"/>
          <a:ext cx="3622309" cy="101621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a:t>Cardiac muscle wall edema</a:t>
          </a:r>
        </a:p>
      </dsp:txBody>
      <dsp:txXfrm>
        <a:off x="5311" y="1194539"/>
        <a:ext cx="3622309" cy="1016214"/>
      </dsp:txXfrm>
    </dsp:sp>
    <dsp:sp modelId="{652C7269-F0AA-3548-8DB0-C0CDB554EF73}">
      <dsp:nvSpPr>
        <dsp:cNvPr id="0" name=""/>
        <dsp:cNvSpPr/>
      </dsp:nvSpPr>
      <dsp:spPr>
        <a:xfrm>
          <a:off x="3627620" y="1194539"/>
          <a:ext cx="3622309" cy="101621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a:t>Tissue ischemia</a:t>
          </a:r>
        </a:p>
      </dsp:txBody>
      <dsp:txXfrm>
        <a:off x="3627620" y="1194539"/>
        <a:ext cx="3622309" cy="1016214"/>
      </dsp:txXfrm>
    </dsp:sp>
    <dsp:sp modelId="{E355FF77-AA85-364A-802B-772EFBC8428B}">
      <dsp:nvSpPr>
        <dsp:cNvPr id="0" name=""/>
        <dsp:cNvSpPr/>
      </dsp:nvSpPr>
      <dsp:spPr>
        <a:xfrm>
          <a:off x="7249929" y="1194539"/>
          <a:ext cx="3622309" cy="101621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a:t>Decreased compliance</a:t>
          </a:r>
        </a:p>
      </dsp:txBody>
      <dsp:txXfrm>
        <a:off x="7249929" y="1194539"/>
        <a:ext cx="3622309" cy="1016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189C1-4F50-8E44-B4DF-3013F8FEB271}">
      <dsp:nvSpPr>
        <dsp:cNvPr id="0" name=""/>
        <dsp:cNvSpPr/>
      </dsp:nvSpPr>
      <dsp:spPr>
        <a:xfrm>
          <a:off x="1667" y="1427504"/>
          <a:ext cx="2210477" cy="221047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rtl="0">
            <a:lnSpc>
              <a:spcPct val="90000"/>
            </a:lnSpc>
            <a:spcBef>
              <a:spcPct val="0"/>
            </a:spcBef>
            <a:spcAft>
              <a:spcPct val="35000"/>
            </a:spcAft>
            <a:buNone/>
          </a:pPr>
          <a:r>
            <a:rPr lang="en-US" sz="3600" b="1" kern="1200" dirty="0"/>
            <a:t>Cardiac output</a:t>
          </a:r>
        </a:p>
      </dsp:txBody>
      <dsp:txXfrm>
        <a:off x="325384" y="1751221"/>
        <a:ext cx="1563043" cy="1563043"/>
      </dsp:txXfrm>
    </dsp:sp>
    <dsp:sp modelId="{86556EE4-38D2-C24F-9D71-620F016DA57D}">
      <dsp:nvSpPr>
        <dsp:cNvPr id="0" name=""/>
        <dsp:cNvSpPr/>
      </dsp:nvSpPr>
      <dsp:spPr>
        <a:xfrm rot="18779596">
          <a:off x="6196392" y="1891704"/>
          <a:ext cx="1282077" cy="1282077"/>
        </a:xfrm>
        <a:prstGeom prst="mathPlus">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366331" y="2381970"/>
        <a:ext cx="942199" cy="301545"/>
      </dsp:txXfrm>
    </dsp:sp>
    <dsp:sp modelId="{9FB99442-9DE2-594B-8736-98442931B1FE}">
      <dsp:nvSpPr>
        <dsp:cNvPr id="0" name=""/>
        <dsp:cNvSpPr/>
      </dsp:nvSpPr>
      <dsp:spPr>
        <a:xfrm>
          <a:off x="3853204" y="1427504"/>
          <a:ext cx="2210477" cy="221047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rtl="0">
            <a:lnSpc>
              <a:spcPct val="90000"/>
            </a:lnSpc>
            <a:spcBef>
              <a:spcPct val="0"/>
            </a:spcBef>
            <a:spcAft>
              <a:spcPct val="35000"/>
            </a:spcAft>
            <a:buNone/>
          </a:pPr>
          <a:r>
            <a:rPr lang="en-US" sz="3600" b="1" kern="1200" dirty="0"/>
            <a:t>Heart Rate</a:t>
          </a:r>
        </a:p>
      </dsp:txBody>
      <dsp:txXfrm>
        <a:off x="4176921" y="1751221"/>
        <a:ext cx="1563043" cy="1563043"/>
      </dsp:txXfrm>
    </dsp:sp>
    <dsp:sp modelId="{09FCD828-875B-9E46-928F-D5963A724034}">
      <dsp:nvSpPr>
        <dsp:cNvPr id="0" name=""/>
        <dsp:cNvSpPr/>
      </dsp:nvSpPr>
      <dsp:spPr>
        <a:xfrm>
          <a:off x="2381620" y="1891704"/>
          <a:ext cx="1282077" cy="1282077"/>
        </a:xfrm>
        <a:prstGeom prst="mathEqual">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2551559" y="2155812"/>
        <a:ext cx="942199" cy="753861"/>
      </dsp:txXfrm>
    </dsp:sp>
    <dsp:sp modelId="{450475D6-C467-1141-BB37-E5069392901B}">
      <dsp:nvSpPr>
        <dsp:cNvPr id="0" name=""/>
        <dsp:cNvSpPr/>
      </dsp:nvSpPr>
      <dsp:spPr>
        <a:xfrm>
          <a:off x="7704740" y="1427504"/>
          <a:ext cx="2210477" cy="221047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t>Stroke Volume</a:t>
          </a:r>
        </a:p>
      </dsp:txBody>
      <dsp:txXfrm>
        <a:off x="8028457" y="1751221"/>
        <a:ext cx="1563043" cy="156304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6AF47-1910-E541-91E1-7C8C0EE89458}">
      <dsp:nvSpPr>
        <dsp:cNvPr id="0" name=""/>
        <dsp:cNvSpPr/>
      </dsp:nvSpPr>
      <dsp:spPr>
        <a:xfrm>
          <a:off x="51" y="362844"/>
          <a:ext cx="4947400" cy="17856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40944" tIns="251968" rIns="440944" bIns="251968" numCol="1" spcCol="1270" anchor="ctr" anchorCtr="0">
          <a:noAutofit/>
        </a:bodyPr>
        <a:lstStyle/>
        <a:p>
          <a:pPr marL="0" lvl="0" indent="0" algn="ctr" defTabSz="2755900">
            <a:lnSpc>
              <a:spcPct val="90000"/>
            </a:lnSpc>
            <a:spcBef>
              <a:spcPct val="0"/>
            </a:spcBef>
            <a:spcAft>
              <a:spcPct val="35000"/>
            </a:spcAft>
            <a:buNone/>
          </a:pPr>
          <a:r>
            <a:rPr lang="en-US" sz="6200" kern="1200" dirty="0"/>
            <a:t>Septic Shock</a:t>
          </a:r>
        </a:p>
      </dsp:txBody>
      <dsp:txXfrm>
        <a:off x="51" y="362844"/>
        <a:ext cx="4947400" cy="1785600"/>
      </dsp:txXfrm>
    </dsp:sp>
    <dsp:sp modelId="{09C9A662-8837-534E-963E-0CE8D035B901}">
      <dsp:nvSpPr>
        <dsp:cNvPr id="0" name=""/>
        <dsp:cNvSpPr/>
      </dsp:nvSpPr>
      <dsp:spPr>
        <a:xfrm>
          <a:off x="51" y="2148444"/>
          <a:ext cx="4947400" cy="272304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88036" tIns="288036" rIns="384048" bIns="432054" numCol="1" spcCol="1270" anchor="t" anchorCtr="0">
          <a:noAutofit/>
        </a:bodyPr>
        <a:lstStyle/>
        <a:p>
          <a:pPr marL="285750" lvl="1" indent="-285750" algn="ctr" defTabSz="2400300">
            <a:lnSpc>
              <a:spcPct val="90000"/>
            </a:lnSpc>
            <a:spcBef>
              <a:spcPct val="0"/>
            </a:spcBef>
            <a:spcAft>
              <a:spcPct val="15000"/>
            </a:spcAft>
            <a:buNone/>
          </a:pPr>
          <a:r>
            <a:rPr lang="en-US" sz="5400" kern="1200" dirty="0"/>
            <a:t>Immune response</a:t>
          </a:r>
        </a:p>
      </dsp:txBody>
      <dsp:txXfrm>
        <a:off x="51" y="2148444"/>
        <a:ext cx="4947400" cy="2723040"/>
      </dsp:txXfrm>
    </dsp:sp>
    <dsp:sp modelId="{C2BC9499-CC56-F449-9252-66B14A466481}">
      <dsp:nvSpPr>
        <dsp:cNvPr id="0" name=""/>
        <dsp:cNvSpPr/>
      </dsp:nvSpPr>
      <dsp:spPr>
        <a:xfrm>
          <a:off x="5640088" y="362844"/>
          <a:ext cx="4947400" cy="1785600"/>
        </a:xfrm>
        <a:prstGeom prst="rect">
          <a:avLst/>
        </a:prstGeom>
        <a:solidFill>
          <a:schemeClr val="accent1"/>
        </a:soli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40944" tIns="251968" rIns="440944" bIns="251968" numCol="1" spcCol="1270" anchor="ctr" anchorCtr="0">
          <a:noAutofit/>
        </a:bodyPr>
        <a:lstStyle/>
        <a:p>
          <a:pPr marL="0" lvl="0" indent="0" algn="ctr" defTabSz="2755900">
            <a:lnSpc>
              <a:spcPct val="90000"/>
            </a:lnSpc>
            <a:spcBef>
              <a:spcPct val="0"/>
            </a:spcBef>
            <a:spcAft>
              <a:spcPct val="35000"/>
            </a:spcAft>
            <a:buNone/>
          </a:pPr>
          <a:r>
            <a:rPr lang="en-US" sz="6200" kern="1200" dirty="0"/>
            <a:t>Toxic Shock</a:t>
          </a:r>
        </a:p>
      </dsp:txBody>
      <dsp:txXfrm>
        <a:off x="5640088" y="362844"/>
        <a:ext cx="4947400" cy="1785600"/>
      </dsp:txXfrm>
    </dsp:sp>
    <dsp:sp modelId="{AEF84C12-1B00-9C4D-9233-9034F838675C}">
      <dsp:nvSpPr>
        <dsp:cNvPr id="0" name=""/>
        <dsp:cNvSpPr/>
      </dsp:nvSpPr>
      <dsp:spPr>
        <a:xfrm>
          <a:off x="5640088" y="2148444"/>
          <a:ext cx="4947400" cy="2723040"/>
        </a:xfrm>
        <a:prstGeom prst="rect">
          <a:avLst/>
        </a:prstGeom>
        <a:solidFill>
          <a:schemeClr val="accent1">
            <a:lumMod val="20000"/>
            <a:lumOff val="80000"/>
            <a:alpha val="9000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88036" tIns="288036" rIns="384048" bIns="432054" numCol="1" spcCol="1270" anchor="t" anchorCtr="0">
          <a:noAutofit/>
        </a:bodyPr>
        <a:lstStyle/>
        <a:p>
          <a:pPr marL="285750" lvl="1" indent="-285750" algn="ctr" defTabSz="2400300">
            <a:lnSpc>
              <a:spcPct val="90000"/>
            </a:lnSpc>
            <a:spcBef>
              <a:spcPct val="0"/>
            </a:spcBef>
            <a:spcAft>
              <a:spcPct val="15000"/>
            </a:spcAft>
            <a:buNone/>
          </a:pPr>
          <a:r>
            <a:rPr lang="en-US" sz="5400" kern="1200" dirty="0"/>
            <a:t>Exotoxin response</a:t>
          </a:r>
        </a:p>
      </dsp:txBody>
      <dsp:txXfrm>
        <a:off x="5640088" y="2148444"/>
        <a:ext cx="4947400" cy="272304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46FD-E6DB-234B-80A3-EA3BA7D88970}">
      <dsp:nvSpPr>
        <dsp:cNvPr id="0" name=""/>
        <dsp:cNvSpPr/>
      </dsp:nvSpPr>
      <dsp:spPr>
        <a:xfrm>
          <a:off x="2540" y="584973"/>
          <a:ext cx="2476500" cy="691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YES</a:t>
          </a:r>
        </a:p>
      </dsp:txBody>
      <dsp:txXfrm>
        <a:off x="2540" y="584973"/>
        <a:ext cx="2476500" cy="691200"/>
      </dsp:txXfrm>
    </dsp:sp>
    <dsp:sp modelId="{B5864B7E-4BE3-5E4C-8B14-61DB02091B09}">
      <dsp:nvSpPr>
        <dsp:cNvPr id="0" name=""/>
        <dsp:cNvSpPr/>
      </dsp:nvSpPr>
      <dsp:spPr>
        <a:xfrm>
          <a:off x="2540" y="1276173"/>
          <a:ext cx="2476500" cy="35575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Point of care ultrasound (POCUS)</a:t>
          </a:r>
        </a:p>
        <a:p>
          <a:pPr marL="228600" lvl="1" indent="-228600" algn="l" defTabSz="1066800">
            <a:lnSpc>
              <a:spcPct val="90000"/>
            </a:lnSpc>
            <a:spcBef>
              <a:spcPct val="0"/>
            </a:spcBef>
            <a:spcAft>
              <a:spcPct val="15000"/>
            </a:spcAft>
            <a:buChar char="•"/>
          </a:pPr>
          <a:r>
            <a:rPr lang="en-US" sz="2400" kern="1200" dirty="0"/>
            <a:t>Pulse pressure</a:t>
          </a:r>
        </a:p>
        <a:p>
          <a:pPr marL="228600" lvl="1" indent="-228600" algn="l" defTabSz="1066800">
            <a:lnSpc>
              <a:spcPct val="90000"/>
            </a:lnSpc>
            <a:spcBef>
              <a:spcPct val="0"/>
            </a:spcBef>
            <a:spcAft>
              <a:spcPct val="15000"/>
            </a:spcAft>
            <a:buChar char="•"/>
          </a:pPr>
          <a:r>
            <a:rPr lang="en-US" sz="2400" kern="1200" dirty="0"/>
            <a:t>Pulse wave analysis</a:t>
          </a:r>
        </a:p>
        <a:p>
          <a:pPr marL="228600" lvl="1" indent="-228600" algn="l" defTabSz="1066800">
            <a:lnSpc>
              <a:spcPct val="90000"/>
            </a:lnSpc>
            <a:spcBef>
              <a:spcPct val="0"/>
            </a:spcBef>
            <a:spcAft>
              <a:spcPct val="15000"/>
            </a:spcAft>
            <a:buChar char="•"/>
          </a:pPr>
          <a:r>
            <a:rPr lang="en-US" sz="2400" kern="1200" dirty="0"/>
            <a:t>Invasive hemodynamic monitoring</a:t>
          </a:r>
        </a:p>
      </dsp:txBody>
      <dsp:txXfrm>
        <a:off x="2540" y="1276173"/>
        <a:ext cx="2476500" cy="3557520"/>
      </dsp:txXfrm>
    </dsp:sp>
    <dsp:sp modelId="{C6E6A004-A39E-384F-B9F3-6E89299F143E}">
      <dsp:nvSpPr>
        <dsp:cNvPr id="0" name=""/>
        <dsp:cNvSpPr/>
      </dsp:nvSpPr>
      <dsp:spPr>
        <a:xfrm>
          <a:off x="2825750" y="584973"/>
          <a:ext cx="2476500" cy="691200"/>
        </a:xfrm>
        <a:prstGeom prst="rect">
          <a:avLst/>
        </a:prstGeom>
        <a:solidFill>
          <a:schemeClr val="accent2">
            <a:hueOff val="3054238"/>
            <a:satOff val="-13480"/>
            <a:lumOff val="590"/>
            <a:alphaOff val="0"/>
          </a:schemeClr>
        </a:solidFill>
        <a:ln w="12700" cap="flat" cmpd="sng" algn="ctr">
          <a:solidFill>
            <a:schemeClr val="accent2">
              <a:hueOff val="3054238"/>
              <a:satOff val="-13480"/>
              <a:lumOff val="5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No</a:t>
          </a:r>
        </a:p>
      </dsp:txBody>
      <dsp:txXfrm>
        <a:off x="2825750" y="584973"/>
        <a:ext cx="2476500" cy="691200"/>
      </dsp:txXfrm>
    </dsp:sp>
    <dsp:sp modelId="{1EE8E7E2-7EEF-D54D-9BDF-56EF4875A9EF}">
      <dsp:nvSpPr>
        <dsp:cNvPr id="0" name=""/>
        <dsp:cNvSpPr/>
      </dsp:nvSpPr>
      <dsp:spPr>
        <a:xfrm>
          <a:off x="2825750" y="1276173"/>
          <a:ext cx="2476500" cy="3557520"/>
        </a:xfrm>
        <a:prstGeom prst="rect">
          <a:avLst/>
        </a:prstGeom>
        <a:solidFill>
          <a:schemeClr val="accent2">
            <a:tint val="40000"/>
            <a:alpha val="90000"/>
            <a:hueOff val="2683520"/>
            <a:satOff val="-1036"/>
            <a:lumOff val="-110"/>
            <a:alphaOff val="0"/>
          </a:schemeClr>
        </a:solidFill>
        <a:ln w="12700" cap="flat" cmpd="sng" algn="ctr">
          <a:solidFill>
            <a:schemeClr val="accent2">
              <a:tint val="40000"/>
              <a:alpha val="90000"/>
              <a:hueOff val="2683520"/>
              <a:satOff val="-1036"/>
              <a:lumOff val="-1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Vital signs only</a:t>
          </a:r>
        </a:p>
        <a:p>
          <a:pPr marL="228600" lvl="1" indent="-228600" algn="l" defTabSz="1066800">
            <a:lnSpc>
              <a:spcPct val="90000"/>
            </a:lnSpc>
            <a:spcBef>
              <a:spcPct val="0"/>
            </a:spcBef>
            <a:spcAft>
              <a:spcPct val="15000"/>
            </a:spcAft>
            <a:buChar char="•"/>
          </a:pPr>
          <a:r>
            <a:rPr lang="en-US" sz="2400" kern="1200" dirty="0"/>
            <a:t>CVP</a:t>
          </a:r>
        </a:p>
        <a:p>
          <a:pPr marL="228600" lvl="1" indent="-228600" algn="l" defTabSz="1066800">
            <a:lnSpc>
              <a:spcPct val="90000"/>
            </a:lnSpc>
            <a:spcBef>
              <a:spcPct val="0"/>
            </a:spcBef>
            <a:spcAft>
              <a:spcPct val="15000"/>
            </a:spcAft>
            <a:buChar char="•"/>
          </a:pPr>
          <a:r>
            <a:rPr lang="en-US" sz="2400" kern="1200" dirty="0"/>
            <a:t>Measurements of inferior vena cava diameter</a:t>
          </a:r>
        </a:p>
      </dsp:txBody>
      <dsp:txXfrm>
        <a:off x="2825750" y="1276173"/>
        <a:ext cx="2476500" cy="3557520"/>
      </dsp:txXfrm>
    </dsp:sp>
    <dsp:sp modelId="{1C33B6B6-5506-DC4D-BDD7-98220DFD730C}">
      <dsp:nvSpPr>
        <dsp:cNvPr id="0" name=""/>
        <dsp:cNvSpPr/>
      </dsp:nvSpPr>
      <dsp:spPr>
        <a:xfrm>
          <a:off x="5648960" y="584973"/>
          <a:ext cx="2476500" cy="691200"/>
        </a:xfrm>
        <a:prstGeom prst="rect">
          <a:avLst/>
        </a:prstGeom>
        <a:solidFill>
          <a:schemeClr val="accent2">
            <a:hueOff val="6108475"/>
            <a:satOff val="-26959"/>
            <a:lumOff val="1181"/>
            <a:alphaOff val="0"/>
          </a:schemeClr>
        </a:solidFill>
        <a:ln w="12700" cap="flat" cmpd="sng" algn="ctr">
          <a:solidFill>
            <a:schemeClr val="accent2">
              <a:hueOff val="6108475"/>
              <a:satOff val="-26959"/>
              <a:lumOff val="11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Don't Know</a:t>
          </a:r>
        </a:p>
      </dsp:txBody>
      <dsp:txXfrm>
        <a:off x="5648960" y="584973"/>
        <a:ext cx="2476500" cy="691200"/>
      </dsp:txXfrm>
    </dsp:sp>
    <dsp:sp modelId="{954930EB-085B-3441-9C4D-8568AE5F942B}">
      <dsp:nvSpPr>
        <dsp:cNvPr id="0" name=""/>
        <dsp:cNvSpPr/>
      </dsp:nvSpPr>
      <dsp:spPr>
        <a:xfrm>
          <a:off x="5648960" y="1276173"/>
          <a:ext cx="2476500" cy="3557520"/>
        </a:xfrm>
        <a:prstGeom prst="rect">
          <a:avLst/>
        </a:prstGeom>
        <a:solidFill>
          <a:schemeClr val="accent2">
            <a:tint val="40000"/>
            <a:alpha val="90000"/>
            <a:hueOff val="5367040"/>
            <a:satOff val="-2072"/>
            <a:lumOff val="-220"/>
            <a:alphaOff val="0"/>
          </a:schemeClr>
        </a:solidFill>
        <a:ln w="12700" cap="flat" cmpd="sng" algn="ctr">
          <a:solidFill>
            <a:schemeClr val="accent2">
              <a:tint val="40000"/>
              <a:alpha val="90000"/>
              <a:hueOff val="5367040"/>
              <a:satOff val="-2072"/>
              <a:lumOff val="-2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Non-invasive cardiac output monitors</a:t>
          </a:r>
        </a:p>
      </dsp:txBody>
      <dsp:txXfrm>
        <a:off x="5648960" y="1276173"/>
        <a:ext cx="2476500" cy="355752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87528-15F4-AB49-8FD9-AF5C7AA5C544}">
      <dsp:nvSpPr>
        <dsp:cNvPr id="0" name=""/>
        <dsp:cNvSpPr/>
      </dsp:nvSpPr>
      <dsp:spPr>
        <a:xfrm>
          <a:off x="0" y="31655"/>
          <a:ext cx="11435804" cy="22545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QBL of &gt; 1000 mL or blood loss accompanied by signs and symptoms of hypovolemia within 24 hours of the birth </a:t>
          </a:r>
        </a:p>
      </dsp:txBody>
      <dsp:txXfrm>
        <a:off x="110060" y="141715"/>
        <a:ext cx="11215684" cy="2034470"/>
      </dsp:txXfrm>
    </dsp:sp>
    <dsp:sp modelId="{2434A92B-D3DB-6C45-9B05-35B92187E2C7}">
      <dsp:nvSpPr>
        <dsp:cNvPr id="0" name=""/>
        <dsp:cNvSpPr/>
      </dsp:nvSpPr>
      <dsp:spPr>
        <a:xfrm>
          <a:off x="0" y="2286245"/>
          <a:ext cx="11435804"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087"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a:t>500 – 1000 mL trigger increased surveillance </a:t>
          </a:r>
        </a:p>
      </dsp:txBody>
      <dsp:txXfrm>
        <a:off x="0" y="2286245"/>
        <a:ext cx="11435804" cy="678960"/>
      </dsp:txXfrm>
    </dsp:sp>
    <dsp:sp modelId="{FE81B8E8-9315-1649-BC14-0CC5DF9CB80F}">
      <dsp:nvSpPr>
        <dsp:cNvPr id="0" name=""/>
        <dsp:cNvSpPr/>
      </dsp:nvSpPr>
      <dsp:spPr>
        <a:xfrm>
          <a:off x="0" y="2965205"/>
          <a:ext cx="11435804" cy="22545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EBL underestimation</a:t>
          </a:r>
          <a:r>
            <a:rPr lang="en-US" sz="4100" kern="1200" dirty="0">
              <a:sym typeface="Wingdings" panose="05000000000000000000" pitchFamily="2" charset="2"/>
            </a:rPr>
            <a:t></a:t>
          </a:r>
          <a:r>
            <a:rPr lang="en-US" sz="4100" kern="1200" dirty="0"/>
            <a:t> Delayed diagnosis </a:t>
          </a:r>
          <a:r>
            <a:rPr lang="en-US" sz="4100" kern="1200" dirty="0">
              <a:sym typeface="Wingdings" panose="05000000000000000000" pitchFamily="2" charset="2"/>
            </a:rPr>
            <a:t></a:t>
          </a:r>
          <a:r>
            <a:rPr lang="en-US" sz="4100" kern="1200" dirty="0"/>
            <a:t> Increased M&amp;M</a:t>
          </a:r>
        </a:p>
      </dsp:txBody>
      <dsp:txXfrm>
        <a:off x="110060" y="3075265"/>
        <a:ext cx="11215684" cy="203447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20FA8-8285-451D-8302-6BC416BA65FC}">
      <dsp:nvSpPr>
        <dsp:cNvPr id="0" name=""/>
        <dsp:cNvSpPr/>
      </dsp:nvSpPr>
      <dsp:spPr>
        <a:xfrm>
          <a:off x="0" y="853360"/>
          <a:ext cx="11435804" cy="15754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208720-6819-405B-9411-7B5BE854C197}">
      <dsp:nvSpPr>
        <dsp:cNvPr id="0" name=""/>
        <dsp:cNvSpPr/>
      </dsp:nvSpPr>
      <dsp:spPr>
        <a:xfrm>
          <a:off x="476569" y="1207833"/>
          <a:ext cx="866489" cy="86648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65E515-5F90-4313-A5B7-F2E9FC672DC8}">
      <dsp:nvSpPr>
        <dsp:cNvPr id="0" name=""/>
        <dsp:cNvSpPr/>
      </dsp:nvSpPr>
      <dsp:spPr>
        <a:xfrm>
          <a:off x="1819627" y="853360"/>
          <a:ext cx="9616176"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734" tIns="166734" rIns="166734" bIns="166734" numCol="1" spcCol="1270" anchor="ctr" anchorCtr="0">
          <a:noAutofit/>
        </a:bodyPr>
        <a:lstStyle/>
        <a:p>
          <a:pPr marL="0" lvl="0" indent="0" algn="l" defTabSz="1422400">
            <a:lnSpc>
              <a:spcPct val="90000"/>
            </a:lnSpc>
            <a:spcBef>
              <a:spcPct val="0"/>
            </a:spcBef>
            <a:spcAft>
              <a:spcPct val="35000"/>
            </a:spcAft>
            <a:buNone/>
          </a:pPr>
          <a:r>
            <a:rPr lang="en-US" sz="3200" kern="1200"/>
            <a:t>At rest, oxygen delivery 4x higher than reserves</a:t>
          </a:r>
        </a:p>
      </dsp:txBody>
      <dsp:txXfrm>
        <a:off x="1819627" y="853360"/>
        <a:ext cx="9616176" cy="1575435"/>
      </dsp:txXfrm>
    </dsp:sp>
    <dsp:sp modelId="{88289F0D-C954-442A-B766-9E7E1D22FAEB}">
      <dsp:nvSpPr>
        <dsp:cNvPr id="0" name=""/>
        <dsp:cNvSpPr/>
      </dsp:nvSpPr>
      <dsp:spPr>
        <a:xfrm>
          <a:off x="0" y="2822654"/>
          <a:ext cx="11435804" cy="15754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4AE3F-8F87-4D33-AF13-570FAA9D80A8}">
      <dsp:nvSpPr>
        <dsp:cNvPr id="0" name=""/>
        <dsp:cNvSpPr/>
      </dsp:nvSpPr>
      <dsp:spPr>
        <a:xfrm>
          <a:off x="476569" y="3177127"/>
          <a:ext cx="866489" cy="86648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7F6AE0-96E9-48AE-825F-0E7D34698BB7}">
      <dsp:nvSpPr>
        <dsp:cNvPr id="0" name=""/>
        <dsp:cNvSpPr/>
      </dsp:nvSpPr>
      <dsp:spPr>
        <a:xfrm>
          <a:off x="1819627" y="2822654"/>
          <a:ext cx="9616176"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734" tIns="166734" rIns="166734" bIns="166734" numCol="1" spcCol="1270" anchor="ctr" anchorCtr="0">
          <a:noAutofit/>
        </a:bodyPr>
        <a:lstStyle/>
        <a:p>
          <a:pPr marL="0" lvl="0" indent="0" algn="l" defTabSz="1422400">
            <a:lnSpc>
              <a:spcPct val="90000"/>
            </a:lnSpc>
            <a:spcBef>
              <a:spcPct val="0"/>
            </a:spcBef>
            <a:spcAft>
              <a:spcPct val="35000"/>
            </a:spcAft>
            <a:buNone/>
          </a:pPr>
          <a:r>
            <a:rPr lang="en-US" sz="3200" kern="1200"/>
            <a:t>If adequate volume maintained, oxygen delivery adequate until Hct 10%</a:t>
          </a:r>
        </a:p>
      </dsp:txBody>
      <dsp:txXfrm>
        <a:off x="1819627" y="2822654"/>
        <a:ext cx="9616176" cy="157543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1FEC8-5036-B641-9DED-0B69088455F2}">
      <dsp:nvSpPr>
        <dsp:cNvPr id="0" name=""/>
        <dsp:cNvSpPr/>
      </dsp:nvSpPr>
      <dsp:spPr>
        <a:xfrm>
          <a:off x="0" y="519771"/>
          <a:ext cx="11081657" cy="2872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0060" tIns="666496" rIns="860060"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a:t>Ecchymosis, petechiae, and purpura</a:t>
          </a:r>
        </a:p>
        <a:p>
          <a:pPr marL="285750" lvl="1" indent="-285750" algn="l" defTabSz="1422400">
            <a:lnSpc>
              <a:spcPct val="90000"/>
            </a:lnSpc>
            <a:spcBef>
              <a:spcPct val="0"/>
            </a:spcBef>
            <a:spcAft>
              <a:spcPct val="15000"/>
            </a:spcAft>
            <a:buChar char="•"/>
          </a:pPr>
          <a:r>
            <a:rPr lang="en-US" sz="3200" kern="1200"/>
            <a:t>Bleeding from multiple sites either oozing or frank bleeding</a:t>
          </a:r>
        </a:p>
        <a:p>
          <a:pPr marL="285750" lvl="1" indent="-285750" algn="l" defTabSz="1422400">
            <a:lnSpc>
              <a:spcPct val="90000"/>
            </a:lnSpc>
            <a:spcBef>
              <a:spcPct val="0"/>
            </a:spcBef>
            <a:spcAft>
              <a:spcPct val="15000"/>
            </a:spcAft>
            <a:buChar char="•"/>
          </a:pPr>
          <a:r>
            <a:rPr lang="en-US" sz="3200" kern="1200"/>
            <a:t>Hematuria</a:t>
          </a:r>
        </a:p>
      </dsp:txBody>
      <dsp:txXfrm>
        <a:off x="0" y="519771"/>
        <a:ext cx="11081657" cy="2872800"/>
      </dsp:txXfrm>
    </dsp:sp>
    <dsp:sp modelId="{4BA45CBC-693A-EF4D-8235-B3BCDAB2630F}">
      <dsp:nvSpPr>
        <dsp:cNvPr id="0" name=""/>
        <dsp:cNvSpPr/>
      </dsp:nvSpPr>
      <dsp:spPr>
        <a:xfrm>
          <a:off x="554082" y="47451"/>
          <a:ext cx="7757159" cy="9446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202" tIns="0" rIns="293202" bIns="0" numCol="1" spcCol="1270" anchor="ctr" anchorCtr="0">
          <a:noAutofit/>
        </a:bodyPr>
        <a:lstStyle/>
        <a:p>
          <a:pPr marL="0" lvl="0" indent="0" algn="l" defTabSz="1422400">
            <a:lnSpc>
              <a:spcPct val="90000"/>
            </a:lnSpc>
            <a:spcBef>
              <a:spcPct val="0"/>
            </a:spcBef>
            <a:spcAft>
              <a:spcPct val="35000"/>
            </a:spcAft>
            <a:buNone/>
          </a:pPr>
          <a:r>
            <a:rPr lang="en-US" sz="3200" kern="1200" dirty="0"/>
            <a:t>Most common sign of DIC is </a:t>
          </a:r>
          <a:r>
            <a:rPr lang="en-US" sz="3200" u="sng" kern="1200" dirty="0"/>
            <a:t>bleeding</a:t>
          </a:r>
          <a:endParaRPr lang="en-US" sz="3200" kern="1200" dirty="0"/>
        </a:p>
      </dsp:txBody>
      <dsp:txXfrm>
        <a:off x="600196" y="93565"/>
        <a:ext cx="7664931" cy="852412"/>
      </dsp:txXfrm>
    </dsp:sp>
    <dsp:sp modelId="{97B5C78F-90F3-9549-9DAB-557FAA205B04}">
      <dsp:nvSpPr>
        <dsp:cNvPr id="0" name=""/>
        <dsp:cNvSpPr/>
      </dsp:nvSpPr>
      <dsp:spPr>
        <a:xfrm>
          <a:off x="0" y="4037691"/>
          <a:ext cx="11081657"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B358F9-CE47-5349-AF3D-8C3982C16120}">
      <dsp:nvSpPr>
        <dsp:cNvPr id="0" name=""/>
        <dsp:cNvSpPr/>
      </dsp:nvSpPr>
      <dsp:spPr>
        <a:xfrm>
          <a:off x="554082" y="3565371"/>
          <a:ext cx="7757159" cy="9446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202" tIns="0" rIns="293202" bIns="0" numCol="1" spcCol="1270" anchor="ctr" anchorCtr="0">
          <a:noAutofit/>
        </a:bodyPr>
        <a:lstStyle/>
        <a:p>
          <a:pPr marL="0" lvl="0" indent="0" algn="l" defTabSz="1422400">
            <a:lnSpc>
              <a:spcPct val="90000"/>
            </a:lnSpc>
            <a:spcBef>
              <a:spcPct val="0"/>
            </a:spcBef>
            <a:spcAft>
              <a:spcPct val="35000"/>
            </a:spcAft>
            <a:buNone/>
          </a:pPr>
          <a:r>
            <a:rPr lang="en-US" sz="3200" kern="1200"/>
            <a:t>Shock out of proportion to blood loss</a:t>
          </a:r>
        </a:p>
      </dsp:txBody>
      <dsp:txXfrm>
        <a:off x="600196" y="3611485"/>
        <a:ext cx="7664931" cy="85241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F9F83-FC2C-7741-B471-6DE4F16D249B}">
      <dsp:nvSpPr>
        <dsp:cNvPr id="0" name=""/>
        <dsp:cNvSpPr/>
      </dsp:nvSpPr>
      <dsp:spPr>
        <a:xfrm>
          <a:off x="3106282" y="-4518"/>
          <a:ext cx="5223238" cy="5223238"/>
        </a:xfrm>
        <a:prstGeom prst="circularArrow">
          <a:avLst>
            <a:gd name="adj1" fmla="val 5274"/>
            <a:gd name="adj2" fmla="val 312630"/>
            <a:gd name="adj3" fmla="val 14196491"/>
            <a:gd name="adj4" fmla="val 17145557"/>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F1ABE2-FC00-D048-B32B-75647F5ED199}">
      <dsp:nvSpPr>
        <dsp:cNvPr id="0" name=""/>
        <dsp:cNvSpPr/>
      </dsp:nvSpPr>
      <dsp:spPr>
        <a:xfrm>
          <a:off x="4707218" y="1422"/>
          <a:ext cx="2021367" cy="1010683"/>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a:t>Endothelial Disruption (</a:t>
          </a:r>
          <a:r>
            <a:rPr lang="en-US" altLang="en-US" sz="1800" u="sng" kern="1200"/>
            <a:t>injury)</a:t>
          </a:r>
          <a:endParaRPr lang="en-US" sz="1800" kern="1200"/>
        </a:p>
      </dsp:txBody>
      <dsp:txXfrm>
        <a:off x="4756555" y="50759"/>
        <a:ext cx="1922693" cy="912009"/>
      </dsp:txXfrm>
    </dsp:sp>
    <dsp:sp modelId="{B4D6BF8D-25C8-5B45-BBD2-78C914369373}">
      <dsp:nvSpPr>
        <dsp:cNvPr id="0" name=""/>
        <dsp:cNvSpPr/>
      </dsp:nvSpPr>
      <dsp:spPr>
        <a:xfrm>
          <a:off x="6542292" y="1060903"/>
          <a:ext cx="2021367" cy="1010683"/>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u="none" kern="1200"/>
            <a:t>Platelet Activation      (plugs hole)</a:t>
          </a:r>
          <a:endParaRPr lang="en-US" sz="1800" u="none" kern="1200"/>
        </a:p>
      </dsp:txBody>
      <dsp:txXfrm>
        <a:off x="6591629" y="1110240"/>
        <a:ext cx="1922693" cy="912009"/>
      </dsp:txXfrm>
    </dsp:sp>
    <dsp:sp modelId="{7E407FB0-535E-9B4D-83F4-DBEF074C8F02}">
      <dsp:nvSpPr>
        <dsp:cNvPr id="0" name=""/>
        <dsp:cNvSpPr/>
      </dsp:nvSpPr>
      <dsp:spPr>
        <a:xfrm>
          <a:off x="6542292" y="3179863"/>
          <a:ext cx="2021367" cy="1010683"/>
        </a:xfrm>
        <a:prstGeom prst="round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t>Clotting Cascade</a:t>
          </a:r>
          <a:endParaRPr lang="en-US" sz="1800" kern="1200" dirty="0"/>
        </a:p>
      </dsp:txBody>
      <dsp:txXfrm>
        <a:off x="6591629" y="3229200"/>
        <a:ext cx="1922693" cy="912009"/>
      </dsp:txXfrm>
    </dsp:sp>
    <dsp:sp modelId="{D1EB3150-11A4-7A48-B216-66119BB37083}">
      <dsp:nvSpPr>
        <dsp:cNvPr id="0" name=""/>
        <dsp:cNvSpPr/>
      </dsp:nvSpPr>
      <dsp:spPr>
        <a:xfrm>
          <a:off x="4707218" y="4239344"/>
          <a:ext cx="2021367" cy="1010683"/>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a:t>Fibrin meshwork laid down</a:t>
          </a:r>
          <a:endParaRPr lang="en-US" sz="1800" kern="1200"/>
        </a:p>
      </dsp:txBody>
      <dsp:txXfrm>
        <a:off x="4756555" y="4288681"/>
        <a:ext cx="1922693" cy="912009"/>
      </dsp:txXfrm>
    </dsp:sp>
    <dsp:sp modelId="{663E8AA8-81DF-FC43-A262-8EC22FF5F0BD}">
      <dsp:nvSpPr>
        <dsp:cNvPr id="0" name=""/>
        <dsp:cNvSpPr/>
      </dsp:nvSpPr>
      <dsp:spPr>
        <a:xfrm>
          <a:off x="2872144" y="3179863"/>
          <a:ext cx="2021367" cy="1010683"/>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a:t>Plasmin (</a:t>
          </a:r>
          <a:r>
            <a:rPr lang="en-US" altLang="en-US" sz="1800" u="none" kern="1200"/>
            <a:t>Clipper trims to fit)</a:t>
          </a:r>
          <a:endParaRPr lang="en-US" sz="1800" u="none" kern="1200"/>
        </a:p>
      </dsp:txBody>
      <dsp:txXfrm>
        <a:off x="2921481" y="3229200"/>
        <a:ext cx="1922693" cy="912009"/>
      </dsp:txXfrm>
    </dsp:sp>
    <dsp:sp modelId="{58AB468A-5874-464D-8F95-62D293324150}">
      <dsp:nvSpPr>
        <dsp:cNvPr id="0" name=""/>
        <dsp:cNvSpPr/>
      </dsp:nvSpPr>
      <dsp:spPr>
        <a:xfrm>
          <a:off x="2872144" y="1060903"/>
          <a:ext cx="2021367" cy="101068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a:t>FSP (</a:t>
          </a:r>
          <a:r>
            <a:rPr lang="en-US" altLang="en-US" sz="1800" u="none" kern="1200"/>
            <a:t>Fragments</a:t>
          </a:r>
          <a:r>
            <a:rPr lang="en-US" altLang="en-US" sz="1800" kern="1200"/>
            <a:t> filtered out)</a:t>
          </a:r>
        </a:p>
      </dsp:txBody>
      <dsp:txXfrm>
        <a:off x="2921481" y="1110240"/>
        <a:ext cx="1922693" cy="91200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CE7CB-2388-4527-B98F-E04BC6E3D2C6}">
      <dsp:nvSpPr>
        <dsp:cNvPr id="0" name=""/>
        <dsp:cNvSpPr/>
      </dsp:nvSpPr>
      <dsp:spPr>
        <a:xfrm>
          <a:off x="679050" y="578168"/>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399C0E-58AA-4E28-A9C2-A57ABC13B49A}">
      <dsp:nvSpPr>
        <dsp:cNvPr id="0" name=""/>
        <dsp:cNvSpPr/>
      </dsp:nvSpPr>
      <dsp:spPr>
        <a:xfrm>
          <a:off x="1081237" y="980356"/>
          <a:ext cx="1082812" cy="108281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93E559-7B1E-4A25-AC44-C83AC5A6EC02}">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Readiness</a:t>
          </a:r>
        </a:p>
      </dsp:txBody>
      <dsp:txXfrm>
        <a:off x="75768" y="3053169"/>
        <a:ext cx="3093750" cy="720000"/>
      </dsp:txXfrm>
    </dsp:sp>
    <dsp:sp modelId="{88FF53C7-EB2E-4E57-AF36-DDA170AA4759}">
      <dsp:nvSpPr>
        <dsp:cNvPr id="0" name=""/>
        <dsp:cNvSpPr/>
      </dsp:nvSpPr>
      <dsp:spPr>
        <a:xfrm>
          <a:off x="4314206" y="578168"/>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15ADFF-74EA-4BB3-8366-B2D3BC7DE1FB}">
      <dsp:nvSpPr>
        <dsp:cNvPr id="0" name=""/>
        <dsp:cNvSpPr/>
      </dsp:nvSpPr>
      <dsp:spPr>
        <a:xfrm>
          <a:off x="4716393" y="980356"/>
          <a:ext cx="1082812" cy="108281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CBC2FE-9ECA-44BE-8453-69881360EE18}">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Recognition</a:t>
          </a:r>
        </a:p>
      </dsp:txBody>
      <dsp:txXfrm>
        <a:off x="3710925" y="3053169"/>
        <a:ext cx="3093750" cy="720000"/>
      </dsp:txXfrm>
    </dsp:sp>
    <dsp:sp modelId="{A43263C2-3B0A-4AD3-AC00-1893119C3134}">
      <dsp:nvSpPr>
        <dsp:cNvPr id="0" name=""/>
        <dsp:cNvSpPr/>
      </dsp:nvSpPr>
      <dsp:spPr>
        <a:xfrm>
          <a:off x="7949362" y="578168"/>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874B86-F159-4C4A-889E-2B5415EB21D9}">
      <dsp:nvSpPr>
        <dsp:cNvPr id="0" name=""/>
        <dsp:cNvSpPr/>
      </dsp:nvSpPr>
      <dsp:spPr>
        <a:xfrm>
          <a:off x="8351550" y="980356"/>
          <a:ext cx="1082812" cy="108281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59B9A6-73ED-45D2-BA01-B4DE6284C287}">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Response</a:t>
          </a:r>
        </a:p>
      </dsp:txBody>
      <dsp:txXfrm>
        <a:off x="7346081" y="3053169"/>
        <a:ext cx="3093750" cy="7200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C03AE-9928-D241-9765-3FACD33F440B}">
      <dsp:nvSpPr>
        <dsp:cNvPr id="0" name=""/>
        <dsp:cNvSpPr/>
      </dsp:nvSpPr>
      <dsp:spPr>
        <a:xfrm>
          <a:off x="4358225" y="1471"/>
          <a:ext cx="2719353" cy="135967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Acidosis</a:t>
          </a:r>
        </a:p>
      </dsp:txBody>
      <dsp:txXfrm>
        <a:off x="4398049" y="41295"/>
        <a:ext cx="2639705" cy="1280028"/>
      </dsp:txXfrm>
    </dsp:sp>
    <dsp:sp modelId="{696855C7-321B-7643-BA40-904CA503F538}">
      <dsp:nvSpPr>
        <dsp:cNvPr id="0" name=""/>
        <dsp:cNvSpPr/>
      </dsp:nvSpPr>
      <dsp:spPr>
        <a:xfrm rot="3600000">
          <a:off x="6132078" y="2387782"/>
          <a:ext cx="1416864" cy="475886"/>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274844" y="2482959"/>
        <a:ext cx="1131332" cy="285532"/>
      </dsp:txXfrm>
    </dsp:sp>
    <dsp:sp modelId="{A5A4B695-99AD-E149-92D2-59BF51D9425C}">
      <dsp:nvSpPr>
        <dsp:cNvPr id="0" name=""/>
        <dsp:cNvSpPr/>
      </dsp:nvSpPr>
      <dsp:spPr>
        <a:xfrm>
          <a:off x="6603442" y="3890302"/>
          <a:ext cx="2719353" cy="1359676"/>
        </a:xfrm>
        <a:prstGeom prst="roundRect">
          <a:avLst>
            <a:gd name="adj" fmla="val 10000"/>
          </a:avLst>
        </a:prstGeom>
        <a:solidFill>
          <a:schemeClr val="accent2">
            <a:hueOff val="3054238"/>
            <a:satOff val="-13480"/>
            <a:lumOff val="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DIC</a:t>
          </a:r>
        </a:p>
      </dsp:txBody>
      <dsp:txXfrm>
        <a:off x="6643266" y="3930126"/>
        <a:ext cx="2639705" cy="1280028"/>
      </dsp:txXfrm>
    </dsp:sp>
    <dsp:sp modelId="{336A7C1B-2D49-3340-896F-BE3DE4B6B6BD}">
      <dsp:nvSpPr>
        <dsp:cNvPr id="0" name=""/>
        <dsp:cNvSpPr/>
      </dsp:nvSpPr>
      <dsp:spPr>
        <a:xfrm rot="10800000">
          <a:off x="5009469" y="4332197"/>
          <a:ext cx="1416864" cy="475886"/>
        </a:xfrm>
        <a:prstGeom prst="leftRightArrow">
          <a:avLst>
            <a:gd name="adj1" fmla="val 60000"/>
            <a:gd name="adj2" fmla="val 50000"/>
          </a:avLst>
        </a:prstGeom>
        <a:solidFill>
          <a:schemeClr val="accent2">
            <a:hueOff val="3054238"/>
            <a:satOff val="-13480"/>
            <a:lumOff val="5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5152235" y="4427374"/>
        <a:ext cx="1131332" cy="285532"/>
      </dsp:txXfrm>
    </dsp:sp>
    <dsp:sp modelId="{30E9E828-53E5-1A47-9E78-AE921A1F4628}">
      <dsp:nvSpPr>
        <dsp:cNvPr id="0" name=""/>
        <dsp:cNvSpPr/>
      </dsp:nvSpPr>
      <dsp:spPr>
        <a:xfrm>
          <a:off x="2113007" y="3890302"/>
          <a:ext cx="2719353" cy="1359676"/>
        </a:xfrm>
        <a:prstGeom prst="roundRect">
          <a:avLst>
            <a:gd name="adj" fmla="val 10000"/>
          </a:avLst>
        </a:prstGeom>
        <a:solidFill>
          <a:schemeClr val="accent2">
            <a:hueOff val="6108475"/>
            <a:satOff val="-26959"/>
            <a:lumOff val="1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Hypothermia</a:t>
          </a:r>
        </a:p>
      </dsp:txBody>
      <dsp:txXfrm>
        <a:off x="2152831" y="3930126"/>
        <a:ext cx="2639705" cy="1280028"/>
      </dsp:txXfrm>
    </dsp:sp>
    <dsp:sp modelId="{9402D300-C7C1-2346-B481-101AB14D73F5}">
      <dsp:nvSpPr>
        <dsp:cNvPr id="0" name=""/>
        <dsp:cNvSpPr/>
      </dsp:nvSpPr>
      <dsp:spPr>
        <a:xfrm rot="18000000">
          <a:off x="3886861" y="2387782"/>
          <a:ext cx="1416864" cy="475886"/>
        </a:xfrm>
        <a:prstGeom prst="leftRightArrow">
          <a:avLst>
            <a:gd name="adj1" fmla="val 60000"/>
            <a:gd name="adj2" fmla="val 50000"/>
          </a:avLst>
        </a:prstGeom>
        <a:solidFill>
          <a:schemeClr val="accent2">
            <a:hueOff val="6108475"/>
            <a:satOff val="-26959"/>
            <a:lumOff val="11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029627" y="2482959"/>
        <a:ext cx="1131332" cy="28553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0DBCC-2DCD-894C-AE6F-73810AA2E8E4}">
      <dsp:nvSpPr>
        <dsp:cNvPr id="0" name=""/>
        <dsp:cNvSpPr/>
      </dsp:nvSpPr>
      <dsp:spPr>
        <a:xfrm>
          <a:off x="2103120" y="2061"/>
          <a:ext cx="8412480" cy="90449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29742" rIns="163225" bIns="229742" numCol="1" spcCol="1270" anchor="ctr" anchorCtr="0">
          <a:noAutofit/>
        </a:bodyPr>
        <a:lstStyle/>
        <a:p>
          <a:pPr marL="0" lvl="0" indent="0" algn="l" defTabSz="1244600">
            <a:lnSpc>
              <a:spcPct val="90000"/>
            </a:lnSpc>
            <a:spcBef>
              <a:spcPct val="0"/>
            </a:spcBef>
            <a:spcAft>
              <a:spcPct val="35000"/>
            </a:spcAft>
            <a:buNone/>
          </a:pPr>
          <a:r>
            <a:rPr lang="en-US" sz="2800" kern="1200" dirty="0"/>
            <a:t>Administer PRBCs, FFP, and Platelets in a timely fashion in designated ratio</a:t>
          </a:r>
        </a:p>
      </dsp:txBody>
      <dsp:txXfrm>
        <a:off x="2103120" y="2061"/>
        <a:ext cx="8412480" cy="904495"/>
      </dsp:txXfrm>
    </dsp:sp>
    <dsp:sp modelId="{C336CF26-431C-594D-9E71-17793E6578AB}">
      <dsp:nvSpPr>
        <dsp:cNvPr id="0" name=""/>
        <dsp:cNvSpPr/>
      </dsp:nvSpPr>
      <dsp:spPr>
        <a:xfrm>
          <a:off x="0" y="2061"/>
          <a:ext cx="2103120" cy="90449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89344" rIns="111290" bIns="89344" numCol="1" spcCol="1270" anchor="ctr" anchorCtr="0">
          <a:noAutofit/>
        </a:bodyPr>
        <a:lstStyle/>
        <a:p>
          <a:pPr marL="0" lvl="0" indent="0" algn="ctr" defTabSz="1244600">
            <a:lnSpc>
              <a:spcPct val="90000"/>
            </a:lnSpc>
            <a:spcBef>
              <a:spcPct val="0"/>
            </a:spcBef>
            <a:spcAft>
              <a:spcPct val="35000"/>
            </a:spcAft>
            <a:buNone/>
          </a:pPr>
          <a:r>
            <a:rPr lang="en-US" sz="2800" kern="1200" dirty="0"/>
            <a:t>Administer</a:t>
          </a:r>
        </a:p>
      </dsp:txBody>
      <dsp:txXfrm>
        <a:off x="0" y="2061"/>
        <a:ext cx="2103120" cy="904495"/>
      </dsp:txXfrm>
    </dsp:sp>
    <dsp:sp modelId="{7E15F753-8A23-D240-8ACD-35ED8A5E84A4}">
      <dsp:nvSpPr>
        <dsp:cNvPr id="0" name=""/>
        <dsp:cNvSpPr/>
      </dsp:nvSpPr>
      <dsp:spPr>
        <a:xfrm>
          <a:off x="2103120" y="960826"/>
          <a:ext cx="8412480" cy="90449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29742" rIns="163225" bIns="229742" numCol="1" spcCol="1270" anchor="ctr" anchorCtr="0">
          <a:noAutofit/>
        </a:bodyPr>
        <a:lstStyle/>
        <a:p>
          <a:pPr marL="0" lvl="0" indent="0" algn="l" defTabSz="1244600">
            <a:lnSpc>
              <a:spcPct val="90000"/>
            </a:lnSpc>
            <a:spcBef>
              <a:spcPct val="0"/>
            </a:spcBef>
            <a:spcAft>
              <a:spcPct val="35000"/>
            </a:spcAft>
            <a:buNone/>
          </a:pPr>
          <a:r>
            <a:rPr lang="en-US" sz="2800" kern="1200" dirty="0"/>
            <a:t>Maintain maternal core temperature &gt; 35º</a:t>
          </a:r>
        </a:p>
      </dsp:txBody>
      <dsp:txXfrm>
        <a:off x="2103120" y="960826"/>
        <a:ext cx="8412480" cy="904495"/>
      </dsp:txXfrm>
    </dsp:sp>
    <dsp:sp modelId="{B0C763FB-A025-8145-A321-E81E09A6E2EA}">
      <dsp:nvSpPr>
        <dsp:cNvPr id="0" name=""/>
        <dsp:cNvSpPr/>
      </dsp:nvSpPr>
      <dsp:spPr>
        <a:xfrm>
          <a:off x="0" y="960826"/>
          <a:ext cx="2103120" cy="90449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89344" rIns="111290" bIns="89344" numCol="1" spcCol="1270" anchor="ctr" anchorCtr="0">
          <a:noAutofit/>
        </a:bodyPr>
        <a:lstStyle/>
        <a:p>
          <a:pPr marL="0" lvl="0" indent="0" algn="ctr" defTabSz="1244600">
            <a:lnSpc>
              <a:spcPct val="90000"/>
            </a:lnSpc>
            <a:spcBef>
              <a:spcPct val="0"/>
            </a:spcBef>
            <a:spcAft>
              <a:spcPct val="35000"/>
            </a:spcAft>
            <a:buNone/>
          </a:pPr>
          <a:r>
            <a:rPr lang="en-US" sz="2800" kern="1200"/>
            <a:t>Maintain</a:t>
          </a:r>
        </a:p>
      </dsp:txBody>
      <dsp:txXfrm>
        <a:off x="0" y="960826"/>
        <a:ext cx="2103120" cy="904495"/>
      </dsp:txXfrm>
    </dsp:sp>
    <dsp:sp modelId="{E601D896-6DF6-DD4C-8D43-D0BCE7BAC599}">
      <dsp:nvSpPr>
        <dsp:cNvPr id="0" name=""/>
        <dsp:cNvSpPr/>
      </dsp:nvSpPr>
      <dsp:spPr>
        <a:xfrm>
          <a:off x="2103120" y="1919592"/>
          <a:ext cx="8412480" cy="90449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29742" rIns="163225" bIns="229742" numCol="1" spcCol="1270" anchor="ctr" anchorCtr="0">
          <a:noAutofit/>
        </a:bodyPr>
        <a:lstStyle/>
        <a:p>
          <a:pPr marL="0" lvl="0" indent="0" algn="l" defTabSz="1244600">
            <a:lnSpc>
              <a:spcPct val="90000"/>
            </a:lnSpc>
            <a:spcBef>
              <a:spcPct val="0"/>
            </a:spcBef>
            <a:spcAft>
              <a:spcPct val="35000"/>
            </a:spcAft>
            <a:buNone/>
          </a:pPr>
          <a:r>
            <a:rPr lang="en-US" sz="2800" kern="1200" dirty="0"/>
            <a:t>Monitor labs at frequent and designated intervals (30 minutes)</a:t>
          </a:r>
        </a:p>
      </dsp:txBody>
      <dsp:txXfrm>
        <a:off x="2103120" y="1919592"/>
        <a:ext cx="8412480" cy="904495"/>
      </dsp:txXfrm>
    </dsp:sp>
    <dsp:sp modelId="{0ECAB2D4-A781-944F-A7F6-EC95A7CCC34E}">
      <dsp:nvSpPr>
        <dsp:cNvPr id="0" name=""/>
        <dsp:cNvSpPr/>
      </dsp:nvSpPr>
      <dsp:spPr>
        <a:xfrm>
          <a:off x="0" y="1919592"/>
          <a:ext cx="2103120" cy="90449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89344" rIns="111290" bIns="89344" numCol="1" spcCol="1270" anchor="ctr" anchorCtr="0">
          <a:noAutofit/>
        </a:bodyPr>
        <a:lstStyle/>
        <a:p>
          <a:pPr marL="0" lvl="0" indent="0" algn="ctr" defTabSz="1244600">
            <a:lnSpc>
              <a:spcPct val="90000"/>
            </a:lnSpc>
            <a:spcBef>
              <a:spcPct val="0"/>
            </a:spcBef>
            <a:spcAft>
              <a:spcPct val="35000"/>
            </a:spcAft>
            <a:buNone/>
          </a:pPr>
          <a:r>
            <a:rPr lang="en-US" sz="2800" kern="1200"/>
            <a:t>Monitor</a:t>
          </a:r>
        </a:p>
      </dsp:txBody>
      <dsp:txXfrm>
        <a:off x="0" y="1919592"/>
        <a:ext cx="2103120" cy="904495"/>
      </dsp:txXfrm>
    </dsp:sp>
    <dsp:sp modelId="{914C8F5B-C5F2-F449-BF0A-68C6A81CCBBD}">
      <dsp:nvSpPr>
        <dsp:cNvPr id="0" name=""/>
        <dsp:cNvSpPr/>
      </dsp:nvSpPr>
      <dsp:spPr>
        <a:xfrm>
          <a:off x="2103120" y="2878357"/>
          <a:ext cx="8412480" cy="9044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29742" rIns="163225" bIns="229742" numCol="1" spcCol="1270" anchor="ctr" anchorCtr="0">
          <a:noAutofit/>
        </a:bodyPr>
        <a:lstStyle/>
        <a:p>
          <a:pPr marL="0" lvl="0" indent="0" algn="l" defTabSz="1244600">
            <a:lnSpc>
              <a:spcPct val="90000"/>
            </a:lnSpc>
            <a:spcBef>
              <a:spcPct val="0"/>
            </a:spcBef>
            <a:spcAft>
              <a:spcPct val="35000"/>
            </a:spcAft>
            <a:buNone/>
          </a:pPr>
          <a:r>
            <a:rPr lang="en-US" sz="2800" kern="1200" dirty="0"/>
            <a:t>Correct electrolyte imbalances (Calcium, potassium)</a:t>
          </a:r>
        </a:p>
      </dsp:txBody>
      <dsp:txXfrm>
        <a:off x="2103120" y="2878357"/>
        <a:ext cx="8412480" cy="904495"/>
      </dsp:txXfrm>
    </dsp:sp>
    <dsp:sp modelId="{C34D02ED-32A6-5042-8A83-1F16CE70FA81}">
      <dsp:nvSpPr>
        <dsp:cNvPr id="0" name=""/>
        <dsp:cNvSpPr/>
      </dsp:nvSpPr>
      <dsp:spPr>
        <a:xfrm>
          <a:off x="0" y="2878357"/>
          <a:ext cx="2103120" cy="90449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89344" rIns="111290" bIns="89344" numCol="1" spcCol="1270" anchor="ctr" anchorCtr="0">
          <a:noAutofit/>
        </a:bodyPr>
        <a:lstStyle/>
        <a:p>
          <a:pPr marL="0" lvl="0" indent="0" algn="ctr" defTabSz="1244600">
            <a:lnSpc>
              <a:spcPct val="90000"/>
            </a:lnSpc>
            <a:spcBef>
              <a:spcPct val="0"/>
            </a:spcBef>
            <a:spcAft>
              <a:spcPct val="35000"/>
            </a:spcAft>
            <a:buNone/>
          </a:pPr>
          <a:r>
            <a:rPr lang="en-US" sz="2800" kern="1200"/>
            <a:t>Correct</a:t>
          </a:r>
        </a:p>
      </dsp:txBody>
      <dsp:txXfrm>
        <a:off x="0" y="2878357"/>
        <a:ext cx="2103120" cy="904495"/>
      </dsp:txXfrm>
    </dsp:sp>
    <dsp:sp modelId="{9F1ABD92-D657-274A-9B4D-9C6EC115264B}">
      <dsp:nvSpPr>
        <dsp:cNvPr id="0" name=""/>
        <dsp:cNvSpPr/>
      </dsp:nvSpPr>
      <dsp:spPr>
        <a:xfrm>
          <a:off x="2103120" y="3837122"/>
          <a:ext cx="8412480" cy="904495"/>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29742" rIns="163225" bIns="229742" numCol="1" spcCol="1270" anchor="ctr" anchorCtr="0">
          <a:noAutofit/>
        </a:bodyPr>
        <a:lstStyle/>
        <a:p>
          <a:pPr marL="0" lvl="0" indent="0" algn="l" defTabSz="1244600">
            <a:lnSpc>
              <a:spcPct val="90000"/>
            </a:lnSpc>
            <a:spcBef>
              <a:spcPct val="0"/>
            </a:spcBef>
            <a:spcAft>
              <a:spcPct val="35000"/>
            </a:spcAft>
            <a:buNone/>
          </a:pPr>
          <a:r>
            <a:rPr lang="en-US" sz="2800" kern="1200" dirty="0"/>
            <a:t>Correct acidosis and lactate levels with improved perfusion</a:t>
          </a:r>
        </a:p>
      </dsp:txBody>
      <dsp:txXfrm>
        <a:off x="2103120" y="3837122"/>
        <a:ext cx="8412480" cy="904495"/>
      </dsp:txXfrm>
    </dsp:sp>
    <dsp:sp modelId="{1D67E56A-7C88-B448-AD30-3D97358F5411}">
      <dsp:nvSpPr>
        <dsp:cNvPr id="0" name=""/>
        <dsp:cNvSpPr/>
      </dsp:nvSpPr>
      <dsp:spPr>
        <a:xfrm>
          <a:off x="0" y="3837122"/>
          <a:ext cx="2103120" cy="904495"/>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89344" rIns="111290" bIns="89344" numCol="1" spcCol="1270" anchor="ctr" anchorCtr="0">
          <a:noAutofit/>
        </a:bodyPr>
        <a:lstStyle/>
        <a:p>
          <a:pPr marL="0" lvl="0" indent="0" algn="ctr" defTabSz="1244600">
            <a:lnSpc>
              <a:spcPct val="90000"/>
            </a:lnSpc>
            <a:spcBef>
              <a:spcPct val="0"/>
            </a:spcBef>
            <a:spcAft>
              <a:spcPct val="35000"/>
            </a:spcAft>
            <a:buNone/>
          </a:pPr>
          <a:r>
            <a:rPr lang="en-US" sz="2800" kern="1200"/>
            <a:t>Correct</a:t>
          </a:r>
        </a:p>
      </dsp:txBody>
      <dsp:txXfrm>
        <a:off x="0" y="3837122"/>
        <a:ext cx="2103120" cy="90449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EFB99-2CA8-D54E-905B-42CAC00887BA}">
      <dsp:nvSpPr>
        <dsp:cNvPr id="0" name=""/>
        <dsp:cNvSpPr/>
      </dsp:nvSpPr>
      <dsp:spPr>
        <a:xfrm>
          <a:off x="0" y="0"/>
          <a:ext cx="105156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Uterine artery ligation</a:t>
          </a:r>
        </a:p>
      </dsp:txBody>
      <dsp:txXfrm>
        <a:off x="31613" y="31613"/>
        <a:ext cx="10452374" cy="584369"/>
      </dsp:txXfrm>
    </dsp:sp>
    <dsp:sp modelId="{31EF1567-1198-504F-8FCF-A40FCCD453C9}">
      <dsp:nvSpPr>
        <dsp:cNvPr id="0" name=""/>
        <dsp:cNvSpPr/>
      </dsp:nvSpPr>
      <dsp:spPr>
        <a:xfrm>
          <a:off x="0" y="776998"/>
          <a:ext cx="10515600" cy="647595"/>
        </a:xfrm>
        <a:prstGeom prst="roundRect">
          <a:avLst/>
        </a:prstGeom>
        <a:solidFill>
          <a:schemeClr val="accent2">
            <a:hueOff val="2036158"/>
            <a:satOff val="-8986"/>
            <a:lumOff val="3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Compression sutures</a:t>
          </a:r>
        </a:p>
      </dsp:txBody>
      <dsp:txXfrm>
        <a:off x="31613" y="808611"/>
        <a:ext cx="10452374" cy="584369"/>
      </dsp:txXfrm>
    </dsp:sp>
    <dsp:sp modelId="{5ED95757-7344-854D-9897-1862AC16C2EA}">
      <dsp:nvSpPr>
        <dsp:cNvPr id="0" name=""/>
        <dsp:cNvSpPr/>
      </dsp:nvSpPr>
      <dsp:spPr>
        <a:xfrm>
          <a:off x="0" y="1424593"/>
          <a:ext cx="105156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B-Lynch &amp; Modifications</a:t>
          </a:r>
        </a:p>
      </dsp:txBody>
      <dsp:txXfrm>
        <a:off x="0" y="1424593"/>
        <a:ext cx="10515600" cy="447120"/>
      </dsp:txXfrm>
    </dsp:sp>
    <dsp:sp modelId="{49F2739F-F312-2042-9119-CEC32AAD957A}">
      <dsp:nvSpPr>
        <dsp:cNvPr id="0" name=""/>
        <dsp:cNvSpPr/>
      </dsp:nvSpPr>
      <dsp:spPr>
        <a:xfrm>
          <a:off x="0" y="1871713"/>
          <a:ext cx="10515600" cy="647595"/>
        </a:xfrm>
        <a:prstGeom prst="roundRect">
          <a:avLst/>
        </a:prstGeom>
        <a:solidFill>
          <a:schemeClr val="accent2">
            <a:hueOff val="4072317"/>
            <a:satOff val="-17973"/>
            <a:lumOff val="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Internal iliac artery ligation</a:t>
          </a:r>
        </a:p>
      </dsp:txBody>
      <dsp:txXfrm>
        <a:off x="31613" y="1903326"/>
        <a:ext cx="10452374" cy="584369"/>
      </dsp:txXfrm>
    </dsp:sp>
    <dsp:sp modelId="{46858E3A-69CB-C74A-8F7E-269EC45FD886}">
      <dsp:nvSpPr>
        <dsp:cNvPr id="0" name=""/>
        <dsp:cNvSpPr/>
      </dsp:nvSpPr>
      <dsp:spPr>
        <a:xfrm>
          <a:off x="0" y="2597068"/>
          <a:ext cx="10515600" cy="647595"/>
        </a:xfrm>
        <a:prstGeom prst="roundRect">
          <a:avLst/>
        </a:prstGeom>
        <a:solidFill>
          <a:schemeClr val="accent2">
            <a:hueOff val="6108475"/>
            <a:satOff val="-26959"/>
            <a:lumOff val="1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Hysterectomy </a:t>
          </a:r>
        </a:p>
      </dsp:txBody>
      <dsp:txXfrm>
        <a:off x="31613" y="2628681"/>
        <a:ext cx="10452374" cy="584369"/>
      </dsp:txXfrm>
    </dsp:sp>
    <dsp:sp modelId="{EBA625A3-AE48-DE4E-A44C-4745E69F4DC8}">
      <dsp:nvSpPr>
        <dsp:cNvPr id="0" name=""/>
        <dsp:cNvSpPr/>
      </dsp:nvSpPr>
      <dsp:spPr>
        <a:xfrm>
          <a:off x="0" y="3244663"/>
          <a:ext cx="10515600" cy="1648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u="sng" kern="1200" dirty="0"/>
            <a:t>Definitive therapy – don’t delay!</a:t>
          </a:r>
        </a:p>
        <a:p>
          <a:pPr marL="228600" lvl="1" indent="-228600" algn="l" defTabSz="1066800">
            <a:lnSpc>
              <a:spcPct val="90000"/>
            </a:lnSpc>
            <a:spcBef>
              <a:spcPct val="0"/>
            </a:spcBef>
            <a:spcAft>
              <a:spcPct val="20000"/>
            </a:spcAft>
            <a:buChar char="•"/>
          </a:pPr>
          <a:r>
            <a:rPr lang="en-US" sz="2400" kern="1200" dirty="0"/>
            <a:t>Refractory atony</a:t>
          </a:r>
        </a:p>
        <a:p>
          <a:pPr marL="228600" lvl="1" indent="-228600" algn="l" defTabSz="1066800">
            <a:lnSpc>
              <a:spcPct val="90000"/>
            </a:lnSpc>
            <a:spcBef>
              <a:spcPct val="0"/>
            </a:spcBef>
            <a:spcAft>
              <a:spcPct val="20000"/>
            </a:spcAft>
            <a:buChar char="•"/>
          </a:pPr>
          <a:r>
            <a:rPr lang="en-US" sz="2400" kern="1200" dirty="0"/>
            <a:t>Irreparable uterine rupture/vessel lacerations</a:t>
          </a:r>
        </a:p>
        <a:p>
          <a:pPr marL="228600" lvl="1" indent="-228600" algn="l" defTabSz="1066800">
            <a:lnSpc>
              <a:spcPct val="90000"/>
            </a:lnSpc>
            <a:spcBef>
              <a:spcPct val="0"/>
            </a:spcBef>
            <a:spcAft>
              <a:spcPct val="20000"/>
            </a:spcAft>
            <a:buChar char="•"/>
          </a:pPr>
          <a:r>
            <a:rPr lang="en-US" sz="2400" kern="1200" dirty="0"/>
            <a:t>Placental invasion</a:t>
          </a:r>
        </a:p>
      </dsp:txBody>
      <dsp:txXfrm>
        <a:off x="0" y="3244663"/>
        <a:ext cx="10515600" cy="16487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60ED4-2CD9-C743-9DD2-5EA4E74AAD67}">
      <dsp:nvSpPr>
        <dsp:cNvPr id="0" name=""/>
        <dsp:cNvSpPr/>
      </dsp:nvSpPr>
      <dsp:spPr>
        <a:xfrm>
          <a:off x="5622324" y="2735591"/>
          <a:ext cx="4403438" cy="509488"/>
        </a:xfrm>
        <a:custGeom>
          <a:avLst/>
          <a:gdLst/>
          <a:ahLst/>
          <a:cxnLst/>
          <a:rect l="0" t="0" r="0" b="0"/>
          <a:pathLst>
            <a:path>
              <a:moveTo>
                <a:pt x="0" y="0"/>
              </a:moveTo>
              <a:lnTo>
                <a:pt x="0" y="254744"/>
              </a:lnTo>
              <a:lnTo>
                <a:pt x="4403438" y="254744"/>
              </a:lnTo>
              <a:lnTo>
                <a:pt x="4403438" y="50948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526563-FB79-0348-9011-BBE526DEDF89}">
      <dsp:nvSpPr>
        <dsp:cNvPr id="0" name=""/>
        <dsp:cNvSpPr/>
      </dsp:nvSpPr>
      <dsp:spPr>
        <a:xfrm>
          <a:off x="5622324" y="2735591"/>
          <a:ext cx="1467812" cy="509488"/>
        </a:xfrm>
        <a:custGeom>
          <a:avLst/>
          <a:gdLst/>
          <a:ahLst/>
          <a:cxnLst/>
          <a:rect l="0" t="0" r="0" b="0"/>
          <a:pathLst>
            <a:path>
              <a:moveTo>
                <a:pt x="0" y="0"/>
              </a:moveTo>
              <a:lnTo>
                <a:pt x="0" y="254744"/>
              </a:lnTo>
              <a:lnTo>
                <a:pt x="1467812" y="254744"/>
              </a:lnTo>
              <a:lnTo>
                <a:pt x="1467812" y="50948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A03483-5490-E440-A057-0CB1DCD43CDD}">
      <dsp:nvSpPr>
        <dsp:cNvPr id="0" name=""/>
        <dsp:cNvSpPr/>
      </dsp:nvSpPr>
      <dsp:spPr>
        <a:xfrm>
          <a:off x="4154511" y="2735591"/>
          <a:ext cx="1467812" cy="509488"/>
        </a:xfrm>
        <a:custGeom>
          <a:avLst/>
          <a:gdLst/>
          <a:ahLst/>
          <a:cxnLst/>
          <a:rect l="0" t="0" r="0" b="0"/>
          <a:pathLst>
            <a:path>
              <a:moveTo>
                <a:pt x="1467812" y="0"/>
              </a:moveTo>
              <a:lnTo>
                <a:pt x="1467812" y="254744"/>
              </a:lnTo>
              <a:lnTo>
                <a:pt x="0" y="254744"/>
              </a:lnTo>
              <a:lnTo>
                <a:pt x="0" y="50948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5D86DD-4F36-EF42-8807-AC92DF8D514A}">
      <dsp:nvSpPr>
        <dsp:cNvPr id="0" name=""/>
        <dsp:cNvSpPr/>
      </dsp:nvSpPr>
      <dsp:spPr>
        <a:xfrm>
          <a:off x="1218885" y="2735591"/>
          <a:ext cx="4403438" cy="509488"/>
        </a:xfrm>
        <a:custGeom>
          <a:avLst/>
          <a:gdLst/>
          <a:ahLst/>
          <a:cxnLst/>
          <a:rect l="0" t="0" r="0" b="0"/>
          <a:pathLst>
            <a:path>
              <a:moveTo>
                <a:pt x="4403438" y="0"/>
              </a:moveTo>
              <a:lnTo>
                <a:pt x="4403438" y="254744"/>
              </a:lnTo>
              <a:lnTo>
                <a:pt x="0" y="254744"/>
              </a:lnTo>
              <a:lnTo>
                <a:pt x="0" y="50948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DC7C77-9E18-ED4D-84E0-7756F79175CA}">
      <dsp:nvSpPr>
        <dsp:cNvPr id="0" name=""/>
        <dsp:cNvSpPr/>
      </dsp:nvSpPr>
      <dsp:spPr>
        <a:xfrm>
          <a:off x="4409255" y="1522522"/>
          <a:ext cx="2426137" cy="12130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Cardiac Output</a:t>
          </a:r>
        </a:p>
      </dsp:txBody>
      <dsp:txXfrm>
        <a:off x="4409255" y="1522522"/>
        <a:ext cx="2426137" cy="1213068"/>
      </dsp:txXfrm>
    </dsp:sp>
    <dsp:sp modelId="{BCE44F34-11E2-9B4D-B3CA-41EF7DD967E3}">
      <dsp:nvSpPr>
        <dsp:cNvPr id="0" name=""/>
        <dsp:cNvSpPr/>
      </dsp:nvSpPr>
      <dsp:spPr>
        <a:xfrm>
          <a:off x="5816" y="3245079"/>
          <a:ext cx="2426137" cy="121306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Preload</a:t>
          </a:r>
        </a:p>
      </dsp:txBody>
      <dsp:txXfrm>
        <a:off x="5816" y="3245079"/>
        <a:ext cx="2426137" cy="1213068"/>
      </dsp:txXfrm>
    </dsp:sp>
    <dsp:sp modelId="{37331565-0D4B-ED48-9B5C-23CAC352E8FF}">
      <dsp:nvSpPr>
        <dsp:cNvPr id="0" name=""/>
        <dsp:cNvSpPr/>
      </dsp:nvSpPr>
      <dsp:spPr>
        <a:xfrm>
          <a:off x="2941442" y="3245079"/>
          <a:ext cx="2426137" cy="121306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Afterload</a:t>
          </a:r>
        </a:p>
      </dsp:txBody>
      <dsp:txXfrm>
        <a:off x="2941442" y="3245079"/>
        <a:ext cx="2426137" cy="1213068"/>
      </dsp:txXfrm>
    </dsp:sp>
    <dsp:sp modelId="{287FE45A-3B75-EB41-BEDD-0F6F3EE6E1FD}">
      <dsp:nvSpPr>
        <dsp:cNvPr id="0" name=""/>
        <dsp:cNvSpPr/>
      </dsp:nvSpPr>
      <dsp:spPr>
        <a:xfrm>
          <a:off x="5877068" y="3245079"/>
          <a:ext cx="2426137" cy="121306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Contractility</a:t>
          </a:r>
        </a:p>
      </dsp:txBody>
      <dsp:txXfrm>
        <a:off x="5877068" y="3245079"/>
        <a:ext cx="2426137" cy="1213068"/>
      </dsp:txXfrm>
    </dsp:sp>
    <dsp:sp modelId="{1451D040-4570-EF42-88F2-68ECD8A0DF10}">
      <dsp:nvSpPr>
        <dsp:cNvPr id="0" name=""/>
        <dsp:cNvSpPr/>
      </dsp:nvSpPr>
      <dsp:spPr>
        <a:xfrm>
          <a:off x="8812694" y="3245079"/>
          <a:ext cx="2426137" cy="1213068"/>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Heart Rate</a:t>
          </a:r>
        </a:p>
      </dsp:txBody>
      <dsp:txXfrm>
        <a:off x="8812694" y="3245079"/>
        <a:ext cx="2426137" cy="121306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85193-96AD-6446-B5D6-D89D18A7652E}">
      <dsp:nvSpPr>
        <dsp:cNvPr id="0" name=""/>
        <dsp:cNvSpPr/>
      </dsp:nvSpPr>
      <dsp:spPr>
        <a:xfrm>
          <a:off x="0" y="1434793"/>
          <a:ext cx="3216319" cy="204236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DEC5363-BA96-B34F-9BB8-6AA8E93BF252}">
      <dsp:nvSpPr>
        <dsp:cNvPr id="0" name=""/>
        <dsp:cNvSpPr/>
      </dsp:nvSpPr>
      <dsp:spPr>
        <a:xfrm>
          <a:off x="357368" y="1774294"/>
          <a:ext cx="3216319" cy="2042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NYHA</a:t>
          </a:r>
        </a:p>
      </dsp:txBody>
      <dsp:txXfrm>
        <a:off x="417187" y="1834113"/>
        <a:ext cx="3096681" cy="1922725"/>
      </dsp:txXfrm>
    </dsp:sp>
    <dsp:sp modelId="{2AEFFDB1-D698-9C47-AAEB-2CBDEF177257}">
      <dsp:nvSpPr>
        <dsp:cNvPr id="0" name=""/>
        <dsp:cNvSpPr/>
      </dsp:nvSpPr>
      <dsp:spPr>
        <a:xfrm>
          <a:off x="3931057" y="1434793"/>
          <a:ext cx="3216319" cy="204236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4897DC2-4A47-F14D-8A7D-D6767E616586}">
      <dsp:nvSpPr>
        <dsp:cNvPr id="0" name=""/>
        <dsp:cNvSpPr/>
      </dsp:nvSpPr>
      <dsp:spPr>
        <a:xfrm>
          <a:off x="4288426" y="1774294"/>
          <a:ext cx="3216319" cy="2042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mWHO Class</a:t>
          </a:r>
        </a:p>
      </dsp:txBody>
      <dsp:txXfrm>
        <a:off x="4348245" y="1834113"/>
        <a:ext cx="3096681" cy="1922725"/>
      </dsp:txXfrm>
    </dsp:sp>
    <dsp:sp modelId="{A15DD033-E9A1-F942-8EB5-486D94B426E9}">
      <dsp:nvSpPr>
        <dsp:cNvPr id="0" name=""/>
        <dsp:cNvSpPr/>
      </dsp:nvSpPr>
      <dsp:spPr>
        <a:xfrm>
          <a:off x="7862115" y="1434793"/>
          <a:ext cx="3216319" cy="204236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4543C09-8540-1B4E-A1DA-CF7FD345F105}">
      <dsp:nvSpPr>
        <dsp:cNvPr id="0" name=""/>
        <dsp:cNvSpPr/>
      </dsp:nvSpPr>
      <dsp:spPr>
        <a:xfrm>
          <a:off x="8219484" y="1774294"/>
          <a:ext cx="3216319" cy="2042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CARPREG Score</a:t>
          </a:r>
        </a:p>
      </dsp:txBody>
      <dsp:txXfrm>
        <a:off x="8279303" y="1834113"/>
        <a:ext cx="3096681" cy="192272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F55E9-87D9-6F45-9789-E5A097E1E0A8}">
      <dsp:nvSpPr>
        <dsp:cNvPr id="0" name=""/>
        <dsp:cNvSpPr/>
      </dsp:nvSpPr>
      <dsp:spPr>
        <a:xfrm>
          <a:off x="1768" y="1004306"/>
          <a:ext cx="2343931" cy="234393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rtl="0">
            <a:lnSpc>
              <a:spcPct val="90000"/>
            </a:lnSpc>
            <a:spcBef>
              <a:spcPct val="0"/>
            </a:spcBef>
            <a:spcAft>
              <a:spcPct val="35000"/>
            </a:spcAft>
            <a:buNone/>
          </a:pPr>
          <a:r>
            <a:rPr lang="en-US" sz="3800" b="1" kern="1200" dirty="0"/>
            <a:t>Cardiac output</a:t>
          </a:r>
        </a:p>
      </dsp:txBody>
      <dsp:txXfrm>
        <a:off x="345029" y="1347567"/>
        <a:ext cx="1657409" cy="1657409"/>
      </dsp:txXfrm>
    </dsp:sp>
    <dsp:sp modelId="{18D25414-BE65-5949-9CCF-DB0FC59F87B2}">
      <dsp:nvSpPr>
        <dsp:cNvPr id="0" name=""/>
        <dsp:cNvSpPr/>
      </dsp:nvSpPr>
      <dsp:spPr>
        <a:xfrm rot="2678023">
          <a:off x="6633296" y="1541476"/>
          <a:ext cx="1359480" cy="1359480"/>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813495" y="2061341"/>
        <a:ext cx="999082" cy="319750"/>
      </dsp:txXfrm>
    </dsp:sp>
    <dsp:sp modelId="{C3B66670-7F05-854F-AA4F-72BB0335D541}">
      <dsp:nvSpPr>
        <dsp:cNvPr id="0" name=""/>
        <dsp:cNvSpPr/>
      </dsp:nvSpPr>
      <dsp:spPr>
        <a:xfrm>
          <a:off x="4085834" y="1004306"/>
          <a:ext cx="2343931" cy="2343931"/>
        </a:xfrm>
        <a:prstGeom prst="ellipse">
          <a:avLst/>
        </a:prstGeom>
        <a:solidFill>
          <a:schemeClr val="accent2">
            <a:hueOff val="3054238"/>
            <a:satOff val="-13480"/>
            <a:lumOff val="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rtl="0">
            <a:lnSpc>
              <a:spcPct val="90000"/>
            </a:lnSpc>
            <a:spcBef>
              <a:spcPct val="0"/>
            </a:spcBef>
            <a:spcAft>
              <a:spcPct val="35000"/>
            </a:spcAft>
            <a:buNone/>
          </a:pPr>
          <a:r>
            <a:rPr lang="en-US" sz="3800" b="1" kern="1200" dirty="0"/>
            <a:t>Heart Rate</a:t>
          </a:r>
        </a:p>
      </dsp:txBody>
      <dsp:txXfrm>
        <a:off x="4429095" y="1347567"/>
        <a:ext cx="1657409" cy="1657409"/>
      </dsp:txXfrm>
    </dsp:sp>
    <dsp:sp modelId="{C6FD7254-F7CE-744B-9345-2065000CE663}">
      <dsp:nvSpPr>
        <dsp:cNvPr id="0" name=""/>
        <dsp:cNvSpPr/>
      </dsp:nvSpPr>
      <dsp:spPr>
        <a:xfrm>
          <a:off x="2478395" y="1561080"/>
          <a:ext cx="1359480" cy="1359480"/>
        </a:xfrm>
        <a:prstGeom prst="mathEqual">
          <a:avLst/>
        </a:prstGeom>
        <a:solidFill>
          <a:schemeClr val="accent2">
            <a:hueOff val="6108475"/>
            <a:satOff val="-26959"/>
            <a:lumOff val="11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2658594" y="1841133"/>
        <a:ext cx="999082" cy="799374"/>
      </dsp:txXfrm>
    </dsp:sp>
    <dsp:sp modelId="{0EB5B28D-3325-1B40-BD7D-FE51647FAD95}">
      <dsp:nvSpPr>
        <dsp:cNvPr id="0" name=""/>
        <dsp:cNvSpPr/>
      </dsp:nvSpPr>
      <dsp:spPr>
        <a:xfrm>
          <a:off x="8169900" y="1004306"/>
          <a:ext cx="2343931" cy="2343931"/>
        </a:xfrm>
        <a:prstGeom prst="ellipse">
          <a:avLst/>
        </a:prstGeom>
        <a:solidFill>
          <a:schemeClr val="accent2">
            <a:hueOff val="6108475"/>
            <a:satOff val="-26959"/>
            <a:lumOff val="1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b="1" kern="1200" dirty="0"/>
            <a:t>Stroke Volume</a:t>
          </a:r>
        </a:p>
      </dsp:txBody>
      <dsp:txXfrm>
        <a:off x="8513161" y="1347567"/>
        <a:ext cx="1657409" cy="165740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82E58-FFA6-0942-918D-64CD2572FEA2}">
      <dsp:nvSpPr>
        <dsp:cNvPr id="0" name=""/>
        <dsp:cNvSpPr/>
      </dsp:nvSpPr>
      <dsp:spPr>
        <a:xfrm>
          <a:off x="1071928" y="0"/>
          <a:ext cx="2768245" cy="138412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n-US" sz="3900" kern="1200" dirty="0"/>
            <a:t>Pulmonary edema</a:t>
          </a:r>
        </a:p>
      </dsp:txBody>
      <dsp:txXfrm>
        <a:off x="1112468" y="40540"/>
        <a:ext cx="2687165" cy="1303042"/>
      </dsp:txXfrm>
    </dsp:sp>
    <dsp:sp modelId="{FC26A753-172A-2548-9A9D-742789130320}">
      <dsp:nvSpPr>
        <dsp:cNvPr id="0" name=""/>
        <dsp:cNvSpPr/>
      </dsp:nvSpPr>
      <dsp:spPr>
        <a:xfrm>
          <a:off x="5610909" y="0"/>
          <a:ext cx="2768245" cy="138412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n-US" sz="3900" kern="1200" dirty="0"/>
            <a:t>Arrhythmias</a:t>
          </a:r>
        </a:p>
      </dsp:txBody>
      <dsp:txXfrm>
        <a:off x="5651449" y="40540"/>
        <a:ext cx="2687165" cy="130304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C922B-8161-0148-8A76-EB13BDD39114}">
      <dsp:nvSpPr>
        <dsp:cNvPr id="0" name=""/>
        <dsp:cNvSpPr/>
      </dsp:nvSpPr>
      <dsp:spPr>
        <a:xfrm>
          <a:off x="641" y="1582080"/>
          <a:ext cx="4157440" cy="207872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dirty="0" err="1"/>
            <a:t>proBNP</a:t>
          </a:r>
          <a:r>
            <a:rPr lang="en-US" sz="5400" kern="1200" dirty="0"/>
            <a:t> (prohormone)</a:t>
          </a:r>
        </a:p>
      </dsp:txBody>
      <dsp:txXfrm>
        <a:off x="61525" y="1642964"/>
        <a:ext cx="4035672" cy="1956952"/>
      </dsp:txXfrm>
    </dsp:sp>
    <dsp:sp modelId="{1A3B5327-6630-014A-A208-6FBE5BA70E23}">
      <dsp:nvSpPr>
        <dsp:cNvPr id="0" name=""/>
        <dsp:cNvSpPr/>
      </dsp:nvSpPr>
      <dsp:spPr>
        <a:xfrm rot="19457599">
          <a:off x="3965589" y="1988124"/>
          <a:ext cx="2047961" cy="71367"/>
        </a:xfrm>
        <a:custGeom>
          <a:avLst/>
          <a:gdLst/>
          <a:ahLst/>
          <a:cxnLst/>
          <a:rect l="0" t="0" r="0" b="0"/>
          <a:pathLst>
            <a:path>
              <a:moveTo>
                <a:pt x="0" y="35683"/>
              </a:moveTo>
              <a:lnTo>
                <a:pt x="2047961" y="3568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938370" y="1972609"/>
        <a:ext cx="102398" cy="102398"/>
      </dsp:txXfrm>
    </dsp:sp>
    <dsp:sp modelId="{C38D38BA-B95A-5441-AFCF-B1756FA9EEC5}">
      <dsp:nvSpPr>
        <dsp:cNvPr id="0" name=""/>
        <dsp:cNvSpPr/>
      </dsp:nvSpPr>
      <dsp:spPr>
        <a:xfrm>
          <a:off x="5821058" y="386816"/>
          <a:ext cx="4157440" cy="2078720"/>
        </a:xfrm>
        <a:prstGeom prst="roundRect">
          <a:avLst>
            <a:gd name="adj" fmla="val 10000"/>
          </a:avLst>
        </a:prstGeom>
        <a:solidFill>
          <a:srgbClr val="DE52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dirty="0"/>
            <a:t>BNP     (active)</a:t>
          </a:r>
        </a:p>
      </dsp:txBody>
      <dsp:txXfrm>
        <a:off x="5881942" y="447700"/>
        <a:ext cx="4035672" cy="1956952"/>
      </dsp:txXfrm>
    </dsp:sp>
    <dsp:sp modelId="{25EAF51E-C1C8-9E4F-A328-011654375A62}">
      <dsp:nvSpPr>
        <dsp:cNvPr id="0" name=""/>
        <dsp:cNvSpPr/>
      </dsp:nvSpPr>
      <dsp:spPr>
        <a:xfrm rot="2142401">
          <a:off x="3965589" y="3183389"/>
          <a:ext cx="2047961" cy="71367"/>
        </a:xfrm>
        <a:custGeom>
          <a:avLst/>
          <a:gdLst/>
          <a:ahLst/>
          <a:cxnLst/>
          <a:rect l="0" t="0" r="0" b="0"/>
          <a:pathLst>
            <a:path>
              <a:moveTo>
                <a:pt x="0" y="35683"/>
              </a:moveTo>
              <a:lnTo>
                <a:pt x="2047961" y="3568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938370" y="3167873"/>
        <a:ext cx="102398" cy="102398"/>
      </dsp:txXfrm>
    </dsp:sp>
    <dsp:sp modelId="{382FDCF0-C621-8746-BC14-6F93E9CD5358}">
      <dsp:nvSpPr>
        <dsp:cNvPr id="0" name=""/>
        <dsp:cNvSpPr/>
      </dsp:nvSpPr>
      <dsp:spPr>
        <a:xfrm>
          <a:off x="5821058" y="2777344"/>
          <a:ext cx="4157440" cy="2078720"/>
        </a:xfrm>
        <a:prstGeom prst="roundRect">
          <a:avLst>
            <a:gd name="adj" fmla="val 10000"/>
          </a:avLst>
        </a:prstGeom>
        <a:solidFill>
          <a:srgbClr val="074E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en-US" sz="5400" kern="1200" dirty="0"/>
            <a:t>NT-</a:t>
          </a:r>
          <a:r>
            <a:rPr lang="en-US" sz="5400" kern="1200" dirty="0" err="1"/>
            <a:t>proBNP</a:t>
          </a:r>
          <a:r>
            <a:rPr lang="en-US" sz="5400" kern="1200" dirty="0"/>
            <a:t> (inert)</a:t>
          </a:r>
        </a:p>
      </dsp:txBody>
      <dsp:txXfrm>
        <a:off x="5881942" y="2838228"/>
        <a:ext cx="4035672" cy="195695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DB415-251A-2F4E-ACBE-9DBDF2A60950}">
      <dsp:nvSpPr>
        <dsp:cNvPr id="0" name=""/>
        <dsp:cNvSpPr/>
      </dsp:nvSpPr>
      <dsp:spPr>
        <a:xfrm>
          <a:off x="8703587" y="3066064"/>
          <a:ext cx="91440" cy="571188"/>
        </a:xfrm>
        <a:custGeom>
          <a:avLst/>
          <a:gdLst/>
          <a:ahLst/>
          <a:cxnLst/>
          <a:rect l="0" t="0" r="0" b="0"/>
          <a:pathLst>
            <a:path>
              <a:moveTo>
                <a:pt x="45720" y="0"/>
              </a:moveTo>
              <a:lnTo>
                <a:pt x="45720" y="5711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108109-61C4-3447-A6D5-4F2AD58769FD}">
      <dsp:nvSpPr>
        <dsp:cNvPr id="0" name=""/>
        <dsp:cNvSpPr/>
      </dsp:nvSpPr>
      <dsp:spPr>
        <a:xfrm>
          <a:off x="5148690" y="1247753"/>
          <a:ext cx="3600617" cy="571188"/>
        </a:xfrm>
        <a:custGeom>
          <a:avLst/>
          <a:gdLst/>
          <a:ahLst/>
          <a:cxnLst/>
          <a:rect l="0" t="0" r="0" b="0"/>
          <a:pathLst>
            <a:path>
              <a:moveTo>
                <a:pt x="0" y="0"/>
              </a:moveTo>
              <a:lnTo>
                <a:pt x="0" y="389248"/>
              </a:lnTo>
              <a:lnTo>
                <a:pt x="3600617" y="389248"/>
              </a:lnTo>
              <a:lnTo>
                <a:pt x="3600617" y="57118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92C68F6-C6C6-DC43-9F5D-4CD764D0F085}">
      <dsp:nvSpPr>
        <dsp:cNvPr id="0" name=""/>
        <dsp:cNvSpPr/>
      </dsp:nvSpPr>
      <dsp:spPr>
        <a:xfrm>
          <a:off x="6303176" y="3066064"/>
          <a:ext cx="91440" cy="571188"/>
        </a:xfrm>
        <a:custGeom>
          <a:avLst/>
          <a:gdLst/>
          <a:ahLst/>
          <a:cxnLst/>
          <a:rect l="0" t="0" r="0" b="0"/>
          <a:pathLst>
            <a:path>
              <a:moveTo>
                <a:pt x="45720" y="0"/>
              </a:moveTo>
              <a:lnTo>
                <a:pt x="45720" y="5711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87B2495-FC65-0345-9399-3E5FA3D1A21B}">
      <dsp:nvSpPr>
        <dsp:cNvPr id="0" name=""/>
        <dsp:cNvSpPr/>
      </dsp:nvSpPr>
      <dsp:spPr>
        <a:xfrm>
          <a:off x="5148690" y="1247753"/>
          <a:ext cx="1200205" cy="571188"/>
        </a:xfrm>
        <a:custGeom>
          <a:avLst/>
          <a:gdLst/>
          <a:ahLst/>
          <a:cxnLst/>
          <a:rect l="0" t="0" r="0" b="0"/>
          <a:pathLst>
            <a:path>
              <a:moveTo>
                <a:pt x="0" y="0"/>
              </a:moveTo>
              <a:lnTo>
                <a:pt x="0" y="389248"/>
              </a:lnTo>
              <a:lnTo>
                <a:pt x="1200205" y="389248"/>
              </a:lnTo>
              <a:lnTo>
                <a:pt x="1200205" y="57118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D527B8-F495-144A-BB5E-FE023C56A395}">
      <dsp:nvSpPr>
        <dsp:cNvPr id="0" name=""/>
        <dsp:cNvSpPr/>
      </dsp:nvSpPr>
      <dsp:spPr>
        <a:xfrm>
          <a:off x="3902764" y="3066064"/>
          <a:ext cx="91440" cy="571188"/>
        </a:xfrm>
        <a:custGeom>
          <a:avLst/>
          <a:gdLst/>
          <a:ahLst/>
          <a:cxnLst/>
          <a:rect l="0" t="0" r="0" b="0"/>
          <a:pathLst>
            <a:path>
              <a:moveTo>
                <a:pt x="45720" y="0"/>
              </a:moveTo>
              <a:lnTo>
                <a:pt x="45720" y="5711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684809D-3B4C-7246-A1F7-09114AE54BCF}">
      <dsp:nvSpPr>
        <dsp:cNvPr id="0" name=""/>
        <dsp:cNvSpPr/>
      </dsp:nvSpPr>
      <dsp:spPr>
        <a:xfrm>
          <a:off x="3948484" y="1247753"/>
          <a:ext cx="1200205" cy="571188"/>
        </a:xfrm>
        <a:custGeom>
          <a:avLst/>
          <a:gdLst/>
          <a:ahLst/>
          <a:cxnLst/>
          <a:rect l="0" t="0" r="0" b="0"/>
          <a:pathLst>
            <a:path>
              <a:moveTo>
                <a:pt x="1200205" y="0"/>
              </a:moveTo>
              <a:lnTo>
                <a:pt x="1200205" y="389248"/>
              </a:lnTo>
              <a:lnTo>
                <a:pt x="0" y="389248"/>
              </a:lnTo>
              <a:lnTo>
                <a:pt x="0" y="57118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B9E1CB5-32FB-CE4C-A5BC-08FD9AB139DC}">
      <dsp:nvSpPr>
        <dsp:cNvPr id="0" name=""/>
        <dsp:cNvSpPr/>
      </dsp:nvSpPr>
      <dsp:spPr>
        <a:xfrm>
          <a:off x="1502352" y="3066064"/>
          <a:ext cx="91440" cy="571188"/>
        </a:xfrm>
        <a:custGeom>
          <a:avLst/>
          <a:gdLst/>
          <a:ahLst/>
          <a:cxnLst/>
          <a:rect l="0" t="0" r="0" b="0"/>
          <a:pathLst>
            <a:path>
              <a:moveTo>
                <a:pt x="45720" y="0"/>
              </a:moveTo>
              <a:lnTo>
                <a:pt x="45720" y="5711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F94FD32-F032-EB42-B7C9-88B6B998D404}">
      <dsp:nvSpPr>
        <dsp:cNvPr id="0" name=""/>
        <dsp:cNvSpPr/>
      </dsp:nvSpPr>
      <dsp:spPr>
        <a:xfrm>
          <a:off x="1548072" y="1247753"/>
          <a:ext cx="3600617" cy="571188"/>
        </a:xfrm>
        <a:custGeom>
          <a:avLst/>
          <a:gdLst/>
          <a:ahLst/>
          <a:cxnLst/>
          <a:rect l="0" t="0" r="0" b="0"/>
          <a:pathLst>
            <a:path>
              <a:moveTo>
                <a:pt x="3600617" y="0"/>
              </a:moveTo>
              <a:lnTo>
                <a:pt x="3600617" y="389248"/>
              </a:lnTo>
              <a:lnTo>
                <a:pt x="0" y="389248"/>
              </a:lnTo>
              <a:lnTo>
                <a:pt x="0" y="57118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9B68DC3-742A-B547-8F28-4B7F96852565}">
      <dsp:nvSpPr>
        <dsp:cNvPr id="0" name=""/>
        <dsp:cNvSpPr/>
      </dsp:nvSpPr>
      <dsp:spPr>
        <a:xfrm>
          <a:off x="4166703" y="630"/>
          <a:ext cx="1963973" cy="124712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BCD2965-B0E0-D743-820D-78268A67757B}">
      <dsp:nvSpPr>
        <dsp:cNvPr id="0" name=""/>
        <dsp:cNvSpPr/>
      </dsp:nvSpPr>
      <dsp:spPr>
        <a:xfrm>
          <a:off x="4384923" y="207938"/>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Cardiac </a:t>
          </a:r>
        </a:p>
        <a:p>
          <a:pPr marL="0" lvl="0" indent="0" algn="ctr" defTabSz="1022350">
            <a:lnSpc>
              <a:spcPct val="90000"/>
            </a:lnSpc>
            <a:spcBef>
              <a:spcPct val="0"/>
            </a:spcBef>
            <a:spcAft>
              <a:spcPct val="35000"/>
            </a:spcAft>
            <a:buNone/>
          </a:pPr>
          <a:r>
            <a:rPr lang="en-US" sz="2300" kern="1200" dirty="0"/>
            <a:t>Output</a:t>
          </a:r>
        </a:p>
      </dsp:txBody>
      <dsp:txXfrm>
        <a:off x="4421450" y="244465"/>
        <a:ext cx="1890919" cy="1174068"/>
      </dsp:txXfrm>
    </dsp:sp>
    <dsp:sp modelId="{067588DF-C3F3-1745-AC92-942C61C20535}">
      <dsp:nvSpPr>
        <dsp:cNvPr id="0" name=""/>
        <dsp:cNvSpPr/>
      </dsp:nvSpPr>
      <dsp:spPr>
        <a:xfrm>
          <a:off x="566086" y="1818941"/>
          <a:ext cx="1963973" cy="1247122"/>
        </a:xfrm>
        <a:prstGeom prst="roundRect">
          <a:avLst>
            <a:gd name="adj" fmla="val 10000"/>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sp>
    <dsp:sp modelId="{148305AC-8318-8247-9694-1BA841214690}">
      <dsp:nvSpPr>
        <dsp:cNvPr id="0" name=""/>
        <dsp:cNvSpPr/>
      </dsp:nvSpPr>
      <dsp:spPr>
        <a:xfrm>
          <a:off x="784305" y="2026250"/>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Preload</a:t>
          </a:r>
        </a:p>
      </dsp:txBody>
      <dsp:txXfrm>
        <a:off x="820832" y="2062777"/>
        <a:ext cx="1890919" cy="1174068"/>
      </dsp:txXfrm>
    </dsp:sp>
    <dsp:sp modelId="{4A90A6A8-64EF-B245-B647-3760E703CBEE}">
      <dsp:nvSpPr>
        <dsp:cNvPr id="0" name=""/>
        <dsp:cNvSpPr/>
      </dsp:nvSpPr>
      <dsp:spPr>
        <a:xfrm>
          <a:off x="566086" y="3637253"/>
          <a:ext cx="1963973" cy="124712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ECC8CE0-4CD7-F74E-B5D7-6CB3351491F6}">
      <dsp:nvSpPr>
        <dsp:cNvPr id="0" name=""/>
        <dsp:cNvSpPr/>
      </dsp:nvSpPr>
      <dsp:spPr>
        <a:xfrm>
          <a:off x="784305" y="3844561"/>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Optimize Stroke Volume</a:t>
          </a:r>
        </a:p>
      </dsp:txBody>
      <dsp:txXfrm>
        <a:off x="820832" y="3881088"/>
        <a:ext cx="1890919" cy="1174068"/>
      </dsp:txXfrm>
    </dsp:sp>
    <dsp:sp modelId="{F6275FBF-AE6F-CE41-8162-16260634F0C7}">
      <dsp:nvSpPr>
        <dsp:cNvPr id="0" name=""/>
        <dsp:cNvSpPr/>
      </dsp:nvSpPr>
      <dsp:spPr>
        <a:xfrm>
          <a:off x="2966497" y="1818941"/>
          <a:ext cx="1963973" cy="124712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0190F25-2B05-9F48-96C1-5578F2F0EDEC}">
      <dsp:nvSpPr>
        <dsp:cNvPr id="0" name=""/>
        <dsp:cNvSpPr/>
      </dsp:nvSpPr>
      <dsp:spPr>
        <a:xfrm>
          <a:off x="3184717" y="2026250"/>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Afterload</a:t>
          </a:r>
          <a:endParaRPr lang="en-US" sz="2300" kern="1200" dirty="0"/>
        </a:p>
      </dsp:txBody>
      <dsp:txXfrm>
        <a:off x="3221244" y="2062777"/>
        <a:ext cx="1890919" cy="1174068"/>
      </dsp:txXfrm>
    </dsp:sp>
    <dsp:sp modelId="{1217124B-0245-A447-B57C-38E798F22EB5}">
      <dsp:nvSpPr>
        <dsp:cNvPr id="0" name=""/>
        <dsp:cNvSpPr/>
      </dsp:nvSpPr>
      <dsp:spPr>
        <a:xfrm>
          <a:off x="2966497" y="3637253"/>
          <a:ext cx="1963973" cy="124712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9805F6-1DC7-C143-919B-BCD1098FEF18}">
      <dsp:nvSpPr>
        <dsp:cNvPr id="0" name=""/>
        <dsp:cNvSpPr/>
      </dsp:nvSpPr>
      <dsp:spPr>
        <a:xfrm>
          <a:off x="3184717" y="3844561"/>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Avoid Hypotension</a:t>
          </a:r>
        </a:p>
      </dsp:txBody>
      <dsp:txXfrm>
        <a:off x="3221244" y="3881088"/>
        <a:ext cx="1890919" cy="1174068"/>
      </dsp:txXfrm>
    </dsp:sp>
    <dsp:sp modelId="{D4EC2ACE-6690-6B4E-A60B-7D21AB2783BC}">
      <dsp:nvSpPr>
        <dsp:cNvPr id="0" name=""/>
        <dsp:cNvSpPr/>
      </dsp:nvSpPr>
      <dsp:spPr>
        <a:xfrm>
          <a:off x="5366909" y="1818941"/>
          <a:ext cx="1963973" cy="124712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B4D80E0-CEC2-AF4E-9926-4DBD2BDA69D0}">
      <dsp:nvSpPr>
        <dsp:cNvPr id="0" name=""/>
        <dsp:cNvSpPr/>
      </dsp:nvSpPr>
      <dsp:spPr>
        <a:xfrm>
          <a:off x="5585128" y="2026250"/>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Contractility</a:t>
          </a:r>
        </a:p>
      </dsp:txBody>
      <dsp:txXfrm>
        <a:off x="5621655" y="2062777"/>
        <a:ext cx="1890919" cy="1174068"/>
      </dsp:txXfrm>
    </dsp:sp>
    <dsp:sp modelId="{47AA4B04-0B7D-294B-96C9-FEBC26DDEC91}">
      <dsp:nvSpPr>
        <dsp:cNvPr id="0" name=""/>
        <dsp:cNvSpPr/>
      </dsp:nvSpPr>
      <dsp:spPr>
        <a:xfrm>
          <a:off x="5366909" y="3637253"/>
          <a:ext cx="1963973" cy="124712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0C8236A-2664-8C47-829A-E5704721F54A}">
      <dsp:nvSpPr>
        <dsp:cNvPr id="0" name=""/>
        <dsp:cNvSpPr/>
      </dsp:nvSpPr>
      <dsp:spPr>
        <a:xfrm>
          <a:off x="5585128" y="3844561"/>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Optimize</a:t>
          </a:r>
        </a:p>
      </dsp:txBody>
      <dsp:txXfrm>
        <a:off x="5621655" y="3881088"/>
        <a:ext cx="1890919" cy="1174068"/>
      </dsp:txXfrm>
    </dsp:sp>
    <dsp:sp modelId="{799C3327-3A51-2A43-A73A-8396ADFF9AB1}">
      <dsp:nvSpPr>
        <dsp:cNvPr id="0" name=""/>
        <dsp:cNvSpPr/>
      </dsp:nvSpPr>
      <dsp:spPr>
        <a:xfrm>
          <a:off x="7767321" y="1818941"/>
          <a:ext cx="1963973" cy="124712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CA80476-DECA-FA43-B2E2-800DFA3E5104}">
      <dsp:nvSpPr>
        <dsp:cNvPr id="0" name=""/>
        <dsp:cNvSpPr/>
      </dsp:nvSpPr>
      <dsp:spPr>
        <a:xfrm>
          <a:off x="7985540" y="2026250"/>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Heart Rate</a:t>
          </a:r>
        </a:p>
      </dsp:txBody>
      <dsp:txXfrm>
        <a:off x="8022067" y="2062777"/>
        <a:ext cx="1890919" cy="1174068"/>
      </dsp:txXfrm>
    </dsp:sp>
    <dsp:sp modelId="{83571A01-1459-2940-B532-4064BEEAE0B7}">
      <dsp:nvSpPr>
        <dsp:cNvPr id="0" name=""/>
        <dsp:cNvSpPr/>
      </dsp:nvSpPr>
      <dsp:spPr>
        <a:xfrm>
          <a:off x="7767321" y="3637253"/>
          <a:ext cx="1963973" cy="124712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EA90240-DDC2-1040-A359-8BC965B4CC62}">
      <dsp:nvSpPr>
        <dsp:cNvPr id="0" name=""/>
        <dsp:cNvSpPr/>
      </dsp:nvSpPr>
      <dsp:spPr>
        <a:xfrm>
          <a:off x="7985540" y="3844561"/>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Avoid Tachycardia</a:t>
          </a:r>
        </a:p>
      </dsp:txBody>
      <dsp:txXfrm>
        <a:off x="8022067" y="3881088"/>
        <a:ext cx="1890919" cy="117406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6FCAF-0C9F-744E-9A1B-C8E89467898E}">
      <dsp:nvSpPr>
        <dsp:cNvPr id="0" name=""/>
        <dsp:cNvSpPr/>
      </dsp:nvSpPr>
      <dsp:spPr>
        <a:xfrm>
          <a:off x="0" y="73677"/>
          <a:ext cx="10482470" cy="18696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Most patients can safely undergo a vaginal birth at 39-40 weeks</a:t>
          </a:r>
        </a:p>
      </dsp:txBody>
      <dsp:txXfrm>
        <a:off x="91269" y="164946"/>
        <a:ext cx="10299932" cy="1687122"/>
      </dsp:txXfrm>
    </dsp:sp>
    <dsp:sp modelId="{B3251B00-BA0C-6D4C-B074-613E3BA20A7F}">
      <dsp:nvSpPr>
        <dsp:cNvPr id="0" name=""/>
        <dsp:cNvSpPr/>
      </dsp:nvSpPr>
      <dsp:spPr>
        <a:xfrm>
          <a:off x="0" y="2078697"/>
          <a:ext cx="10482470" cy="186966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Final decision made by interprofessional Cardio-obstetrics Team</a:t>
          </a:r>
        </a:p>
      </dsp:txBody>
      <dsp:txXfrm>
        <a:off x="91269" y="2169966"/>
        <a:ext cx="10299932" cy="168712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354A2-A104-E74B-B61C-1F90EC3D9955}">
      <dsp:nvSpPr>
        <dsp:cNvPr id="0" name=""/>
        <dsp:cNvSpPr/>
      </dsp:nvSpPr>
      <dsp:spPr>
        <a:xfrm>
          <a:off x="0" y="641"/>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BC6FF-89A6-1845-B932-38FE1E7B9A11}">
      <dsp:nvSpPr>
        <dsp:cNvPr id="0" name=""/>
        <dsp:cNvSpPr/>
      </dsp:nvSpPr>
      <dsp:spPr>
        <a:xfrm>
          <a:off x="0" y="641"/>
          <a:ext cx="11436350" cy="1050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Increased blood loss</a:t>
          </a:r>
        </a:p>
      </dsp:txBody>
      <dsp:txXfrm>
        <a:off x="0" y="641"/>
        <a:ext cx="11436350" cy="1050033"/>
      </dsp:txXfrm>
    </dsp:sp>
    <dsp:sp modelId="{0A012F84-8B0E-A245-AED3-127072CB9D05}">
      <dsp:nvSpPr>
        <dsp:cNvPr id="0" name=""/>
        <dsp:cNvSpPr/>
      </dsp:nvSpPr>
      <dsp:spPr>
        <a:xfrm>
          <a:off x="0" y="1050674"/>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3555F-85C3-7641-9C0C-099AF2F632DB}">
      <dsp:nvSpPr>
        <dsp:cNvPr id="0" name=""/>
        <dsp:cNvSpPr/>
      </dsp:nvSpPr>
      <dsp:spPr>
        <a:xfrm>
          <a:off x="0" y="1050674"/>
          <a:ext cx="11436350" cy="1050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i="0" kern="1200"/>
            <a:t>Increased risk of infection</a:t>
          </a:r>
          <a:endParaRPr lang="en-US" sz="4000" kern="1200"/>
        </a:p>
      </dsp:txBody>
      <dsp:txXfrm>
        <a:off x="0" y="1050674"/>
        <a:ext cx="11436350" cy="1050033"/>
      </dsp:txXfrm>
    </dsp:sp>
    <dsp:sp modelId="{5DEC0884-B808-864A-B272-64D8F2D1A162}">
      <dsp:nvSpPr>
        <dsp:cNvPr id="0" name=""/>
        <dsp:cNvSpPr/>
      </dsp:nvSpPr>
      <dsp:spPr>
        <a:xfrm>
          <a:off x="0" y="2100708"/>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016EE7-854B-D548-AF66-B66A43290CD0}">
      <dsp:nvSpPr>
        <dsp:cNvPr id="0" name=""/>
        <dsp:cNvSpPr/>
      </dsp:nvSpPr>
      <dsp:spPr>
        <a:xfrm>
          <a:off x="0" y="2100708"/>
          <a:ext cx="11436350" cy="1050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Increased risk for thrombosis</a:t>
          </a:r>
        </a:p>
      </dsp:txBody>
      <dsp:txXfrm>
        <a:off x="0" y="2100708"/>
        <a:ext cx="11436350" cy="1050033"/>
      </dsp:txXfrm>
    </dsp:sp>
    <dsp:sp modelId="{77727CBE-20FA-2945-92D1-1A3A9624F60A}">
      <dsp:nvSpPr>
        <dsp:cNvPr id="0" name=""/>
        <dsp:cNvSpPr/>
      </dsp:nvSpPr>
      <dsp:spPr>
        <a:xfrm>
          <a:off x="0" y="3150741"/>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7FB90-F928-9843-A5AA-45084B55E166}">
      <dsp:nvSpPr>
        <dsp:cNvPr id="0" name=""/>
        <dsp:cNvSpPr/>
      </dsp:nvSpPr>
      <dsp:spPr>
        <a:xfrm>
          <a:off x="0" y="3150741"/>
          <a:ext cx="11436350" cy="1050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i="0" kern="1200"/>
            <a:t>Increased risk for bleeding if on anticoagulation</a:t>
          </a:r>
          <a:endParaRPr lang="en-US" sz="4000" kern="1200"/>
        </a:p>
      </dsp:txBody>
      <dsp:txXfrm>
        <a:off x="0" y="3150741"/>
        <a:ext cx="11436350" cy="1050033"/>
      </dsp:txXfrm>
    </dsp:sp>
    <dsp:sp modelId="{FCF96F58-3648-F643-8332-B641351DD981}">
      <dsp:nvSpPr>
        <dsp:cNvPr id="0" name=""/>
        <dsp:cNvSpPr/>
      </dsp:nvSpPr>
      <dsp:spPr>
        <a:xfrm>
          <a:off x="0" y="4200775"/>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0B246A-C561-FA4A-8A1F-FF26BF6608A3}">
      <dsp:nvSpPr>
        <dsp:cNvPr id="0" name=""/>
        <dsp:cNvSpPr/>
      </dsp:nvSpPr>
      <dsp:spPr>
        <a:xfrm>
          <a:off x="0" y="4200775"/>
          <a:ext cx="11436350" cy="1050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i="0" kern="1200"/>
            <a:t>Risks related to potential need for general anesthesia</a:t>
          </a:r>
          <a:endParaRPr lang="en-US" sz="4000" kern="1200"/>
        </a:p>
      </dsp:txBody>
      <dsp:txXfrm>
        <a:off x="0" y="4200775"/>
        <a:ext cx="11436350" cy="105003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09259-F89C-EB4A-9FE9-A27DD5150F69}">
      <dsp:nvSpPr>
        <dsp:cNvPr id="0" name=""/>
        <dsp:cNvSpPr/>
      </dsp:nvSpPr>
      <dsp:spPr>
        <a:xfrm>
          <a:off x="1396" y="992359"/>
          <a:ext cx="5444551" cy="326673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Provide patient education focused on general life-threatening PP complications and early warning signs, including instructions of who to notify if they have concerns, and time/date of scheduled postpartum visit.</a:t>
          </a:r>
        </a:p>
      </dsp:txBody>
      <dsp:txXfrm>
        <a:off x="1396" y="992359"/>
        <a:ext cx="5444551" cy="3266730"/>
      </dsp:txXfrm>
    </dsp:sp>
    <dsp:sp modelId="{4A228B74-C912-654C-8CF8-157C5BAD1AEA}">
      <dsp:nvSpPr>
        <dsp:cNvPr id="0" name=""/>
        <dsp:cNvSpPr/>
      </dsp:nvSpPr>
      <dsp:spPr>
        <a:xfrm>
          <a:off x="5990402" y="992359"/>
          <a:ext cx="5444551" cy="3266730"/>
        </a:xfrm>
        <a:prstGeom prst="rect">
          <a:avLst/>
        </a:prstGeom>
        <a:solidFill>
          <a:schemeClr val="accent2">
            <a:hueOff val="6108475"/>
            <a:satOff val="-26959"/>
            <a:lumOff val="1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Coordinate transitions of care including the discharge from the birthing facility to home and transition from postpartum care to ongoing primary and specialty care.</a:t>
          </a:r>
        </a:p>
      </dsp:txBody>
      <dsp:txXfrm>
        <a:off x="5990402" y="992359"/>
        <a:ext cx="5444551" cy="326673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5ADA4-66AB-8540-AEFC-3C148190A804}">
      <dsp:nvSpPr>
        <dsp:cNvPr id="0" name=""/>
        <dsp:cNvSpPr/>
      </dsp:nvSpPr>
      <dsp:spPr>
        <a:xfrm rot="5400000">
          <a:off x="7271060" y="-3024932"/>
          <a:ext cx="1011314" cy="731926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Interpretation skills and maintain competency</a:t>
          </a:r>
        </a:p>
        <a:p>
          <a:pPr marL="228600" lvl="1" indent="-228600" algn="l" defTabSz="1155700">
            <a:lnSpc>
              <a:spcPct val="90000"/>
            </a:lnSpc>
            <a:spcBef>
              <a:spcPct val="0"/>
            </a:spcBef>
            <a:spcAft>
              <a:spcPct val="15000"/>
            </a:spcAft>
            <a:buChar char="•"/>
          </a:pPr>
          <a:r>
            <a:rPr lang="en-US" sz="2600" kern="1200"/>
            <a:t>Telemetry capabilities</a:t>
          </a:r>
        </a:p>
      </dsp:txBody>
      <dsp:txXfrm rot="-5400000">
        <a:off x="4117085" y="178411"/>
        <a:ext cx="7269896" cy="912578"/>
      </dsp:txXfrm>
    </dsp:sp>
    <dsp:sp modelId="{3A15F6C8-5581-AD45-883A-FBECC02D82BD}">
      <dsp:nvSpPr>
        <dsp:cNvPr id="0" name=""/>
        <dsp:cNvSpPr/>
      </dsp:nvSpPr>
      <dsp:spPr>
        <a:xfrm>
          <a:off x="0" y="2628"/>
          <a:ext cx="4117086" cy="12641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a:t>ECG </a:t>
          </a:r>
        </a:p>
      </dsp:txBody>
      <dsp:txXfrm>
        <a:off x="61710" y="64338"/>
        <a:ext cx="3993666" cy="1140722"/>
      </dsp:txXfrm>
    </dsp:sp>
    <dsp:sp modelId="{26963036-046F-0147-9728-80E54BB15D66}">
      <dsp:nvSpPr>
        <dsp:cNvPr id="0" name=""/>
        <dsp:cNvSpPr/>
      </dsp:nvSpPr>
      <dsp:spPr>
        <a:xfrm rot="5400000">
          <a:off x="7271060" y="-1697582"/>
          <a:ext cx="1011314" cy="7319264"/>
        </a:xfrm>
        <a:prstGeom prst="round2SameRect">
          <a:avLst/>
        </a:prstGeom>
        <a:solidFill>
          <a:schemeClr val="accent2">
            <a:tint val="40000"/>
            <a:alpha val="90000"/>
            <a:hueOff val="1789013"/>
            <a:satOff val="-691"/>
            <a:lumOff val="-73"/>
            <a:alphaOff val="0"/>
          </a:schemeClr>
        </a:solidFill>
        <a:ln w="12700" cap="flat" cmpd="sng" algn="ctr">
          <a:solidFill>
            <a:schemeClr val="accent2">
              <a:tint val="40000"/>
              <a:alpha val="90000"/>
              <a:hueOff val="1789013"/>
              <a:satOff val="-691"/>
              <a:lumOff val="-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Availability</a:t>
          </a:r>
        </a:p>
        <a:p>
          <a:pPr marL="228600" lvl="1" indent="-228600" algn="l" defTabSz="1155700">
            <a:lnSpc>
              <a:spcPct val="90000"/>
            </a:lnSpc>
            <a:spcBef>
              <a:spcPct val="0"/>
            </a:spcBef>
            <a:spcAft>
              <a:spcPct val="15000"/>
            </a:spcAft>
            <a:buChar char="•"/>
          </a:pPr>
          <a:r>
            <a:rPr lang="en-US" sz="2600" kern="1200" dirty="0"/>
            <a:t>Knowledge re. administration and monitoring</a:t>
          </a:r>
        </a:p>
      </dsp:txBody>
      <dsp:txXfrm rot="-5400000">
        <a:off x="4117085" y="1505761"/>
        <a:ext cx="7269896" cy="912578"/>
      </dsp:txXfrm>
    </dsp:sp>
    <dsp:sp modelId="{EBECFDCE-BC2B-E24B-84EC-C9A8485DFF0C}">
      <dsp:nvSpPr>
        <dsp:cNvPr id="0" name=""/>
        <dsp:cNvSpPr/>
      </dsp:nvSpPr>
      <dsp:spPr>
        <a:xfrm>
          <a:off x="0" y="1329978"/>
          <a:ext cx="4117086" cy="1264142"/>
        </a:xfrm>
        <a:prstGeom prst="roundRect">
          <a:avLst/>
        </a:prstGeom>
        <a:solidFill>
          <a:schemeClr val="accent2">
            <a:hueOff val="2036158"/>
            <a:satOff val="-8986"/>
            <a:lumOff val="3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a:t>Medications</a:t>
          </a:r>
        </a:p>
      </dsp:txBody>
      <dsp:txXfrm>
        <a:off x="61710" y="1391688"/>
        <a:ext cx="3993666" cy="1140722"/>
      </dsp:txXfrm>
    </dsp:sp>
    <dsp:sp modelId="{A7F5DB0C-E037-F248-8B8A-D03F40242A31}">
      <dsp:nvSpPr>
        <dsp:cNvPr id="0" name=""/>
        <dsp:cNvSpPr/>
      </dsp:nvSpPr>
      <dsp:spPr>
        <a:xfrm rot="5400000">
          <a:off x="7271060" y="-370231"/>
          <a:ext cx="1011314" cy="7319264"/>
        </a:xfrm>
        <a:prstGeom prst="round2SameRect">
          <a:avLst/>
        </a:prstGeom>
        <a:solidFill>
          <a:schemeClr val="accent2">
            <a:tint val="40000"/>
            <a:alpha val="90000"/>
            <a:hueOff val="3578027"/>
            <a:satOff val="-1381"/>
            <a:lumOff val="-147"/>
            <a:alphaOff val="0"/>
          </a:schemeClr>
        </a:solidFill>
        <a:ln w="12700" cap="flat" cmpd="sng" algn="ctr">
          <a:solidFill>
            <a:schemeClr val="accent2">
              <a:tint val="40000"/>
              <a:alpha val="90000"/>
              <a:hueOff val="3578027"/>
              <a:satOff val="-1381"/>
              <a:lumOff val="-1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Dependent on CVD</a:t>
          </a:r>
        </a:p>
      </dsp:txBody>
      <dsp:txXfrm rot="-5400000">
        <a:off x="4117085" y="2833112"/>
        <a:ext cx="7269896" cy="912578"/>
      </dsp:txXfrm>
    </dsp:sp>
    <dsp:sp modelId="{C28F19E6-EA10-8546-8761-BD4C7672ED49}">
      <dsp:nvSpPr>
        <dsp:cNvPr id="0" name=""/>
        <dsp:cNvSpPr/>
      </dsp:nvSpPr>
      <dsp:spPr>
        <a:xfrm>
          <a:off x="0" y="2657328"/>
          <a:ext cx="4117086" cy="1264142"/>
        </a:xfrm>
        <a:prstGeom prst="roundRect">
          <a:avLst/>
        </a:prstGeom>
        <a:solidFill>
          <a:schemeClr val="accent2">
            <a:hueOff val="4072317"/>
            <a:satOff val="-17973"/>
            <a:lumOff val="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Individualized plan of care</a:t>
          </a:r>
        </a:p>
      </dsp:txBody>
      <dsp:txXfrm>
        <a:off x="61710" y="2719038"/>
        <a:ext cx="3993666" cy="1140722"/>
      </dsp:txXfrm>
    </dsp:sp>
    <dsp:sp modelId="{672A6894-028B-F341-980C-E07B9F375219}">
      <dsp:nvSpPr>
        <dsp:cNvPr id="0" name=""/>
        <dsp:cNvSpPr/>
      </dsp:nvSpPr>
      <dsp:spPr>
        <a:xfrm rot="5400000">
          <a:off x="7271060" y="957118"/>
          <a:ext cx="1011314" cy="7319264"/>
        </a:xfrm>
        <a:prstGeom prst="round2SameRect">
          <a:avLst/>
        </a:prstGeom>
        <a:solidFill>
          <a:schemeClr val="accent2">
            <a:tint val="40000"/>
            <a:alpha val="90000"/>
            <a:hueOff val="5367040"/>
            <a:satOff val="-2072"/>
            <a:lumOff val="-220"/>
            <a:alphaOff val="0"/>
          </a:schemeClr>
        </a:solidFill>
        <a:ln w="12700" cap="flat" cmpd="sng" algn="ctr">
          <a:solidFill>
            <a:schemeClr val="accent2">
              <a:tint val="40000"/>
              <a:alpha val="90000"/>
              <a:hueOff val="5367040"/>
              <a:satOff val="-2072"/>
              <a:lumOff val="-2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Prepare for specific patient</a:t>
          </a:r>
        </a:p>
      </dsp:txBody>
      <dsp:txXfrm rot="-5400000">
        <a:off x="4117085" y="4160461"/>
        <a:ext cx="7269896" cy="912578"/>
      </dsp:txXfrm>
    </dsp:sp>
    <dsp:sp modelId="{20AA2948-D983-9D4E-AFCF-3CDEA22792C6}">
      <dsp:nvSpPr>
        <dsp:cNvPr id="0" name=""/>
        <dsp:cNvSpPr/>
      </dsp:nvSpPr>
      <dsp:spPr>
        <a:xfrm>
          <a:off x="0" y="3984678"/>
          <a:ext cx="4117086" cy="1264142"/>
        </a:xfrm>
        <a:prstGeom prst="roundRect">
          <a:avLst/>
        </a:prstGeom>
        <a:solidFill>
          <a:schemeClr val="accent2">
            <a:hueOff val="6108475"/>
            <a:satOff val="-26959"/>
            <a:lumOff val="1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Simulation</a:t>
          </a:r>
        </a:p>
      </dsp:txBody>
      <dsp:txXfrm>
        <a:off x="61710" y="4046388"/>
        <a:ext cx="3993666" cy="11407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50BE8-5AC7-4E01-AC0A-7D346C6ABC54}">
      <dsp:nvSpPr>
        <dsp:cNvPr id="0" name=""/>
        <dsp:cNvSpPr/>
      </dsp:nvSpPr>
      <dsp:spPr>
        <a:xfrm>
          <a:off x="965179" y="1609728"/>
          <a:ext cx="1487359" cy="148735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41DD6-20A7-44BC-BD6A-FEE1331394D1}">
      <dsp:nvSpPr>
        <dsp:cNvPr id="0" name=""/>
        <dsp:cNvSpPr/>
      </dsp:nvSpPr>
      <dsp:spPr>
        <a:xfrm>
          <a:off x="1282157" y="1926706"/>
          <a:ext cx="853402" cy="853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62243A-DBA1-418C-963E-4F3C30C3F314}">
      <dsp:nvSpPr>
        <dsp:cNvPr id="0" name=""/>
        <dsp:cNvSpPr/>
      </dsp:nvSpPr>
      <dsp:spPr>
        <a:xfrm>
          <a:off x="489712" y="3560363"/>
          <a:ext cx="243829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Liver</a:t>
          </a:r>
        </a:p>
      </dsp:txBody>
      <dsp:txXfrm>
        <a:off x="489712" y="3560363"/>
        <a:ext cx="2438294" cy="720000"/>
      </dsp:txXfrm>
    </dsp:sp>
    <dsp:sp modelId="{B6FDAE7F-E00E-485C-8DF4-C75C2CB13218}">
      <dsp:nvSpPr>
        <dsp:cNvPr id="0" name=""/>
        <dsp:cNvSpPr/>
      </dsp:nvSpPr>
      <dsp:spPr>
        <a:xfrm>
          <a:off x="3830175" y="1609728"/>
          <a:ext cx="1487359" cy="148735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F467D3-A48C-4A44-98F4-92A017963B1D}">
      <dsp:nvSpPr>
        <dsp:cNvPr id="0" name=""/>
        <dsp:cNvSpPr/>
      </dsp:nvSpPr>
      <dsp:spPr>
        <a:xfrm>
          <a:off x="4147153" y="1926706"/>
          <a:ext cx="853402" cy="853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8C20C3-393D-4ABE-8655-5F6BB983EDA4}">
      <dsp:nvSpPr>
        <dsp:cNvPr id="0" name=""/>
        <dsp:cNvSpPr/>
      </dsp:nvSpPr>
      <dsp:spPr>
        <a:xfrm>
          <a:off x="3354707" y="3560363"/>
          <a:ext cx="243829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Lungs</a:t>
          </a:r>
        </a:p>
      </dsp:txBody>
      <dsp:txXfrm>
        <a:off x="3354707" y="3560363"/>
        <a:ext cx="2438294" cy="720000"/>
      </dsp:txXfrm>
    </dsp:sp>
    <dsp:sp modelId="{FABD6011-36FD-4EF5-9020-1112CF8D8C31}">
      <dsp:nvSpPr>
        <dsp:cNvPr id="0" name=""/>
        <dsp:cNvSpPr/>
      </dsp:nvSpPr>
      <dsp:spPr>
        <a:xfrm>
          <a:off x="6695170" y="1609728"/>
          <a:ext cx="1487359" cy="148735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729B87-9D3B-4451-B2CF-25A53FA342C9}">
      <dsp:nvSpPr>
        <dsp:cNvPr id="0" name=""/>
        <dsp:cNvSpPr/>
      </dsp:nvSpPr>
      <dsp:spPr>
        <a:xfrm>
          <a:off x="7012148" y="1926706"/>
          <a:ext cx="853402" cy="853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75E30F-97BF-412A-AB73-8B6628AC924A}">
      <dsp:nvSpPr>
        <dsp:cNvPr id="0" name=""/>
        <dsp:cNvSpPr/>
      </dsp:nvSpPr>
      <dsp:spPr>
        <a:xfrm>
          <a:off x="6219703" y="3560363"/>
          <a:ext cx="243829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Heart</a:t>
          </a:r>
        </a:p>
      </dsp:txBody>
      <dsp:txXfrm>
        <a:off x="6219703" y="3560363"/>
        <a:ext cx="2438294" cy="720000"/>
      </dsp:txXfrm>
    </dsp:sp>
    <dsp:sp modelId="{8FEE9D8B-7664-48F5-9D8A-B26F228E6731}">
      <dsp:nvSpPr>
        <dsp:cNvPr id="0" name=""/>
        <dsp:cNvSpPr/>
      </dsp:nvSpPr>
      <dsp:spPr>
        <a:xfrm>
          <a:off x="9560166" y="1609728"/>
          <a:ext cx="1487359" cy="148735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FDC892-A7A5-4196-B06B-2ACCEE3F8F18}">
      <dsp:nvSpPr>
        <dsp:cNvPr id="0" name=""/>
        <dsp:cNvSpPr/>
      </dsp:nvSpPr>
      <dsp:spPr>
        <a:xfrm>
          <a:off x="9877144" y="1926706"/>
          <a:ext cx="853402" cy="853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4BB8AB-F003-4B4B-ABB1-F9628A80F6CF}">
      <dsp:nvSpPr>
        <dsp:cNvPr id="0" name=""/>
        <dsp:cNvSpPr/>
      </dsp:nvSpPr>
      <dsp:spPr>
        <a:xfrm>
          <a:off x="9084698" y="3560363"/>
          <a:ext cx="243829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Brain</a:t>
          </a:r>
        </a:p>
      </dsp:txBody>
      <dsp:txXfrm>
        <a:off x="9084698" y="3560363"/>
        <a:ext cx="2438294"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DB415-251A-2F4E-ACBE-9DBDF2A60950}">
      <dsp:nvSpPr>
        <dsp:cNvPr id="0" name=""/>
        <dsp:cNvSpPr/>
      </dsp:nvSpPr>
      <dsp:spPr>
        <a:xfrm>
          <a:off x="8703587" y="3066064"/>
          <a:ext cx="91440" cy="571188"/>
        </a:xfrm>
        <a:custGeom>
          <a:avLst/>
          <a:gdLst/>
          <a:ahLst/>
          <a:cxnLst/>
          <a:rect l="0" t="0" r="0" b="0"/>
          <a:pathLst>
            <a:path>
              <a:moveTo>
                <a:pt x="45720" y="0"/>
              </a:moveTo>
              <a:lnTo>
                <a:pt x="45720" y="5711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108109-61C4-3447-A6D5-4F2AD58769FD}">
      <dsp:nvSpPr>
        <dsp:cNvPr id="0" name=""/>
        <dsp:cNvSpPr/>
      </dsp:nvSpPr>
      <dsp:spPr>
        <a:xfrm>
          <a:off x="5148690" y="1247753"/>
          <a:ext cx="3600617" cy="571188"/>
        </a:xfrm>
        <a:custGeom>
          <a:avLst/>
          <a:gdLst/>
          <a:ahLst/>
          <a:cxnLst/>
          <a:rect l="0" t="0" r="0" b="0"/>
          <a:pathLst>
            <a:path>
              <a:moveTo>
                <a:pt x="0" y="0"/>
              </a:moveTo>
              <a:lnTo>
                <a:pt x="0" y="389248"/>
              </a:lnTo>
              <a:lnTo>
                <a:pt x="3600617" y="389248"/>
              </a:lnTo>
              <a:lnTo>
                <a:pt x="3600617" y="57118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92C68F6-C6C6-DC43-9F5D-4CD764D0F085}">
      <dsp:nvSpPr>
        <dsp:cNvPr id="0" name=""/>
        <dsp:cNvSpPr/>
      </dsp:nvSpPr>
      <dsp:spPr>
        <a:xfrm>
          <a:off x="6303176" y="3066064"/>
          <a:ext cx="91440" cy="571188"/>
        </a:xfrm>
        <a:custGeom>
          <a:avLst/>
          <a:gdLst/>
          <a:ahLst/>
          <a:cxnLst/>
          <a:rect l="0" t="0" r="0" b="0"/>
          <a:pathLst>
            <a:path>
              <a:moveTo>
                <a:pt x="45720" y="0"/>
              </a:moveTo>
              <a:lnTo>
                <a:pt x="45720" y="5711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87B2495-FC65-0345-9399-3E5FA3D1A21B}">
      <dsp:nvSpPr>
        <dsp:cNvPr id="0" name=""/>
        <dsp:cNvSpPr/>
      </dsp:nvSpPr>
      <dsp:spPr>
        <a:xfrm>
          <a:off x="5148690" y="1247753"/>
          <a:ext cx="1200205" cy="571188"/>
        </a:xfrm>
        <a:custGeom>
          <a:avLst/>
          <a:gdLst/>
          <a:ahLst/>
          <a:cxnLst/>
          <a:rect l="0" t="0" r="0" b="0"/>
          <a:pathLst>
            <a:path>
              <a:moveTo>
                <a:pt x="0" y="0"/>
              </a:moveTo>
              <a:lnTo>
                <a:pt x="0" y="389248"/>
              </a:lnTo>
              <a:lnTo>
                <a:pt x="1200205" y="389248"/>
              </a:lnTo>
              <a:lnTo>
                <a:pt x="1200205" y="57118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D527B8-F495-144A-BB5E-FE023C56A395}">
      <dsp:nvSpPr>
        <dsp:cNvPr id="0" name=""/>
        <dsp:cNvSpPr/>
      </dsp:nvSpPr>
      <dsp:spPr>
        <a:xfrm>
          <a:off x="3902764" y="3066064"/>
          <a:ext cx="91440" cy="571188"/>
        </a:xfrm>
        <a:custGeom>
          <a:avLst/>
          <a:gdLst/>
          <a:ahLst/>
          <a:cxnLst/>
          <a:rect l="0" t="0" r="0" b="0"/>
          <a:pathLst>
            <a:path>
              <a:moveTo>
                <a:pt x="45720" y="0"/>
              </a:moveTo>
              <a:lnTo>
                <a:pt x="45720" y="5711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684809D-3B4C-7246-A1F7-09114AE54BCF}">
      <dsp:nvSpPr>
        <dsp:cNvPr id="0" name=""/>
        <dsp:cNvSpPr/>
      </dsp:nvSpPr>
      <dsp:spPr>
        <a:xfrm>
          <a:off x="3948484" y="1247753"/>
          <a:ext cx="1200205" cy="571188"/>
        </a:xfrm>
        <a:custGeom>
          <a:avLst/>
          <a:gdLst/>
          <a:ahLst/>
          <a:cxnLst/>
          <a:rect l="0" t="0" r="0" b="0"/>
          <a:pathLst>
            <a:path>
              <a:moveTo>
                <a:pt x="1200205" y="0"/>
              </a:moveTo>
              <a:lnTo>
                <a:pt x="1200205" y="389248"/>
              </a:lnTo>
              <a:lnTo>
                <a:pt x="0" y="389248"/>
              </a:lnTo>
              <a:lnTo>
                <a:pt x="0" y="57118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B9E1CB5-32FB-CE4C-A5BC-08FD9AB139DC}">
      <dsp:nvSpPr>
        <dsp:cNvPr id="0" name=""/>
        <dsp:cNvSpPr/>
      </dsp:nvSpPr>
      <dsp:spPr>
        <a:xfrm>
          <a:off x="1502352" y="3066064"/>
          <a:ext cx="91440" cy="571188"/>
        </a:xfrm>
        <a:custGeom>
          <a:avLst/>
          <a:gdLst/>
          <a:ahLst/>
          <a:cxnLst/>
          <a:rect l="0" t="0" r="0" b="0"/>
          <a:pathLst>
            <a:path>
              <a:moveTo>
                <a:pt x="45720" y="0"/>
              </a:moveTo>
              <a:lnTo>
                <a:pt x="45720" y="57118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F94FD32-F032-EB42-B7C9-88B6B998D404}">
      <dsp:nvSpPr>
        <dsp:cNvPr id="0" name=""/>
        <dsp:cNvSpPr/>
      </dsp:nvSpPr>
      <dsp:spPr>
        <a:xfrm>
          <a:off x="1548072" y="1247753"/>
          <a:ext cx="3600617" cy="571188"/>
        </a:xfrm>
        <a:custGeom>
          <a:avLst/>
          <a:gdLst/>
          <a:ahLst/>
          <a:cxnLst/>
          <a:rect l="0" t="0" r="0" b="0"/>
          <a:pathLst>
            <a:path>
              <a:moveTo>
                <a:pt x="3600617" y="0"/>
              </a:moveTo>
              <a:lnTo>
                <a:pt x="3600617" y="389248"/>
              </a:lnTo>
              <a:lnTo>
                <a:pt x="0" y="389248"/>
              </a:lnTo>
              <a:lnTo>
                <a:pt x="0" y="571188"/>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9B68DC3-742A-B547-8F28-4B7F96852565}">
      <dsp:nvSpPr>
        <dsp:cNvPr id="0" name=""/>
        <dsp:cNvSpPr/>
      </dsp:nvSpPr>
      <dsp:spPr>
        <a:xfrm>
          <a:off x="4166703" y="630"/>
          <a:ext cx="1963973" cy="1247122"/>
        </a:xfrm>
        <a:prstGeom prst="roundRect">
          <a:avLst>
            <a:gd name="adj" fmla="val 1000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4BCD2965-B0E0-D743-820D-78268A67757B}">
      <dsp:nvSpPr>
        <dsp:cNvPr id="0" name=""/>
        <dsp:cNvSpPr/>
      </dsp:nvSpPr>
      <dsp:spPr>
        <a:xfrm>
          <a:off x="4384923" y="207938"/>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Cardiac </a:t>
          </a:r>
        </a:p>
        <a:p>
          <a:pPr marL="0" lvl="0" indent="0" algn="ctr" defTabSz="1022350">
            <a:lnSpc>
              <a:spcPct val="90000"/>
            </a:lnSpc>
            <a:spcBef>
              <a:spcPct val="0"/>
            </a:spcBef>
            <a:spcAft>
              <a:spcPct val="35000"/>
            </a:spcAft>
            <a:buNone/>
          </a:pPr>
          <a:r>
            <a:rPr lang="en-US" sz="2300" kern="1200" dirty="0"/>
            <a:t>Output</a:t>
          </a:r>
        </a:p>
      </dsp:txBody>
      <dsp:txXfrm>
        <a:off x="4421450" y="244465"/>
        <a:ext cx="1890919" cy="1174068"/>
      </dsp:txXfrm>
    </dsp:sp>
    <dsp:sp modelId="{067588DF-C3F3-1745-AC92-942C61C20535}">
      <dsp:nvSpPr>
        <dsp:cNvPr id="0" name=""/>
        <dsp:cNvSpPr/>
      </dsp:nvSpPr>
      <dsp:spPr>
        <a:xfrm>
          <a:off x="566086" y="1818941"/>
          <a:ext cx="1963973" cy="1247122"/>
        </a:xfrm>
        <a:prstGeom prst="roundRect">
          <a:avLst>
            <a:gd name="adj" fmla="val 10000"/>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sp>
    <dsp:sp modelId="{148305AC-8318-8247-9694-1BA841214690}">
      <dsp:nvSpPr>
        <dsp:cNvPr id="0" name=""/>
        <dsp:cNvSpPr/>
      </dsp:nvSpPr>
      <dsp:spPr>
        <a:xfrm>
          <a:off x="784305" y="2026250"/>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Preload</a:t>
          </a:r>
        </a:p>
      </dsp:txBody>
      <dsp:txXfrm>
        <a:off x="820832" y="2062777"/>
        <a:ext cx="1890919" cy="1174068"/>
      </dsp:txXfrm>
    </dsp:sp>
    <dsp:sp modelId="{4A90A6A8-64EF-B245-B647-3760E703CBEE}">
      <dsp:nvSpPr>
        <dsp:cNvPr id="0" name=""/>
        <dsp:cNvSpPr/>
      </dsp:nvSpPr>
      <dsp:spPr>
        <a:xfrm>
          <a:off x="566086" y="3637253"/>
          <a:ext cx="1963973" cy="1247122"/>
        </a:xfrm>
        <a:prstGeom prst="roundRect">
          <a:avLst>
            <a:gd name="adj" fmla="val 10000"/>
          </a:avLst>
        </a:prstGeom>
        <a:solidFill>
          <a:schemeClr val="accent3">
            <a:alpha val="50000"/>
          </a:schemeClr>
        </a:solidFill>
        <a:ln>
          <a:noFill/>
        </a:ln>
        <a:effectLst/>
      </dsp:spPr>
      <dsp:style>
        <a:lnRef idx="0">
          <a:scrgbClr r="0" g="0" b="0"/>
        </a:lnRef>
        <a:fillRef idx="3">
          <a:scrgbClr r="0" g="0" b="0"/>
        </a:fillRef>
        <a:effectRef idx="2">
          <a:scrgbClr r="0" g="0" b="0"/>
        </a:effectRef>
        <a:fontRef idx="minor">
          <a:schemeClr val="lt1"/>
        </a:fontRef>
      </dsp:style>
    </dsp:sp>
    <dsp:sp modelId="{8ECC8CE0-4CD7-F74E-B5D7-6CB3351491F6}">
      <dsp:nvSpPr>
        <dsp:cNvPr id="0" name=""/>
        <dsp:cNvSpPr/>
      </dsp:nvSpPr>
      <dsp:spPr>
        <a:xfrm>
          <a:off x="784305" y="3844561"/>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Optimize Volume</a:t>
          </a:r>
        </a:p>
      </dsp:txBody>
      <dsp:txXfrm>
        <a:off x="820832" y="3881088"/>
        <a:ext cx="1890919" cy="1174068"/>
      </dsp:txXfrm>
    </dsp:sp>
    <dsp:sp modelId="{F6275FBF-AE6F-CE41-8162-16260634F0C7}">
      <dsp:nvSpPr>
        <dsp:cNvPr id="0" name=""/>
        <dsp:cNvSpPr/>
      </dsp:nvSpPr>
      <dsp:spPr>
        <a:xfrm>
          <a:off x="2966497" y="1818941"/>
          <a:ext cx="1963973" cy="1247122"/>
        </a:xfrm>
        <a:prstGeom prst="roundRect">
          <a:avLst>
            <a:gd name="adj" fmla="val 10000"/>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sp>
    <dsp:sp modelId="{E0190F25-2B05-9F48-96C1-5578F2F0EDEC}">
      <dsp:nvSpPr>
        <dsp:cNvPr id="0" name=""/>
        <dsp:cNvSpPr/>
      </dsp:nvSpPr>
      <dsp:spPr>
        <a:xfrm>
          <a:off x="3184717" y="2026250"/>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Afterload</a:t>
          </a:r>
          <a:endParaRPr lang="en-US" sz="2300" kern="1200" dirty="0"/>
        </a:p>
      </dsp:txBody>
      <dsp:txXfrm>
        <a:off x="3221244" y="2062777"/>
        <a:ext cx="1890919" cy="1174068"/>
      </dsp:txXfrm>
    </dsp:sp>
    <dsp:sp modelId="{1217124B-0245-A447-B57C-38E798F22EB5}">
      <dsp:nvSpPr>
        <dsp:cNvPr id="0" name=""/>
        <dsp:cNvSpPr/>
      </dsp:nvSpPr>
      <dsp:spPr>
        <a:xfrm>
          <a:off x="2966497" y="3637253"/>
          <a:ext cx="1963973" cy="1247122"/>
        </a:xfrm>
        <a:prstGeom prst="roundRect">
          <a:avLst>
            <a:gd name="adj" fmla="val 10000"/>
          </a:avLst>
        </a:prstGeom>
        <a:solidFill>
          <a:schemeClr val="accent3">
            <a:alpha val="50000"/>
          </a:schemeClr>
        </a:solidFill>
        <a:ln>
          <a:noFill/>
        </a:ln>
        <a:effectLst/>
      </dsp:spPr>
      <dsp:style>
        <a:lnRef idx="0">
          <a:scrgbClr r="0" g="0" b="0"/>
        </a:lnRef>
        <a:fillRef idx="3">
          <a:scrgbClr r="0" g="0" b="0"/>
        </a:fillRef>
        <a:effectRef idx="2">
          <a:scrgbClr r="0" g="0" b="0"/>
        </a:effectRef>
        <a:fontRef idx="minor">
          <a:schemeClr val="lt1"/>
        </a:fontRef>
      </dsp:style>
    </dsp:sp>
    <dsp:sp modelId="{269805F6-1DC7-C143-919B-BCD1098FEF18}">
      <dsp:nvSpPr>
        <dsp:cNvPr id="0" name=""/>
        <dsp:cNvSpPr/>
      </dsp:nvSpPr>
      <dsp:spPr>
        <a:xfrm>
          <a:off x="3184717" y="3844561"/>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Avoid Hypertension Hypotension</a:t>
          </a:r>
        </a:p>
      </dsp:txBody>
      <dsp:txXfrm>
        <a:off x="3221244" y="3881088"/>
        <a:ext cx="1890919" cy="1174068"/>
      </dsp:txXfrm>
    </dsp:sp>
    <dsp:sp modelId="{D4EC2ACE-6690-6B4E-A60B-7D21AB2783BC}">
      <dsp:nvSpPr>
        <dsp:cNvPr id="0" name=""/>
        <dsp:cNvSpPr/>
      </dsp:nvSpPr>
      <dsp:spPr>
        <a:xfrm>
          <a:off x="5366909" y="1818941"/>
          <a:ext cx="1963973" cy="1247122"/>
        </a:xfrm>
        <a:prstGeom prst="roundRect">
          <a:avLst>
            <a:gd name="adj" fmla="val 10000"/>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sp>
    <dsp:sp modelId="{3B4D80E0-CEC2-AF4E-9926-4DBD2BDA69D0}">
      <dsp:nvSpPr>
        <dsp:cNvPr id="0" name=""/>
        <dsp:cNvSpPr/>
      </dsp:nvSpPr>
      <dsp:spPr>
        <a:xfrm>
          <a:off x="5585128" y="2026250"/>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Contractility</a:t>
          </a:r>
        </a:p>
      </dsp:txBody>
      <dsp:txXfrm>
        <a:off x="5621655" y="2062777"/>
        <a:ext cx="1890919" cy="1174068"/>
      </dsp:txXfrm>
    </dsp:sp>
    <dsp:sp modelId="{47AA4B04-0B7D-294B-96C9-FEBC26DDEC91}">
      <dsp:nvSpPr>
        <dsp:cNvPr id="0" name=""/>
        <dsp:cNvSpPr/>
      </dsp:nvSpPr>
      <dsp:spPr>
        <a:xfrm>
          <a:off x="5366909" y="3637253"/>
          <a:ext cx="1963973" cy="1247122"/>
        </a:xfrm>
        <a:prstGeom prst="roundRect">
          <a:avLst>
            <a:gd name="adj" fmla="val 10000"/>
          </a:avLst>
        </a:prstGeom>
        <a:solidFill>
          <a:schemeClr val="accent3">
            <a:alpha val="50000"/>
          </a:schemeClr>
        </a:solidFill>
        <a:ln>
          <a:noFill/>
        </a:ln>
        <a:effectLst/>
      </dsp:spPr>
      <dsp:style>
        <a:lnRef idx="0">
          <a:scrgbClr r="0" g="0" b="0"/>
        </a:lnRef>
        <a:fillRef idx="3">
          <a:scrgbClr r="0" g="0" b="0"/>
        </a:fillRef>
        <a:effectRef idx="2">
          <a:scrgbClr r="0" g="0" b="0"/>
        </a:effectRef>
        <a:fontRef idx="minor">
          <a:schemeClr val="lt1"/>
        </a:fontRef>
      </dsp:style>
    </dsp:sp>
    <dsp:sp modelId="{00C8236A-2664-8C47-829A-E5704721F54A}">
      <dsp:nvSpPr>
        <dsp:cNvPr id="0" name=""/>
        <dsp:cNvSpPr/>
      </dsp:nvSpPr>
      <dsp:spPr>
        <a:xfrm>
          <a:off x="5585128" y="3844561"/>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Optimize</a:t>
          </a:r>
        </a:p>
      </dsp:txBody>
      <dsp:txXfrm>
        <a:off x="5621655" y="3881088"/>
        <a:ext cx="1890919" cy="1174068"/>
      </dsp:txXfrm>
    </dsp:sp>
    <dsp:sp modelId="{799C3327-3A51-2A43-A73A-8396ADFF9AB1}">
      <dsp:nvSpPr>
        <dsp:cNvPr id="0" name=""/>
        <dsp:cNvSpPr/>
      </dsp:nvSpPr>
      <dsp:spPr>
        <a:xfrm>
          <a:off x="7767321" y="1818941"/>
          <a:ext cx="1963973" cy="1247122"/>
        </a:xfrm>
        <a:prstGeom prst="roundRect">
          <a:avLst>
            <a:gd name="adj" fmla="val 10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sp>
    <dsp:sp modelId="{0CA80476-DECA-FA43-B2E2-800DFA3E5104}">
      <dsp:nvSpPr>
        <dsp:cNvPr id="0" name=""/>
        <dsp:cNvSpPr/>
      </dsp:nvSpPr>
      <dsp:spPr>
        <a:xfrm>
          <a:off x="7985540" y="2026250"/>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Heart Rate</a:t>
          </a:r>
        </a:p>
      </dsp:txBody>
      <dsp:txXfrm>
        <a:off x="8022067" y="2062777"/>
        <a:ext cx="1890919" cy="1174068"/>
      </dsp:txXfrm>
    </dsp:sp>
    <dsp:sp modelId="{83571A01-1459-2940-B532-4064BEEAE0B7}">
      <dsp:nvSpPr>
        <dsp:cNvPr id="0" name=""/>
        <dsp:cNvSpPr/>
      </dsp:nvSpPr>
      <dsp:spPr>
        <a:xfrm>
          <a:off x="7767321" y="3637253"/>
          <a:ext cx="1963973" cy="1247122"/>
        </a:xfrm>
        <a:prstGeom prst="roundRect">
          <a:avLst>
            <a:gd name="adj" fmla="val 10000"/>
          </a:avLst>
        </a:prstGeom>
        <a:solidFill>
          <a:schemeClr val="accent6">
            <a:alpha val="49083"/>
          </a:schemeClr>
        </a:solidFill>
        <a:ln>
          <a:noFill/>
        </a:ln>
        <a:effectLst/>
      </dsp:spPr>
      <dsp:style>
        <a:lnRef idx="0">
          <a:scrgbClr r="0" g="0" b="0"/>
        </a:lnRef>
        <a:fillRef idx="3">
          <a:scrgbClr r="0" g="0" b="0"/>
        </a:fillRef>
        <a:effectRef idx="2">
          <a:scrgbClr r="0" g="0" b="0"/>
        </a:effectRef>
        <a:fontRef idx="minor">
          <a:schemeClr val="lt1"/>
        </a:fontRef>
      </dsp:style>
    </dsp:sp>
    <dsp:sp modelId="{FEA90240-DDC2-1040-A359-8BC965B4CC62}">
      <dsp:nvSpPr>
        <dsp:cNvPr id="0" name=""/>
        <dsp:cNvSpPr/>
      </dsp:nvSpPr>
      <dsp:spPr>
        <a:xfrm>
          <a:off x="7985540" y="3844561"/>
          <a:ext cx="1963973" cy="124712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Rate and Rhythm Control</a:t>
          </a:r>
        </a:p>
      </dsp:txBody>
      <dsp:txXfrm>
        <a:off x="8022067" y="3881088"/>
        <a:ext cx="1890919" cy="11740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D4A37-C402-3445-8B99-3B38679CF85C}">
      <dsp:nvSpPr>
        <dsp:cNvPr id="0" name=""/>
        <dsp:cNvSpPr/>
      </dsp:nvSpPr>
      <dsp:spPr>
        <a:xfrm>
          <a:off x="7617899" y="1587"/>
          <a:ext cx="3422339" cy="1259416"/>
        </a:xfrm>
        <a:prstGeom prst="rightArrow">
          <a:avLst>
            <a:gd name="adj1" fmla="val 75000"/>
            <a:gd name="adj2" fmla="val 50000"/>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900" tIns="12700" rIns="12700" bIns="12700" numCol="1" spcCol="1270" anchor="ctr" anchorCtr="0">
          <a:noAutofit/>
        </a:bodyPr>
        <a:lstStyle/>
        <a:p>
          <a:pPr marL="285750" lvl="1" indent="-285750" algn="l" defTabSz="1244600">
            <a:lnSpc>
              <a:spcPct val="90000"/>
            </a:lnSpc>
            <a:spcBef>
              <a:spcPct val="0"/>
            </a:spcBef>
            <a:spcAft>
              <a:spcPct val="15000"/>
            </a:spcAft>
            <a:buNone/>
          </a:pPr>
          <a:r>
            <a:rPr lang="en-US" sz="2800" kern="1200" dirty="0"/>
            <a:t>  Hypoxemia</a:t>
          </a:r>
        </a:p>
      </dsp:txBody>
      <dsp:txXfrm>
        <a:off x="7617899" y="159014"/>
        <a:ext cx="2950058" cy="944562"/>
      </dsp:txXfrm>
    </dsp:sp>
    <dsp:sp modelId="{D806A547-0F3E-8740-A2FD-74A48BF6C549}">
      <dsp:nvSpPr>
        <dsp:cNvPr id="0" name=""/>
        <dsp:cNvSpPr/>
      </dsp:nvSpPr>
      <dsp:spPr>
        <a:xfrm>
          <a:off x="957" y="1587"/>
          <a:ext cx="7616941" cy="12594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Lack of oxygen in blood</a:t>
          </a:r>
        </a:p>
      </dsp:txBody>
      <dsp:txXfrm>
        <a:off x="62437" y="63067"/>
        <a:ext cx="7493981" cy="1136456"/>
      </dsp:txXfrm>
    </dsp:sp>
    <dsp:sp modelId="{9169E6EC-EF52-C845-893C-9433ABED68B7}">
      <dsp:nvSpPr>
        <dsp:cNvPr id="0" name=""/>
        <dsp:cNvSpPr/>
      </dsp:nvSpPr>
      <dsp:spPr>
        <a:xfrm>
          <a:off x="7617899" y="1386945"/>
          <a:ext cx="3422339" cy="1259416"/>
        </a:xfrm>
        <a:prstGeom prst="rightArrow">
          <a:avLst>
            <a:gd name="adj1" fmla="val 75000"/>
            <a:gd name="adj2" fmla="val 50000"/>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900" tIns="12700" rIns="12700" bIns="12700" numCol="1" spcCol="1270" anchor="ctr" anchorCtr="0">
          <a:noAutofit/>
        </a:bodyPr>
        <a:lstStyle/>
        <a:p>
          <a:pPr marL="285750" lvl="1" indent="-285750" algn="l" defTabSz="1244600">
            <a:lnSpc>
              <a:spcPct val="90000"/>
            </a:lnSpc>
            <a:spcBef>
              <a:spcPct val="0"/>
            </a:spcBef>
            <a:spcAft>
              <a:spcPct val="15000"/>
            </a:spcAft>
            <a:buNone/>
          </a:pPr>
          <a:r>
            <a:rPr lang="en-US" sz="2800" kern="1200" dirty="0"/>
            <a:t>  Anemia</a:t>
          </a:r>
        </a:p>
      </dsp:txBody>
      <dsp:txXfrm>
        <a:off x="7617899" y="1544372"/>
        <a:ext cx="2950058" cy="944562"/>
      </dsp:txXfrm>
    </dsp:sp>
    <dsp:sp modelId="{52C97B87-F078-4748-8658-2BC0DA9C35EF}">
      <dsp:nvSpPr>
        <dsp:cNvPr id="0" name=""/>
        <dsp:cNvSpPr/>
      </dsp:nvSpPr>
      <dsp:spPr>
        <a:xfrm>
          <a:off x="957" y="1386945"/>
          <a:ext cx="7616941" cy="1259416"/>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Lack of oxygen carrying capacity</a:t>
          </a:r>
        </a:p>
      </dsp:txBody>
      <dsp:txXfrm>
        <a:off x="62437" y="1448425"/>
        <a:ext cx="7493981" cy="1136456"/>
      </dsp:txXfrm>
    </dsp:sp>
    <dsp:sp modelId="{51F41E9B-8047-C549-A571-B3BAC7D6D382}">
      <dsp:nvSpPr>
        <dsp:cNvPr id="0" name=""/>
        <dsp:cNvSpPr/>
      </dsp:nvSpPr>
      <dsp:spPr>
        <a:xfrm>
          <a:off x="7617899" y="2772304"/>
          <a:ext cx="3422339" cy="1259416"/>
        </a:xfrm>
        <a:prstGeom prst="rightArrow">
          <a:avLst>
            <a:gd name="adj1" fmla="val 75000"/>
            <a:gd name="adj2" fmla="val 50000"/>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900" tIns="12700" rIns="12700" bIns="12700" numCol="1" spcCol="1270" anchor="ctr" anchorCtr="0">
          <a:noAutofit/>
        </a:bodyPr>
        <a:lstStyle/>
        <a:p>
          <a:pPr marL="285750" lvl="1" indent="-285750" algn="l" defTabSz="1244600">
            <a:lnSpc>
              <a:spcPct val="90000"/>
            </a:lnSpc>
            <a:spcBef>
              <a:spcPct val="0"/>
            </a:spcBef>
            <a:spcAft>
              <a:spcPct val="15000"/>
            </a:spcAft>
            <a:buNone/>
          </a:pPr>
          <a:r>
            <a:rPr lang="en-US" sz="2800" kern="1200" dirty="0"/>
            <a:t>  Circulatory</a:t>
          </a:r>
        </a:p>
      </dsp:txBody>
      <dsp:txXfrm>
        <a:off x="7617899" y="2929731"/>
        <a:ext cx="2950058" cy="944562"/>
      </dsp:txXfrm>
    </dsp:sp>
    <dsp:sp modelId="{2BEBF7AC-3DEE-A84F-B4C8-CE759C7717DF}">
      <dsp:nvSpPr>
        <dsp:cNvPr id="0" name=""/>
        <dsp:cNvSpPr/>
      </dsp:nvSpPr>
      <dsp:spPr>
        <a:xfrm>
          <a:off x="957" y="2772304"/>
          <a:ext cx="7616941" cy="1259416"/>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Lack of oxygen delivery</a:t>
          </a:r>
        </a:p>
      </dsp:txBody>
      <dsp:txXfrm>
        <a:off x="62437" y="2833784"/>
        <a:ext cx="7493981" cy="1136456"/>
      </dsp:txXfrm>
    </dsp:sp>
    <dsp:sp modelId="{3D6FFBC2-8881-254A-B7FC-42D3B3E9C921}">
      <dsp:nvSpPr>
        <dsp:cNvPr id="0" name=""/>
        <dsp:cNvSpPr/>
      </dsp:nvSpPr>
      <dsp:spPr>
        <a:xfrm>
          <a:off x="7617899" y="4157662"/>
          <a:ext cx="3422339" cy="1259416"/>
        </a:xfrm>
        <a:prstGeom prst="rightArrow">
          <a:avLst>
            <a:gd name="adj1" fmla="val 75000"/>
            <a:gd name="adj2" fmla="val 50000"/>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900" tIns="12700" rIns="12700" bIns="12700" numCol="1" spcCol="1270" anchor="ctr" anchorCtr="0">
          <a:noAutofit/>
        </a:bodyPr>
        <a:lstStyle/>
        <a:p>
          <a:pPr marL="285750" lvl="1" indent="-285750" algn="l" defTabSz="1244600">
            <a:lnSpc>
              <a:spcPct val="90000"/>
            </a:lnSpc>
            <a:spcBef>
              <a:spcPct val="0"/>
            </a:spcBef>
            <a:spcAft>
              <a:spcPct val="15000"/>
            </a:spcAft>
            <a:buNone/>
          </a:pPr>
          <a:r>
            <a:rPr lang="en-US" sz="2800" kern="1200" dirty="0"/>
            <a:t>  Infection</a:t>
          </a:r>
        </a:p>
      </dsp:txBody>
      <dsp:txXfrm>
        <a:off x="7617899" y="4315089"/>
        <a:ext cx="2950058" cy="944562"/>
      </dsp:txXfrm>
    </dsp:sp>
    <dsp:sp modelId="{645A57BF-64BA-3543-AB28-1938D7843BE5}">
      <dsp:nvSpPr>
        <dsp:cNvPr id="0" name=""/>
        <dsp:cNvSpPr/>
      </dsp:nvSpPr>
      <dsp:spPr>
        <a:xfrm>
          <a:off x="957" y="4157662"/>
          <a:ext cx="7616941" cy="125941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Lack of oxygen extraction</a:t>
          </a:r>
        </a:p>
      </dsp:txBody>
      <dsp:txXfrm>
        <a:off x="62437" y="4219142"/>
        <a:ext cx="7493981" cy="11364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84C6A-0693-3F40-90B6-10DEC20958B0}">
      <dsp:nvSpPr>
        <dsp:cNvPr id="0" name=""/>
        <dsp:cNvSpPr/>
      </dsp:nvSpPr>
      <dsp:spPr>
        <a:xfrm rot="21300000">
          <a:off x="26833" y="2069350"/>
          <a:ext cx="11382682" cy="1112748"/>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067A41-9BF1-F04E-AC8E-B792D5829289}">
      <dsp:nvSpPr>
        <dsp:cNvPr id="0" name=""/>
        <dsp:cNvSpPr/>
      </dsp:nvSpPr>
      <dsp:spPr>
        <a:xfrm>
          <a:off x="1372362" y="262572"/>
          <a:ext cx="3430905" cy="2100580"/>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88028-4910-F440-8D5E-0F629E4099F0}">
      <dsp:nvSpPr>
        <dsp:cNvPr id="0" name=""/>
        <dsp:cNvSpPr/>
      </dsp:nvSpPr>
      <dsp:spPr>
        <a:xfrm>
          <a:off x="4932250" y="0"/>
          <a:ext cx="5917661" cy="2205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baseline="0" dirty="0"/>
            <a:t>	</a:t>
          </a:r>
          <a:endParaRPr lang="en-US" sz="1600" kern="1200" dirty="0"/>
        </a:p>
      </dsp:txBody>
      <dsp:txXfrm>
        <a:off x="4932250" y="0"/>
        <a:ext cx="5917661" cy="2205609"/>
      </dsp:txXfrm>
    </dsp:sp>
    <dsp:sp modelId="{E0240F1A-F56E-1942-9057-128D03BEC3F1}">
      <dsp:nvSpPr>
        <dsp:cNvPr id="0" name=""/>
        <dsp:cNvSpPr/>
      </dsp:nvSpPr>
      <dsp:spPr>
        <a:xfrm>
          <a:off x="6633082" y="2888297"/>
          <a:ext cx="3430905" cy="2100580"/>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2B381E-0366-8446-941A-4998676E61F1}">
      <dsp:nvSpPr>
        <dsp:cNvPr id="0" name=""/>
        <dsp:cNvSpPr/>
      </dsp:nvSpPr>
      <dsp:spPr>
        <a:xfrm>
          <a:off x="1208813" y="3045840"/>
          <a:ext cx="3659632" cy="2205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Bedrest</a:t>
          </a:r>
        </a:p>
        <a:p>
          <a:pPr marL="0" lvl="0" indent="0" algn="ctr" defTabSz="1066800">
            <a:lnSpc>
              <a:spcPct val="90000"/>
            </a:lnSpc>
            <a:spcBef>
              <a:spcPct val="0"/>
            </a:spcBef>
            <a:spcAft>
              <a:spcPct val="35000"/>
            </a:spcAft>
            <a:buNone/>
          </a:pPr>
          <a:r>
            <a:rPr lang="en-US" sz="2400" kern="1200" dirty="0"/>
            <a:t>Hypothermia</a:t>
          </a:r>
        </a:p>
        <a:p>
          <a:pPr marL="0" lvl="0" indent="0" algn="ctr" defTabSz="1066800">
            <a:lnSpc>
              <a:spcPct val="90000"/>
            </a:lnSpc>
            <a:spcBef>
              <a:spcPct val="0"/>
            </a:spcBef>
            <a:spcAft>
              <a:spcPct val="35000"/>
            </a:spcAft>
            <a:buNone/>
          </a:pPr>
          <a:r>
            <a:rPr lang="en-US" sz="2400" kern="1200" dirty="0"/>
            <a:t>Hypothyroidism</a:t>
          </a:r>
        </a:p>
        <a:p>
          <a:pPr marL="0" lvl="0" indent="0" algn="ctr" defTabSz="1066800">
            <a:lnSpc>
              <a:spcPct val="90000"/>
            </a:lnSpc>
            <a:spcBef>
              <a:spcPct val="0"/>
            </a:spcBef>
            <a:spcAft>
              <a:spcPct val="35000"/>
            </a:spcAft>
            <a:buNone/>
          </a:pPr>
          <a:r>
            <a:rPr lang="en-US" sz="2400" kern="1200" dirty="0"/>
            <a:t>Anesthesia</a:t>
          </a:r>
        </a:p>
        <a:p>
          <a:pPr marL="0" lvl="0" indent="0" algn="ctr" defTabSz="1066800">
            <a:lnSpc>
              <a:spcPct val="90000"/>
            </a:lnSpc>
            <a:spcBef>
              <a:spcPct val="0"/>
            </a:spcBef>
            <a:spcAft>
              <a:spcPct val="35000"/>
            </a:spcAft>
            <a:buNone/>
          </a:pPr>
          <a:r>
            <a:rPr lang="en-US" sz="2400" kern="1200" dirty="0"/>
            <a:t>Medications</a:t>
          </a:r>
        </a:p>
      </dsp:txBody>
      <dsp:txXfrm>
        <a:off x="1208813" y="3045840"/>
        <a:ext cx="3659632" cy="22056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A3104-B7AD-874D-BE20-750038FE303B}">
      <dsp:nvSpPr>
        <dsp:cNvPr id="0" name=""/>
        <dsp:cNvSpPr/>
      </dsp:nvSpPr>
      <dsp:spPr>
        <a:xfrm>
          <a:off x="3307202" y="1210407"/>
          <a:ext cx="728454" cy="91440"/>
        </a:xfrm>
        <a:custGeom>
          <a:avLst/>
          <a:gdLst/>
          <a:ahLst/>
          <a:cxnLst/>
          <a:rect l="0" t="0" r="0" b="0"/>
          <a:pathLst>
            <a:path>
              <a:moveTo>
                <a:pt x="0" y="45720"/>
              </a:moveTo>
              <a:lnTo>
                <a:pt x="728454" y="45720"/>
              </a:lnTo>
            </a:path>
          </a:pathLst>
        </a:custGeom>
        <a:noFill/>
        <a:ln w="19050" cap="flat" cmpd="sng" algn="ctr">
          <a:solidFill>
            <a:schemeClr val="accent5"/>
          </a:solidFill>
          <a:prstDash val="solid"/>
          <a:miter lim="800000"/>
          <a:tailEnd type="arrow"/>
        </a:ln>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652453" y="1252331"/>
        <a:ext cx="37952" cy="7590"/>
      </dsp:txXfrm>
    </dsp:sp>
    <dsp:sp modelId="{32411924-9551-024C-8FE6-5C13E48D1BFA}">
      <dsp:nvSpPr>
        <dsp:cNvPr id="0" name=""/>
        <dsp:cNvSpPr/>
      </dsp:nvSpPr>
      <dsp:spPr>
        <a:xfrm>
          <a:off x="8767" y="266056"/>
          <a:ext cx="3300235" cy="19801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Minute ventilation increases 30-40% </a:t>
          </a:r>
        </a:p>
        <a:p>
          <a:pPr marL="0" lvl="0" indent="0" algn="ctr" defTabSz="1066800">
            <a:lnSpc>
              <a:spcPct val="90000"/>
            </a:lnSpc>
            <a:spcBef>
              <a:spcPct val="0"/>
            </a:spcBef>
            <a:spcAft>
              <a:spcPct val="35000"/>
            </a:spcAft>
            <a:buNone/>
          </a:pPr>
          <a:r>
            <a:rPr lang="en-US" sz="2000" b="1" kern="1200" dirty="0"/>
            <a:t>(TV x RR)</a:t>
          </a:r>
          <a:endParaRPr lang="en-US" sz="2800" kern="1200" dirty="0"/>
        </a:p>
      </dsp:txBody>
      <dsp:txXfrm>
        <a:off x="8767" y="266056"/>
        <a:ext cx="3300235" cy="1980141"/>
      </dsp:txXfrm>
    </dsp:sp>
    <dsp:sp modelId="{4B643B74-42BB-624C-9F2D-47FFE5326020}">
      <dsp:nvSpPr>
        <dsp:cNvPr id="0" name=""/>
        <dsp:cNvSpPr/>
      </dsp:nvSpPr>
      <dsp:spPr>
        <a:xfrm>
          <a:off x="7366492" y="1210407"/>
          <a:ext cx="728454" cy="91440"/>
        </a:xfrm>
        <a:custGeom>
          <a:avLst/>
          <a:gdLst/>
          <a:ahLst/>
          <a:cxnLst/>
          <a:rect l="0" t="0" r="0" b="0"/>
          <a:pathLst>
            <a:path>
              <a:moveTo>
                <a:pt x="0" y="45720"/>
              </a:moveTo>
              <a:lnTo>
                <a:pt x="728454" y="45720"/>
              </a:lnTo>
            </a:path>
          </a:pathLst>
        </a:custGeom>
        <a:noFill/>
        <a:ln w="19050" cap="flat" cmpd="sng" algn="ctr">
          <a:solidFill>
            <a:schemeClr val="accent5"/>
          </a:solidFill>
          <a:prstDash val="solid"/>
          <a:miter lim="800000"/>
          <a:tailEnd type="arrow"/>
        </a:ln>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711743" y="1252331"/>
        <a:ext cx="37952" cy="7590"/>
      </dsp:txXfrm>
    </dsp:sp>
    <dsp:sp modelId="{385D1938-EF78-174B-BE21-E7B4C611ABE8}">
      <dsp:nvSpPr>
        <dsp:cNvPr id="0" name=""/>
        <dsp:cNvSpPr/>
      </dsp:nvSpPr>
      <dsp:spPr>
        <a:xfrm>
          <a:off x="4068057" y="266056"/>
          <a:ext cx="3300235" cy="19801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PaCO</a:t>
          </a:r>
          <a:r>
            <a:rPr lang="en-US" sz="2400" kern="1200" baseline="-25000" dirty="0"/>
            <a:t>2</a:t>
          </a:r>
          <a:r>
            <a:rPr lang="en-US" sz="2400" kern="1200" dirty="0"/>
            <a:t> levels decrease</a:t>
          </a:r>
        </a:p>
      </dsp:txBody>
      <dsp:txXfrm>
        <a:off x="4068057" y="266056"/>
        <a:ext cx="3300235" cy="1980141"/>
      </dsp:txXfrm>
    </dsp:sp>
    <dsp:sp modelId="{EA47C49B-6B0E-D540-9F78-F450F0C6461D}">
      <dsp:nvSpPr>
        <dsp:cNvPr id="0" name=""/>
        <dsp:cNvSpPr/>
      </dsp:nvSpPr>
      <dsp:spPr>
        <a:xfrm>
          <a:off x="1658885" y="2244397"/>
          <a:ext cx="8118579" cy="728454"/>
        </a:xfrm>
        <a:custGeom>
          <a:avLst/>
          <a:gdLst/>
          <a:ahLst/>
          <a:cxnLst/>
          <a:rect l="0" t="0" r="0" b="0"/>
          <a:pathLst>
            <a:path>
              <a:moveTo>
                <a:pt x="8118579" y="0"/>
              </a:moveTo>
              <a:lnTo>
                <a:pt x="8118579" y="381327"/>
              </a:lnTo>
              <a:lnTo>
                <a:pt x="0" y="381327"/>
              </a:lnTo>
              <a:lnTo>
                <a:pt x="0" y="728454"/>
              </a:lnTo>
            </a:path>
          </a:pathLst>
        </a:custGeom>
        <a:noFill/>
        <a:ln w="19050" cap="flat" cmpd="sng" algn="ctr">
          <a:solidFill>
            <a:schemeClr val="accent5"/>
          </a:solidFill>
          <a:prstDash val="solid"/>
          <a:miter lim="800000"/>
          <a:tailEnd type="arrow"/>
        </a:ln>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514325" y="2604829"/>
        <a:ext cx="407699" cy="7590"/>
      </dsp:txXfrm>
    </dsp:sp>
    <dsp:sp modelId="{02DC686B-7CEB-FE48-961C-6F821C3F1C96}">
      <dsp:nvSpPr>
        <dsp:cNvPr id="0" name=""/>
        <dsp:cNvSpPr/>
      </dsp:nvSpPr>
      <dsp:spPr>
        <a:xfrm>
          <a:off x="8127347" y="266056"/>
          <a:ext cx="3300235" cy="19801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Fetal-maternal CO</a:t>
          </a:r>
          <a:r>
            <a:rPr lang="en-US" sz="2400" kern="1200" baseline="-25000" dirty="0"/>
            <a:t>2</a:t>
          </a:r>
          <a:r>
            <a:rPr lang="en-US" sz="2400" kern="1200" dirty="0"/>
            <a:t> gradient increases</a:t>
          </a:r>
        </a:p>
      </dsp:txBody>
      <dsp:txXfrm>
        <a:off x="8127347" y="266056"/>
        <a:ext cx="3300235" cy="1980141"/>
      </dsp:txXfrm>
    </dsp:sp>
    <dsp:sp modelId="{6B72AF94-F09E-7A4D-B93F-4CB1605B1518}">
      <dsp:nvSpPr>
        <dsp:cNvPr id="0" name=""/>
        <dsp:cNvSpPr/>
      </dsp:nvSpPr>
      <dsp:spPr>
        <a:xfrm>
          <a:off x="3307202" y="3949602"/>
          <a:ext cx="728454" cy="91440"/>
        </a:xfrm>
        <a:custGeom>
          <a:avLst/>
          <a:gdLst/>
          <a:ahLst/>
          <a:cxnLst/>
          <a:rect l="0" t="0" r="0" b="0"/>
          <a:pathLst>
            <a:path>
              <a:moveTo>
                <a:pt x="0" y="45720"/>
              </a:moveTo>
              <a:lnTo>
                <a:pt x="728454" y="45720"/>
              </a:lnTo>
            </a:path>
          </a:pathLst>
        </a:custGeom>
        <a:noFill/>
        <a:ln w="19050" cap="flat" cmpd="sng" algn="ctr">
          <a:solidFill>
            <a:schemeClr val="accent5"/>
          </a:solidFill>
          <a:prstDash val="solid"/>
          <a:miter lim="800000"/>
          <a:tailEnd type="arrow"/>
        </a:ln>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652453" y="3991527"/>
        <a:ext cx="37952" cy="7590"/>
      </dsp:txXfrm>
    </dsp:sp>
    <dsp:sp modelId="{4E2167D7-3A24-F74C-B4A8-92FFC9F125ED}">
      <dsp:nvSpPr>
        <dsp:cNvPr id="0" name=""/>
        <dsp:cNvSpPr/>
      </dsp:nvSpPr>
      <dsp:spPr>
        <a:xfrm>
          <a:off x="8767" y="3005252"/>
          <a:ext cx="3300235" cy="19801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Facilitates transfer of CO</a:t>
          </a:r>
          <a:r>
            <a:rPr lang="en-US" sz="2400" kern="1200" baseline="-25000" dirty="0"/>
            <a:t>2</a:t>
          </a:r>
          <a:r>
            <a:rPr lang="en-US" sz="2400" kern="1200" dirty="0"/>
            <a:t> from fetus to mother</a:t>
          </a:r>
        </a:p>
      </dsp:txBody>
      <dsp:txXfrm>
        <a:off x="8767" y="3005252"/>
        <a:ext cx="3300235" cy="1980141"/>
      </dsp:txXfrm>
    </dsp:sp>
    <dsp:sp modelId="{D94BA454-19B4-E844-A256-7E19AAB877C7}">
      <dsp:nvSpPr>
        <dsp:cNvPr id="0" name=""/>
        <dsp:cNvSpPr/>
      </dsp:nvSpPr>
      <dsp:spPr>
        <a:xfrm>
          <a:off x="7366492" y="3949602"/>
          <a:ext cx="728454" cy="91440"/>
        </a:xfrm>
        <a:custGeom>
          <a:avLst/>
          <a:gdLst/>
          <a:ahLst/>
          <a:cxnLst/>
          <a:rect l="0" t="0" r="0" b="0"/>
          <a:pathLst>
            <a:path>
              <a:moveTo>
                <a:pt x="0" y="45720"/>
              </a:moveTo>
              <a:lnTo>
                <a:pt x="728454" y="45720"/>
              </a:lnTo>
            </a:path>
          </a:pathLst>
        </a:custGeom>
        <a:noFill/>
        <a:ln w="19050" cap="flat" cmpd="sng" algn="ctr">
          <a:solidFill>
            <a:schemeClr val="accent5"/>
          </a:solidFill>
          <a:prstDash val="solid"/>
          <a:miter lim="800000"/>
          <a:tailEnd type="arrow"/>
        </a:ln>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11743" y="3991527"/>
        <a:ext cx="37952" cy="7590"/>
      </dsp:txXfrm>
    </dsp:sp>
    <dsp:sp modelId="{020D3EB5-8944-6541-B4CE-35EDA2D734B5}">
      <dsp:nvSpPr>
        <dsp:cNvPr id="0" name=""/>
        <dsp:cNvSpPr/>
      </dsp:nvSpPr>
      <dsp:spPr>
        <a:xfrm>
          <a:off x="4068057" y="3005252"/>
          <a:ext cx="3300235" cy="198014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Decreased maternal PaCO</a:t>
          </a:r>
          <a:r>
            <a:rPr lang="en-US" sz="2400" kern="1200" baseline="-25000" dirty="0"/>
            <a:t>2</a:t>
          </a:r>
          <a:r>
            <a:rPr lang="en-US" sz="2400" kern="1200" dirty="0"/>
            <a:t> leads to chronic respiratory alkalosis</a:t>
          </a:r>
        </a:p>
      </dsp:txBody>
      <dsp:txXfrm>
        <a:off x="4068057" y="3005252"/>
        <a:ext cx="3300235" cy="1980141"/>
      </dsp:txXfrm>
    </dsp:sp>
    <dsp:sp modelId="{7CC7B88C-1BE2-2F41-AF47-5B5E85EBFD6A}">
      <dsp:nvSpPr>
        <dsp:cNvPr id="0" name=""/>
        <dsp:cNvSpPr/>
      </dsp:nvSpPr>
      <dsp:spPr>
        <a:xfrm>
          <a:off x="8127347" y="3005252"/>
          <a:ext cx="3300235" cy="1980141"/>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altLang="en-US" sz="2800" kern="1200" dirty="0"/>
            <a:t>Kidneys compensate by excreting bicarbonate</a:t>
          </a:r>
          <a:endParaRPr lang="en-US" sz="2800" kern="1200" dirty="0"/>
        </a:p>
      </dsp:txBody>
      <dsp:txXfrm>
        <a:off x="8127347" y="3005252"/>
        <a:ext cx="3300235" cy="19801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5D701-9D51-6649-B2D6-63F296FFAB6C}">
      <dsp:nvSpPr>
        <dsp:cNvPr id="0" name=""/>
        <dsp:cNvSpPr/>
      </dsp:nvSpPr>
      <dsp:spPr>
        <a:xfrm>
          <a:off x="90368" y="3202"/>
          <a:ext cx="6079331" cy="2431732"/>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4930" tIns="37465" rIns="0" bIns="37465" numCol="1" spcCol="1270" anchor="ctr" anchorCtr="0">
          <a:noAutofit/>
        </a:bodyPr>
        <a:lstStyle/>
        <a:p>
          <a:pPr marL="0" lvl="0" indent="0" algn="ctr" defTabSz="2622550">
            <a:lnSpc>
              <a:spcPct val="90000"/>
            </a:lnSpc>
            <a:spcBef>
              <a:spcPct val="0"/>
            </a:spcBef>
            <a:spcAft>
              <a:spcPct val="35000"/>
            </a:spcAft>
            <a:buNone/>
          </a:pPr>
          <a:r>
            <a:rPr lang="en-US" sz="5900" kern="1200" dirty="0"/>
            <a:t>Cardiogenic</a:t>
          </a:r>
        </a:p>
      </dsp:txBody>
      <dsp:txXfrm>
        <a:off x="1306234" y="3202"/>
        <a:ext cx="3647599" cy="2431732"/>
      </dsp:txXfrm>
    </dsp:sp>
    <dsp:sp modelId="{A0113EDB-1FC7-7844-B560-928151F680FF}">
      <dsp:nvSpPr>
        <dsp:cNvPr id="0" name=""/>
        <dsp:cNvSpPr/>
      </dsp:nvSpPr>
      <dsp:spPr>
        <a:xfrm>
          <a:off x="5379386" y="209899"/>
          <a:ext cx="5045844" cy="2018337"/>
        </a:xfrm>
        <a:prstGeom prst="chevron">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Hydrostatic</a:t>
          </a:r>
        </a:p>
      </dsp:txBody>
      <dsp:txXfrm>
        <a:off x="6388555" y="209899"/>
        <a:ext cx="3027507" cy="2018337"/>
      </dsp:txXfrm>
    </dsp:sp>
    <dsp:sp modelId="{69796D5B-34C8-F64F-9BCF-A5BB1C000C2D}">
      <dsp:nvSpPr>
        <dsp:cNvPr id="0" name=""/>
        <dsp:cNvSpPr/>
      </dsp:nvSpPr>
      <dsp:spPr>
        <a:xfrm>
          <a:off x="90368" y="2775377"/>
          <a:ext cx="6079331" cy="2431732"/>
        </a:xfrm>
        <a:prstGeom prst="chevron">
          <a:avLst/>
        </a:prstGeom>
        <a:gradFill rotWithShape="0">
          <a:gsLst>
            <a:gs pos="0">
              <a:schemeClr val="accent2">
                <a:hueOff val="6108475"/>
                <a:satOff val="-26959"/>
                <a:lumOff val="1181"/>
                <a:alphaOff val="0"/>
                <a:satMod val="103000"/>
                <a:lumMod val="102000"/>
                <a:tint val="94000"/>
              </a:schemeClr>
            </a:gs>
            <a:gs pos="50000">
              <a:schemeClr val="accent2">
                <a:hueOff val="6108475"/>
                <a:satOff val="-26959"/>
                <a:lumOff val="1181"/>
                <a:alphaOff val="0"/>
                <a:satMod val="110000"/>
                <a:lumMod val="100000"/>
                <a:shade val="100000"/>
              </a:schemeClr>
            </a:gs>
            <a:gs pos="100000">
              <a:schemeClr val="accent2">
                <a:hueOff val="6108475"/>
                <a:satOff val="-26959"/>
                <a:lumOff val="11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4930" tIns="37465" rIns="0" bIns="37465" numCol="1" spcCol="1270" anchor="ctr" anchorCtr="0">
          <a:noAutofit/>
        </a:bodyPr>
        <a:lstStyle/>
        <a:p>
          <a:pPr marL="0" lvl="0" indent="0" algn="ctr" defTabSz="2622550">
            <a:lnSpc>
              <a:spcPct val="90000"/>
            </a:lnSpc>
            <a:spcBef>
              <a:spcPct val="0"/>
            </a:spcBef>
            <a:spcAft>
              <a:spcPct val="35000"/>
            </a:spcAft>
            <a:buNone/>
          </a:pPr>
          <a:r>
            <a:rPr lang="en-US" sz="5900" kern="1200" dirty="0"/>
            <a:t>Non-Cardiogenic</a:t>
          </a:r>
        </a:p>
      </dsp:txBody>
      <dsp:txXfrm>
        <a:off x="1306234" y="2775377"/>
        <a:ext cx="3647599" cy="2431732"/>
      </dsp:txXfrm>
    </dsp:sp>
    <dsp:sp modelId="{FB78CD82-3F57-4F4E-BE2E-F8E20F6FFF33}">
      <dsp:nvSpPr>
        <dsp:cNvPr id="0" name=""/>
        <dsp:cNvSpPr/>
      </dsp:nvSpPr>
      <dsp:spPr>
        <a:xfrm>
          <a:off x="5379386" y="2982074"/>
          <a:ext cx="5045844" cy="2018337"/>
        </a:xfrm>
        <a:prstGeom prst="chevron">
          <a:avLst/>
        </a:prstGeom>
        <a:solidFill>
          <a:schemeClr val="accent2">
            <a:tint val="40000"/>
            <a:alpha val="90000"/>
            <a:hueOff val="5367040"/>
            <a:satOff val="-2072"/>
            <a:lumOff val="-220"/>
            <a:alphaOff val="0"/>
          </a:schemeClr>
        </a:solidFill>
        <a:ln w="6350" cap="flat" cmpd="sng" algn="ctr">
          <a:solidFill>
            <a:schemeClr val="accent2">
              <a:tint val="40000"/>
              <a:alpha val="90000"/>
              <a:hueOff val="5367040"/>
              <a:satOff val="-2072"/>
              <a:lumOff val="-22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500" tIns="31750" rIns="0" bIns="31750" numCol="1" spcCol="1270" anchor="ctr" anchorCtr="0">
          <a:noAutofit/>
        </a:bodyPr>
        <a:lstStyle/>
        <a:p>
          <a:pPr marL="0" lvl="0" indent="0" algn="ctr" defTabSz="2222500">
            <a:lnSpc>
              <a:spcPct val="90000"/>
            </a:lnSpc>
            <a:spcBef>
              <a:spcPct val="0"/>
            </a:spcBef>
            <a:spcAft>
              <a:spcPct val="35000"/>
            </a:spcAft>
            <a:buNone/>
          </a:pPr>
          <a:r>
            <a:rPr lang="en-US" sz="5000" kern="1200" dirty="0"/>
            <a:t>Non-Hydrostatic</a:t>
          </a:r>
        </a:p>
      </dsp:txBody>
      <dsp:txXfrm>
        <a:off x="6388555" y="2982074"/>
        <a:ext cx="3027507" cy="201833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0.37876</cdr:x>
      <cdr:y>0.11714</cdr:y>
    </cdr:from>
    <cdr:to>
      <cdr:x>0.5</cdr:x>
      <cdr:y>0.15736</cdr:y>
    </cdr:to>
    <cdr:sp macro="" textlink="">
      <cdr:nvSpPr>
        <cdr:cNvPr id="2" name="TextBox 1">
          <a:extLst xmlns:a="http://schemas.openxmlformats.org/drawingml/2006/main">
            <a:ext uri="{FF2B5EF4-FFF2-40B4-BE49-F238E27FC236}">
              <a16:creationId xmlns:a16="http://schemas.microsoft.com/office/drawing/2014/main" id="{D2DB0274-E4BB-A34E-B528-4A9FE5044A98}"/>
            </a:ext>
          </a:extLst>
        </cdr:cNvPr>
        <cdr:cNvSpPr txBox="1"/>
      </cdr:nvSpPr>
      <cdr:spPr>
        <a:xfrm xmlns:a="http://schemas.openxmlformats.org/drawingml/2006/main">
          <a:off x="4331467" y="683608"/>
          <a:ext cx="1386435" cy="2346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chemeClr val="tx1"/>
              </a:solidFill>
            </a:rPr>
            <a:t>Cardiac Output</a:t>
          </a:r>
        </a:p>
      </cdr:txBody>
    </cdr:sp>
  </cdr:relSizeAnchor>
  <cdr:relSizeAnchor xmlns:cdr="http://schemas.openxmlformats.org/drawingml/2006/chartDrawing">
    <cdr:from>
      <cdr:x>0.37876</cdr:x>
      <cdr:y>0.36851</cdr:y>
    </cdr:from>
    <cdr:to>
      <cdr:x>0.5</cdr:x>
      <cdr:y>0.40873</cdr:y>
    </cdr:to>
    <cdr:sp macro="" textlink="">
      <cdr:nvSpPr>
        <cdr:cNvPr id="3" name="TextBox 1">
          <a:extLst xmlns:a="http://schemas.openxmlformats.org/drawingml/2006/main">
            <a:ext uri="{FF2B5EF4-FFF2-40B4-BE49-F238E27FC236}">
              <a16:creationId xmlns:a16="http://schemas.microsoft.com/office/drawing/2014/main" id="{B466935D-F236-DF4D-A6C0-7CBD845F495B}"/>
            </a:ext>
          </a:extLst>
        </cdr:cNvPr>
        <cdr:cNvSpPr txBox="1"/>
      </cdr:nvSpPr>
      <cdr:spPr>
        <a:xfrm xmlns:a="http://schemas.openxmlformats.org/drawingml/2006/main">
          <a:off x="4331467" y="2150514"/>
          <a:ext cx="1386435" cy="2346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solidFill>
            </a:rPr>
            <a:t>Heart Rate</a:t>
          </a:r>
        </a:p>
      </cdr:txBody>
    </cdr:sp>
  </cdr:relSizeAnchor>
  <cdr:relSizeAnchor xmlns:cdr="http://schemas.openxmlformats.org/drawingml/2006/chartDrawing">
    <cdr:from>
      <cdr:x>0.37259</cdr:x>
      <cdr:y>0.57374</cdr:y>
    </cdr:from>
    <cdr:to>
      <cdr:x>0.49383</cdr:x>
      <cdr:y>0.61395</cdr:y>
    </cdr:to>
    <cdr:sp macro="" textlink="">
      <cdr:nvSpPr>
        <cdr:cNvPr id="4" name="TextBox 1">
          <a:extLst xmlns:a="http://schemas.openxmlformats.org/drawingml/2006/main">
            <a:ext uri="{FF2B5EF4-FFF2-40B4-BE49-F238E27FC236}">
              <a16:creationId xmlns:a16="http://schemas.microsoft.com/office/drawing/2014/main" id="{B466935D-F236-DF4D-A6C0-7CBD845F495B}"/>
            </a:ext>
          </a:extLst>
        </cdr:cNvPr>
        <cdr:cNvSpPr txBox="1"/>
      </cdr:nvSpPr>
      <cdr:spPr>
        <a:xfrm xmlns:a="http://schemas.openxmlformats.org/drawingml/2006/main">
          <a:off x="4260886" y="3348135"/>
          <a:ext cx="1386435" cy="2346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solidFill>
            </a:rPr>
            <a:t>Blood Pressure</a:t>
          </a:r>
        </a:p>
      </cdr:txBody>
    </cdr:sp>
  </cdr:relSizeAnchor>
  <cdr:relSizeAnchor xmlns:cdr="http://schemas.openxmlformats.org/drawingml/2006/chartDrawing">
    <cdr:from>
      <cdr:x>0.3383</cdr:x>
      <cdr:y>0.73598</cdr:y>
    </cdr:from>
    <cdr:to>
      <cdr:x>0.59072</cdr:x>
      <cdr:y>0.77619</cdr:y>
    </cdr:to>
    <cdr:sp macro="" textlink="">
      <cdr:nvSpPr>
        <cdr:cNvPr id="5" name="TextBox 1">
          <a:extLst xmlns:a="http://schemas.openxmlformats.org/drawingml/2006/main">
            <a:ext uri="{FF2B5EF4-FFF2-40B4-BE49-F238E27FC236}">
              <a16:creationId xmlns:a16="http://schemas.microsoft.com/office/drawing/2014/main" id="{B466935D-F236-DF4D-A6C0-7CBD845F495B}"/>
            </a:ext>
          </a:extLst>
        </cdr:cNvPr>
        <cdr:cNvSpPr txBox="1"/>
      </cdr:nvSpPr>
      <cdr:spPr>
        <a:xfrm xmlns:a="http://schemas.openxmlformats.org/drawingml/2006/main">
          <a:off x="3868744" y="4294903"/>
          <a:ext cx="2886608" cy="2346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solidFill>
            </a:rPr>
            <a:t>Systemic Vascular Resistance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1C26B-A401-5F4A-B926-666227C4B23F}" type="datetimeFigureOut">
              <a:rPr lang="en-US" smtClean="0"/>
              <a:t>4/29/26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F253B-BAC3-8448-AB4D-4730FB33F79A}" type="slidenum">
              <a:rPr lang="en-US" smtClean="0"/>
              <a:t>‹#›</a:t>
            </a:fld>
            <a:endParaRPr lang="en-US"/>
          </a:p>
        </p:txBody>
      </p:sp>
    </p:spTree>
    <p:extLst>
      <p:ext uri="{BB962C8B-B14F-4D97-AF65-F5344CB8AC3E}">
        <p14:creationId xmlns:p14="http://schemas.microsoft.com/office/powerpoint/2010/main" val="738569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960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from old slides. Not sure the source, but I want to 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68800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Cutting Edge research: Noninvasive Cardiac monitoring of mother may help guide appropriate antihypertensive therapy.</a:t>
            </a:r>
          </a:p>
          <a:p>
            <a:endParaRPr lang="en-US"/>
          </a:p>
        </p:txBody>
      </p:sp>
      <p:sp>
        <p:nvSpPr>
          <p:cNvPr id="4" name="Slide Number Placeholder 3"/>
          <p:cNvSpPr>
            <a:spLocks noGrp="1"/>
          </p:cNvSpPr>
          <p:nvPr>
            <p:ph type="sldNum" sz="quarter" idx="10"/>
          </p:nvPr>
        </p:nvSpPr>
        <p:spPr/>
        <p:txBody>
          <a:bodyPr/>
          <a:lstStyle/>
          <a:p>
            <a:fld id="{88996820-E16D-4228-AF88-1B998513BF7F}" type="slidenum">
              <a:rPr lang="en-US" smtClean="0"/>
              <a:t>67</a:t>
            </a:fld>
            <a:endParaRPr lang="en-US"/>
          </a:p>
        </p:txBody>
      </p:sp>
    </p:spTree>
    <p:extLst>
      <p:ext uri="{BB962C8B-B14F-4D97-AF65-F5344CB8AC3E}">
        <p14:creationId xmlns:p14="http://schemas.microsoft.com/office/powerpoint/2010/main" val="1607324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4102193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1868459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1341223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3392370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184161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2795045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indications that preclude expectant management, even in a hospital setting, are outlined here. Tonya has both pulmonary edema and renal dysfunction, so she requires delivery. Patients with severe features who do not meet these criteria may be managed in the hospital until 34 weeks gestation.</a:t>
            </a:r>
          </a:p>
        </p:txBody>
      </p:sp>
      <p:sp>
        <p:nvSpPr>
          <p:cNvPr id="4" name="Slide Number Placeholder 3"/>
          <p:cNvSpPr>
            <a:spLocks noGrp="1"/>
          </p:cNvSpPr>
          <p:nvPr>
            <p:ph type="sldNum" sz="quarter" idx="5"/>
          </p:nvPr>
        </p:nvSpPr>
        <p:spPr/>
        <p:txBody>
          <a:bodyPr/>
          <a:lstStyle/>
          <a:p>
            <a:fld id="{9535E1C7-88C3-9143-9718-91C56336BFCE}" type="slidenum">
              <a:rPr lang="en-US" smtClean="0"/>
              <a:t>77</a:t>
            </a:fld>
            <a:endParaRPr lang="en-US"/>
          </a:p>
        </p:txBody>
      </p:sp>
    </p:spTree>
    <p:extLst>
      <p:ext uri="{BB962C8B-B14F-4D97-AF65-F5344CB8AC3E}">
        <p14:creationId xmlns:p14="http://schemas.microsoft.com/office/powerpoint/2010/main" val="4282239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149471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an image of a pulse oximeter – on female hand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146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3476636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several maternal early warning sign tools that have been developed and validated.  It is critical that all hospitals caring for obstetric patients have maternal early warning sign parameters outlined and a process in place to alert the obstetric provider, have the obstetric provider perform bedside assessment and outline a treatment plan for the abnormal assessment findings.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44094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 would like to see a graphic that shows this cascade</a:t>
            </a:r>
          </a:p>
          <a:p>
            <a:endParaRPr lang="en-US"/>
          </a:p>
        </p:txBody>
      </p:sp>
      <p:sp>
        <p:nvSpPr>
          <p:cNvPr id="4" name="Slide Number Placeholder 3"/>
          <p:cNvSpPr>
            <a:spLocks noGrp="1"/>
          </p:cNvSpPr>
          <p:nvPr>
            <p:ph type="sldNum" sz="quarter" idx="5"/>
          </p:nvPr>
        </p:nvSpPr>
        <p:spPr/>
        <p:txBody>
          <a:bodyPr/>
          <a:lstStyle/>
          <a:p>
            <a:fld id="{B13E9903-5D7C-4E9F-99F7-A2F1CB18E559}" type="slidenum">
              <a:rPr lang="en-US" smtClean="0"/>
              <a:t>97</a:t>
            </a:fld>
            <a:endParaRPr lang="en-US"/>
          </a:p>
        </p:txBody>
      </p:sp>
    </p:spTree>
    <p:extLst>
      <p:ext uri="{BB962C8B-B14F-4D97-AF65-F5344CB8AC3E}">
        <p14:creationId xmlns:p14="http://schemas.microsoft.com/office/powerpoint/2010/main" val="3561891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E9903-5D7C-4E9F-99F7-A2F1CB18E559}" type="slidenum">
              <a:rPr lang="en-US" smtClean="0"/>
              <a:t>98</a:t>
            </a:fld>
            <a:endParaRPr lang="en-US"/>
          </a:p>
        </p:txBody>
      </p:sp>
    </p:spTree>
    <p:extLst>
      <p:ext uri="{BB962C8B-B14F-4D97-AF65-F5344CB8AC3E}">
        <p14:creationId xmlns:p14="http://schemas.microsoft.com/office/powerpoint/2010/main" val="108283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made this.</a:t>
            </a:r>
          </a:p>
        </p:txBody>
      </p:sp>
      <p:sp>
        <p:nvSpPr>
          <p:cNvPr id="4" name="Slide Number Placeholder 3"/>
          <p:cNvSpPr>
            <a:spLocks noGrp="1"/>
          </p:cNvSpPr>
          <p:nvPr>
            <p:ph type="sldNum" sz="quarter" idx="5"/>
          </p:nvPr>
        </p:nvSpPr>
        <p:spPr/>
        <p:txBody>
          <a:bodyPr/>
          <a:lstStyle/>
          <a:p>
            <a:fld id="{B13E9903-5D7C-4E9F-99F7-A2F1CB18E559}" type="slidenum">
              <a:rPr lang="en-US" smtClean="0"/>
              <a:t>99</a:t>
            </a:fld>
            <a:endParaRPr lang="en-US"/>
          </a:p>
        </p:txBody>
      </p:sp>
    </p:spTree>
    <p:extLst>
      <p:ext uri="{BB962C8B-B14F-4D97-AF65-F5344CB8AC3E}">
        <p14:creationId xmlns:p14="http://schemas.microsoft.com/office/powerpoint/2010/main" val="4007165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6501C-B7F5-76B6-71DC-1D6D137BC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381DA-6D4D-EFB2-01D3-B6C540232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6CE26-77DF-3717-CC2A-499457A737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permission to use this picture</a:t>
            </a:r>
          </a:p>
          <a:p>
            <a:endParaRPr lang="en-US"/>
          </a:p>
        </p:txBody>
      </p:sp>
      <p:sp>
        <p:nvSpPr>
          <p:cNvPr id="4" name="Slide Number Placeholder 3">
            <a:extLst>
              <a:ext uri="{FF2B5EF4-FFF2-40B4-BE49-F238E27FC236}">
                <a16:creationId xmlns:a16="http://schemas.microsoft.com/office/drawing/2014/main" id="{E7EB3096-4F62-3640-32AB-31D101AB8DAC}"/>
              </a:ext>
            </a:extLst>
          </p:cNvPr>
          <p:cNvSpPr>
            <a:spLocks noGrp="1"/>
          </p:cNvSpPr>
          <p:nvPr>
            <p:ph type="sldNum" sz="quarter" idx="5"/>
          </p:nvPr>
        </p:nvSpPr>
        <p:spPr/>
        <p:txBody>
          <a:bodyPr/>
          <a:lstStyle/>
          <a:p>
            <a:fld id="{B13E9903-5D7C-4E9F-99F7-A2F1CB18E559}" type="slidenum">
              <a:rPr lang="en-US" smtClean="0"/>
              <a:t>106</a:t>
            </a:fld>
            <a:endParaRPr lang="en-US"/>
          </a:p>
        </p:txBody>
      </p:sp>
    </p:spTree>
    <p:extLst>
      <p:ext uri="{BB962C8B-B14F-4D97-AF65-F5344CB8AC3E}">
        <p14:creationId xmlns:p14="http://schemas.microsoft.com/office/powerpoint/2010/main" val="493441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2791F-A2B7-0D0A-C058-1DB137AB4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8C22C-13F3-6FDF-8EBA-F9332BADD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5AF4B-27C1-59EE-564F-9F974DE987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make this look pretty</a:t>
            </a:r>
          </a:p>
          <a:p>
            <a:endParaRPr lang="en-US"/>
          </a:p>
        </p:txBody>
      </p:sp>
      <p:sp>
        <p:nvSpPr>
          <p:cNvPr id="4" name="Slide Number Placeholder 3">
            <a:extLst>
              <a:ext uri="{FF2B5EF4-FFF2-40B4-BE49-F238E27FC236}">
                <a16:creationId xmlns:a16="http://schemas.microsoft.com/office/drawing/2014/main" id="{727D5ADF-12EA-3197-B302-29EB9A7B42D4}"/>
              </a:ext>
            </a:extLst>
          </p:cNvPr>
          <p:cNvSpPr>
            <a:spLocks noGrp="1"/>
          </p:cNvSpPr>
          <p:nvPr>
            <p:ph type="sldNum" sz="quarter" idx="5"/>
          </p:nvPr>
        </p:nvSpPr>
        <p:spPr/>
        <p:txBody>
          <a:bodyPr/>
          <a:lstStyle/>
          <a:p>
            <a:fld id="{B13E9903-5D7C-4E9F-99F7-A2F1CB18E559}" type="slidenum">
              <a:rPr lang="en-US" smtClean="0"/>
              <a:t>107</a:t>
            </a:fld>
            <a:endParaRPr lang="en-US"/>
          </a:p>
        </p:txBody>
      </p:sp>
    </p:spTree>
    <p:extLst>
      <p:ext uri="{BB962C8B-B14F-4D97-AF65-F5344CB8AC3E}">
        <p14:creationId xmlns:p14="http://schemas.microsoft.com/office/powerpoint/2010/main" val="3033630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redesign this</a:t>
            </a:r>
          </a:p>
          <a:p>
            <a:endParaRPr lang="en-US"/>
          </a:p>
        </p:txBody>
      </p:sp>
      <p:sp>
        <p:nvSpPr>
          <p:cNvPr id="4" name="Slide Number Placeholder 3"/>
          <p:cNvSpPr>
            <a:spLocks noGrp="1"/>
          </p:cNvSpPr>
          <p:nvPr>
            <p:ph type="sldNum" sz="quarter" idx="5"/>
          </p:nvPr>
        </p:nvSpPr>
        <p:spPr/>
        <p:txBody>
          <a:bodyPr/>
          <a:lstStyle/>
          <a:p>
            <a:fld id="{B13E9903-5D7C-4E9F-99F7-A2F1CB18E559}" type="slidenum">
              <a:rPr lang="en-US" smtClean="0"/>
              <a:t>118</a:t>
            </a:fld>
            <a:endParaRPr lang="en-US"/>
          </a:p>
        </p:txBody>
      </p:sp>
    </p:spTree>
    <p:extLst>
      <p:ext uri="{BB962C8B-B14F-4D97-AF65-F5344CB8AC3E}">
        <p14:creationId xmlns:p14="http://schemas.microsoft.com/office/powerpoint/2010/main" val="1358448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make this look better</a:t>
            </a:r>
          </a:p>
          <a:p>
            <a:endParaRPr lang="en-US"/>
          </a:p>
        </p:txBody>
      </p:sp>
      <p:sp>
        <p:nvSpPr>
          <p:cNvPr id="4" name="Slide Number Placeholder 3"/>
          <p:cNvSpPr>
            <a:spLocks noGrp="1"/>
          </p:cNvSpPr>
          <p:nvPr>
            <p:ph type="sldNum" sz="quarter" idx="5"/>
          </p:nvPr>
        </p:nvSpPr>
        <p:spPr/>
        <p:txBody>
          <a:bodyPr/>
          <a:lstStyle/>
          <a:p>
            <a:fld id="{B13E9903-5D7C-4E9F-99F7-A2F1CB18E559}" type="slidenum">
              <a:rPr lang="en-US" smtClean="0"/>
              <a:t>120</a:t>
            </a:fld>
            <a:endParaRPr lang="en-US"/>
          </a:p>
        </p:txBody>
      </p:sp>
    </p:spTree>
    <p:extLst>
      <p:ext uri="{BB962C8B-B14F-4D97-AF65-F5344CB8AC3E}">
        <p14:creationId xmlns:p14="http://schemas.microsoft.com/office/powerpoint/2010/main" val="518070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needs to look better</a:t>
            </a:r>
          </a:p>
          <a:p>
            <a:endParaRPr lang="en-US"/>
          </a:p>
        </p:txBody>
      </p:sp>
      <p:sp>
        <p:nvSpPr>
          <p:cNvPr id="4" name="Slide Number Placeholder 3"/>
          <p:cNvSpPr>
            <a:spLocks noGrp="1"/>
          </p:cNvSpPr>
          <p:nvPr>
            <p:ph type="sldNum" sz="quarter" idx="5"/>
          </p:nvPr>
        </p:nvSpPr>
        <p:spPr/>
        <p:txBody>
          <a:bodyPr/>
          <a:lstStyle/>
          <a:p>
            <a:fld id="{B13E9903-5D7C-4E9F-99F7-A2F1CB18E559}" type="slidenum">
              <a:rPr lang="en-US" smtClean="0"/>
              <a:t>123</a:t>
            </a:fld>
            <a:endParaRPr lang="en-US"/>
          </a:p>
        </p:txBody>
      </p:sp>
    </p:spTree>
    <p:extLst>
      <p:ext uri="{BB962C8B-B14F-4D97-AF65-F5344CB8AC3E}">
        <p14:creationId xmlns:p14="http://schemas.microsoft.com/office/powerpoint/2010/main" val="3250530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use this picture here how you see fit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2092448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needs to look better</a:t>
            </a:r>
          </a:p>
          <a:p>
            <a:endParaRPr lang="en-US"/>
          </a:p>
        </p:txBody>
      </p:sp>
      <p:sp>
        <p:nvSpPr>
          <p:cNvPr id="4" name="Slide Number Placeholder 3"/>
          <p:cNvSpPr>
            <a:spLocks noGrp="1"/>
          </p:cNvSpPr>
          <p:nvPr>
            <p:ph type="sldNum" sz="quarter" idx="5"/>
          </p:nvPr>
        </p:nvSpPr>
        <p:spPr/>
        <p:txBody>
          <a:bodyPr/>
          <a:lstStyle/>
          <a:p>
            <a:fld id="{B13E9903-5D7C-4E9F-99F7-A2F1CB18E559}" type="slidenum">
              <a:rPr lang="en-US" smtClean="0"/>
              <a:t>124</a:t>
            </a:fld>
            <a:endParaRPr lang="en-US"/>
          </a:p>
        </p:txBody>
      </p:sp>
    </p:spTree>
    <p:extLst>
      <p:ext uri="{BB962C8B-B14F-4D97-AF65-F5344CB8AC3E}">
        <p14:creationId xmlns:p14="http://schemas.microsoft.com/office/powerpoint/2010/main" val="3742951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reproduce flowchart. Don’t include the writing at the bottom of the flowchart.</a:t>
            </a:r>
          </a:p>
          <a:p>
            <a:endParaRPr lang="en-US" dirty="0"/>
          </a:p>
        </p:txBody>
      </p:sp>
      <p:sp>
        <p:nvSpPr>
          <p:cNvPr id="4" name="Slide Number Placeholder 3"/>
          <p:cNvSpPr>
            <a:spLocks noGrp="1"/>
          </p:cNvSpPr>
          <p:nvPr>
            <p:ph type="sldNum" sz="quarter" idx="5"/>
          </p:nvPr>
        </p:nvSpPr>
        <p:spPr/>
        <p:txBody>
          <a:bodyPr/>
          <a:lstStyle/>
          <a:p>
            <a:fld id="{B13E9903-5D7C-4E9F-99F7-A2F1CB18E559}" type="slidenum">
              <a:rPr lang="en-US" smtClean="0"/>
              <a:t>135</a:t>
            </a:fld>
            <a:endParaRPr lang="en-US"/>
          </a:p>
        </p:txBody>
      </p:sp>
    </p:spTree>
    <p:extLst>
      <p:ext uri="{BB962C8B-B14F-4D97-AF65-F5344CB8AC3E}">
        <p14:creationId xmlns:p14="http://schemas.microsoft.com/office/powerpoint/2010/main" val="423968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made this.</a:t>
            </a:r>
          </a:p>
        </p:txBody>
      </p:sp>
      <p:sp>
        <p:nvSpPr>
          <p:cNvPr id="4" name="Slide Number Placeholder 3"/>
          <p:cNvSpPr>
            <a:spLocks noGrp="1"/>
          </p:cNvSpPr>
          <p:nvPr>
            <p:ph type="sldNum" sz="quarter" idx="5"/>
          </p:nvPr>
        </p:nvSpPr>
        <p:spPr/>
        <p:txBody>
          <a:bodyPr/>
          <a:lstStyle/>
          <a:p>
            <a:fld id="{B13E9903-5D7C-4E9F-99F7-A2F1CB18E559}" type="slidenum">
              <a:rPr lang="en-US" smtClean="0"/>
              <a:t>141</a:t>
            </a:fld>
            <a:endParaRPr lang="en-US"/>
          </a:p>
        </p:txBody>
      </p:sp>
    </p:spTree>
    <p:extLst>
      <p:ext uri="{BB962C8B-B14F-4D97-AF65-F5344CB8AC3E}">
        <p14:creationId xmlns:p14="http://schemas.microsoft.com/office/powerpoint/2010/main" val="4007165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a picture</a:t>
            </a:r>
          </a:p>
        </p:txBody>
      </p:sp>
      <p:sp>
        <p:nvSpPr>
          <p:cNvPr id="4" name="Slide Number Placeholder 3"/>
          <p:cNvSpPr>
            <a:spLocks noGrp="1"/>
          </p:cNvSpPr>
          <p:nvPr>
            <p:ph type="sldNum" sz="quarter" idx="5"/>
          </p:nvPr>
        </p:nvSpPr>
        <p:spPr/>
        <p:txBody>
          <a:bodyPr/>
          <a:lstStyle/>
          <a:p>
            <a:fld id="{B13E9903-5D7C-4E9F-99F7-A2F1CB18E559}" type="slidenum">
              <a:rPr lang="en-US" smtClean="0"/>
              <a:t>143</a:t>
            </a:fld>
            <a:endParaRPr lang="en-US"/>
          </a:p>
        </p:txBody>
      </p:sp>
    </p:spTree>
    <p:extLst>
      <p:ext uri="{BB962C8B-B14F-4D97-AF65-F5344CB8AC3E}">
        <p14:creationId xmlns:p14="http://schemas.microsoft.com/office/powerpoint/2010/main" val="1308071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3E9903-5D7C-4E9F-99F7-A2F1CB18E559}" type="slidenum">
              <a:rPr lang="en-US" smtClean="0"/>
              <a:t>144</a:t>
            </a:fld>
            <a:endParaRPr lang="en-US"/>
          </a:p>
        </p:txBody>
      </p:sp>
    </p:spTree>
    <p:extLst>
      <p:ext uri="{BB962C8B-B14F-4D97-AF65-F5344CB8AC3E}">
        <p14:creationId xmlns:p14="http://schemas.microsoft.com/office/powerpoint/2010/main" val="3051316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3E9903-5D7C-4E9F-99F7-A2F1CB18E559}" type="slidenum">
              <a:rPr lang="en-US" smtClean="0"/>
              <a:t>145</a:t>
            </a:fld>
            <a:endParaRPr lang="en-US"/>
          </a:p>
        </p:txBody>
      </p:sp>
    </p:spTree>
    <p:extLst>
      <p:ext uri="{BB962C8B-B14F-4D97-AF65-F5344CB8AC3E}">
        <p14:creationId xmlns:p14="http://schemas.microsoft.com/office/powerpoint/2010/main" val="33091069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need this picture</a:t>
            </a:r>
          </a:p>
        </p:txBody>
      </p:sp>
      <p:sp>
        <p:nvSpPr>
          <p:cNvPr id="4" name="Slide Number Placeholder 3"/>
          <p:cNvSpPr>
            <a:spLocks noGrp="1"/>
          </p:cNvSpPr>
          <p:nvPr>
            <p:ph type="sldNum" sz="quarter" idx="5"/>
          </p:nvPr>
        </p:nvSpPr>
        <p:spPr/>
        <p:txBody>
          <a:bodyPr/>
          <a:lstStyle/>
          <a:p>
            <a:fld id="{B13E9903-5D7C-4E9F-99F7-A2F1CB18E559}" type="slidenum">
              <a:rPr lang="en-US" smtClean="0"/>
              <a:t>146</a:t>
            </a:fld>
            <a:endParaRPr lang="en-US"/>
          </a:p>
        </p:txBody>
      </p:sp>
    </p:spTree>
    <p:extLst>
      <p:ext uri="{BB962C8B-B14F-4D97-AF65-F5344CB8AC3E}">
        <p14:creationId xmlns:p14="http://schemas.microsoft.com/office/powerpoint/2010/main" val="3349611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permission for this picture</a:t>
            </a:r>
          </a:p>
        </p:txBody>
      </p:sp>
      <p:sp>
        <p:nvSpPr>
          <p:cNvPr id="4" name="Slide Number Placeholder 3"/>
          <p:cNvSpPr>
            <a:spLocks noGrp="1"/>
          </p:cNvSpPr>
          <p:nvPr>
            <p:ph type="sldNum" sz="quarter" idx="5"/>
          </p:nvPr>
        </p:nvSpPr>
        <p:spPr/>
        <p:txBody>
          <a:bodyPr/>
          <a:lstStyle/>
          <a:p>
            <a:fld id="{B13E9903-5D7C-4E9F-99F7-A2F1CB18E559}" type="slidenum">
              <a:rPr lang="en-US" smtClean="0"/>
              <a:t>147</a:t>
            </a:fld>
            <a:endParaRPr lang="en-US"/>
          </a:p>
        </p:txBody>
      </p:sp>
    </p:spTree>
    <p:extLst>
      <p:ext uri="{BB962C8B-B14F-4D97-AF65-F5344CB8AC3E}">
        <p14:creationId xmlns:p14="http://schemas.microsoft.com/office/powerpoint/2010/main" val="1873603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Benefit</a:t>
            </a:r>
            <a:r>
              <a:rPr lang="en-US" baseline="0" dirty="0"/>
              <a:t> of this suture technique is the ease of placement.  </a:t>
            </a:r>
            <a:endParaRPr lang="en-US" dirty="0"/>
          </a:p>
        </p:txBody>
      </p:sp>
      <p:sp>
        <p:nvSpPr>
          <p:cNvPr id="4" name="Slide Number Placeholder 3"/>
          <p:cNvSpPr>
            <a:spLocks noGrp="1"/>
          </p:cNvSpPr>
          <p:nvPr>
            <p:ph type="sldNum" sz="quarter" idx="10"/>
          </p:nvPr>
        </p:nvSpPr>
        <p:spPr/>
        <p:txBody>
          <a:bodyPr/>
          <a:lstStyle/>
          <a:p>
            <a:fld id="{07DAEF53-63F8-4FCA-81D8-B67DE21C3114}" type="slidenum">
              <a:rPr lang="en-US" smtClean="0"/>
              <a:pPr/>
              <a:t>159</a:t>
            </a:fld>
            <a:endParaRPr lang="en-US" dirty="0"/>
          </a:p>
        </p:txBody>
      </p:sp>
    </p:spTree>
    <p:extLst>
      <p:ext uri="{BB962C8B-B14F-4D97-AF65-F5344CB8AC3E}">
        <p14:creationId xmlns:p14="http://schemas.microsoft.com/office/powerpoint/2010/main" val="406830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component of care for the patient with cardiac disease is a checklist outlining all essential components of care.  This is an example Cardiac Checklist that includes the Cardio-Obstetrics team members, Pre-Conception, Prenatal, Intrapartum, and Postpartum care considerations. Checklists assists the team members with communication of the plan of care as the patient passes through each phase </a:t>
            </a:r>
            <a:r>
              <a:rPr lang="en-US"/>
              <a:t>of pregnancy.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5268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2295550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 and birth demand further increases in cardiac output, especially in the immediate postpartum period. This postpartum effect is due to the autotransfusion effect whereby the blood circulated to the pregnant uterus is now redirected into the general circulation. This is the equivalent of a 500cc bolus of fluids and can lead to increase risk for cardiogenic pulmonary edema in the immediate postpartum period.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16522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most women with cardiac disease, a vaginal term birth is the recommended approach. Some patients, however may require cesarean delivery as determined by the Cardio-obstetrics Team. These patients are commonly in the highest risk group.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99073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changes in cardiac output during the labor process, the vast majority of patients can safely undergo a vaginal birth. In a large prospective study of over 1,200 pregnant patients with cardiac disease, planning a cesarean birth did not improve maternal or neonatal outcomes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61582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understand that cesarean birth is major abdominal surgery and carries significantly higher maternal and neonatal risks compared to vaginal birth. Mitral stenosis itself is not an indication for cesarean birth but may be considered for </a:t>
            </a:r>
            <a:r>
              <a:rPr lang="en-US" sz="1800" dirty="0">
                <a:effectLst/>
                <a:latin typeface="AdvOTb7819099"/>
              </a:rPr>
              <a:t>patients who are NYHA class III/IV, have pulmonary hypertension, or those who have had unsuccessful attempts at percutaneous mitral commissurotomy.</a:t>
            </a:r>
            <a:endParaRPr lang="en-US" dirty="0"/>
          </a:p>
        </p:txBody>
      </p:sp>
      <p:sp>
        <p:nvSpPr>
          <p:cNvPr id="4" name="Slide Number Placeholder 3"/>
          <p:cNvSpPr>
            <a:spLocks noGrp="1"/>
          </p:cNvSpPr>
          <p:nvPr>
            <p:ph type="sldNum" sz="quarter" idx="5"/>
          </p:nvPr>
        </p:nvSpPr>
        <p:spPr/>
        <p:txBody>
          <a:bodyPr/>
          <a:lstStyle/>
          <a:p>
            <a:fld id="{D9C04A08-4E39-EF4A-83DE-D3730AC1953F}" type="slidenum">
              <a:rPr lang="en-US" smtClean="0"/>
              <a:t>199</a:t>
            </a:fld>
            <a:endParaRPr lang="en-US"/>
          </a:p>
        </p:txBody>
      </p:sp>
    </p:spTree>
    <p:extLst>
      <p:ext uri="{BB962C8B-B14F-4D97-AF65-F5344CB8AC3E}">
        <p14:creationId xmlns:p14="http://schemas.microsoft.com/office/powerpoint/2010/main" val="1479894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Some lesions may not tolerate Valsalva-associated decrease in preload and increase in afterload followed by overshoot in cardiac output that would occur during the second stage of labor, for example patients with:</a:t>
            </a:r>
          </a:p>
          <a:p>
            <a:pPr lvl="1"/>
            <a:r>
              <a:rPr lang="en-US" sz="3200" dirty="0"/>
              <a:t>pulmonary hypertension</a:t>
            </a:r>
          </a:p>
          <a:p>
            <a:pPr lvl="1"/>
            <a:r>
              <a:rPr lang="en-US" sz="3200" dirty="0"/>
              <a:t>fixed stenotic lesions</a:t>
            </a:r>
          </a:p>
          <a:p>
            <a:pPr lvl="1"/>
            <a:r>
              <a:rPr lang="en-US" sz="3200" dirty="0"/>
              <a:t>ventricular dysfunction</a:t>
            </a:r>
            <a:br>
              <a:rPr lang="en-US" sz="3200" dirty="0"/>
            </a:br>
            <a:r>
              <a:rPr lang="en-US" sz="3200" dirty="0"/>
              <a:t>single ventricles</a:t>
            </a:r>
          </a:p>
          <a:p>
            <a:pPr lvl="1"/>
            <a:r>
              <a:rPr lang="en-US" sz="3200" dirty="0"/>
              <a:t>Or moderate degrees of aortic dilation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85824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270200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332425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2781647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quitecta"/>
              <a:ea typeface="+mn-ea"/>
              <a:cs typeface="+mn-cs"/>
            </a:endParaRPr>
          </a:p>
        </p:txBody>
      </p:sp>
    </p:spTree>
    <p:extLst>
      <p:ext uri="{BB962C8B-B14F-4D97-AF65-F5344CB8AC3E}">
        <p14:creationId xmlns:p14="http://schemas.microsoft.com/office/powerpoint/2010/main" val="2294851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picture. I will need to get permission or give source.</a:t>
            </a:r>
          </a:p>
        </p:txBody>
      </p:sp>
      <p:sp>
        <p:nvSpPr>
          <p:cNvPr id="4" name="Slide Number Placeholder 3"/>
          <p:cNvSpPr>
            <a:spLocks noGrp="1"/>
          </p:cNvSpPr>
          <p:nvPr>
            <p:ph type="sldNum" sz="quarter" idx="5"/>
          </p:nvPr>
        </p:nvSpPr>
        <p:spPr/>
        <p:txBody>
          <a:bodyPr/>
          <a:lstStyle/>
          <a:p>
            <a:fld id="{B13E9903-5D7C-4E9F-99F7-A2F1CB18E559}" type="slidenum">
              <a:rPr lang="en-US" smtClean="0"/>
              <a:t>65</a:t>
            </a:fld>
            <a:endParaRPr lang="en-US"/>
          </a:p>
        </p:txBody>
      </p:sp>
    </p:spTree>
    <p:extLst>
      <p:ext uri="{BB962C8B-B14F-4D97-AF65-F5344CB8AC3E}">
        <p14:creationId xmlns:p14="http://schemas.microsoft.com/office/powerpoint/2010/main" val="961128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Slide-Master-1">
    <p:spTree>
      <p:nvGrpSpPr>
        <p:cNvPr id="1" name=""/>
        <p:cNvGrpSpPr/>
        <p:nvPr/>
      </p:nvGrpSpPr>
      <p:grpSpPr>
        <a:xfrm>
          <a:off x="0" y="0"/>
          <a:ext cx="0" cy="0"/>
          <a:chOff x="0" y="0"/>
          <a:chExt cx="0" cy="0"/>
        </a:xfrm>
      </p:grpSpPr>
      <p:pic>
        <p:nvPicPr>
          <p:cNvPr id="2" name="Picture Placeholder 14" descr="Stethoscope on white background">
            <a:extLst>
              <a:ext uri="{FF2B5EF4-FFF2-40B4-BE49-F238E27FC236}">
                <a16:creationId xmlns:a16="http://schemas.microsoft.com/office/drawing/2014/main" id="{5D00DE36-1530-4C01-25EB-C89F7F042F3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t="10590" b="10590"/>
          <a:stretch/>
        </p:blipFill>
        <p:spPr>
          <a:xfrm>
            <a:off x="0" y="0"/>
            <a:ext cx="12192000" cy="6362700"/>
          </a:xfrm>
          <a:prstGeom prst="rect">
            <a:avLst/>
          </a:prstGeom>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pic>
        <p:nvPicPr>
          <p:cNvPr id="4" name="Picture 3">
            <a:extLst>
              <a:ext uri="{FF2B5EF4-FFF2-40B4-BE49-F238E27FC236}">
                <a16:creationId xmlns:a16="http://schemas.microsoft.com/office/drawing/2014/main" id="{16066B3D-798B-BBA5-ED32-F3A6AD90A7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304" y="3471848"/>
            <a:ext cx="1632755" cy="1628492"/>
          </a:xfrm>
          <a:prstGeom prst="rect">
            <a:avLst/>
          </a:prstGeom>
        </p:spPr>
      </p:pic>
      <p:cxnSp>
        <p:nvCxnSpPr>
          <p:cNvPr id="5" name="Straight Connector 4">
            <a:extLst>
              <a:ext uri="{FF2B5EF4-FFF2-40B4-BE49-F238E27FC236}">
                <a16:creationId xmlns:a16="http://schemas.microsoft.com/office/drawing/2014/main" id="{E3111B6A-DF58-D4F4-8B88-1A635BFF25C9}"/>
              </a:ext>
            </a:extLst>
          </p:cNvPr>
          <p:cNvCxnSpPr>
            <a:cxnSpLocks/>
          </p:cNvCxnSpPr>
          <p:nvPr userDrawn="1"/>
        </p:nvCxnSpPr>
        <p:spPr>
          <a:xfrm>
            <a:off x="1033382" y="5123900"/>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595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Master-7">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7F40CD-4374-DF4C-9300-EE2CDE8AB94C}"/>
              </a:ext>
            </a:extLst>
          </p:cNvPr>
          <p:cNvSpPr/>
          <p:nvPr userDrawn="1"/>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6D97C06-55CC-0F49-9A97-C747879A9B42}"/>
              </a:ext>
            </a:extLst>
          </p:cNvPr>
          <p:cNvSpPr/>
          <p:nvPr userDrawn="1"/>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18FAFF43-69DA-514A-9856-18B5918F8FD3}"/>
              </a:ext>
            </a:extLst>
          </p:cNvPr>
          <p:cNvSpPr>
            <a:spLocks noGrp="1"/>
          </p:cNvSpPr>
          <p:nvPr>
            <p:ph type="pic" sz="quarter" idx="10"/>
          </p:nvPr>
        </p:nvSpPr>
        <p:spPr>
          <a:xfrm>
            <a:off x="1" y="0"/>
            <a:ext cx="12191999" cy="4064000"/>
          </a:xfrm>
          <a:custGeom>
            <a:avLst/>
            <a:gdLst>
              <a:gd name="connsiteX0" fmla="*/ 0 w 12191999"/>
              <a:gd name="connsiteY0" fmla="*/ 0 h 4064000"/>
              <a:gd name="connsiteX1" fmla="*/ 12191999 w 12191999"/>
              <a:gd name="connsiteY1" fmla="*/ 0 h 4064000"/>
              <a:gd name="connsiteX2" fmla="*/ 12191999 w 12191999"/>
              <a:gd name="connsiteY2" fmla="*/ 2991576 h 4064000"/>
              <a:gd name="connsiteX3" fmla="*/ 12191560 w 12191999"/>
              <a:gd name="connsiteY3" fmla="*/ 2991784 h 4064000"/>
              <a:gd name="connsiteX4" fmla="*/ 6095999 w 12191999"/>
              <a:gd name="connsiteY4" fmla="*/ 4064000 h 4064000"/>
              <a:gd name="connsiteX5" fmla="*/ 438 w 12191999"/>
              <a:gd name="connsiteY5" fmla="*/ 2991784 h 4064000"/>
              <a:gd name="connsiteX6" fmla="*/ 0 w 12191999"/>
              <a:gd name="connsiteY6" fmla="*/ 2991576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4000">
                <a:moveTo>
                  <a:pt x="0" y="0"/>
                </a:moveTo>
                <a:lnTo>
                  <a:pt x="12191999" y="0"/>
                </a:lnTo>
                <a:lnTo>
                  <a:pt x="12191999" y="2991576"/>
                </a:lnTo>
                <a:lnTo>
                  <a:pt x="12191560" y="2991784"/>
                </a:lnTo>
                <a:cubicBezTo>
                  <a:pt x="10742694" y="3646613"/>
                  <a:pt x="8550028" y="4064000"/>
                  <a:pt x="6095999" y="4064000"/>
                </a:cubicBezTo>
                <a:cubicBezTo>
                  <a:pt x="3641970" y="4064000"/>
                  <a:pt x="1449304" y="3646613"/>
                  <a:pt x="438" y="2991784"/>
                </a:cubicBezTo>
                <a:lnTo>
                  <a:pt x="0" y="2991576"/>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31339790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lide-Master-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272C781-3049-6844-A8C4-23F9F505CC32}"/>
              </a:ext>
            </a:extLst>
          </p:cNvPr>
          <p:cNvSpPr>
            <a:spLocks noGrp="1"/>
          </p:cNvSpPr>
          <p:nvPr>
            <p:ph type="pic" sz="quarter" idx="10"/>
          </p:nvPr>
        </p:nvSpPr>
        <p:spPr>
          <a:xfrm>
            <a:off x="5582652" y="0"/>
            <a:ext cx="6609348" cy="331152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3">
            <a:extLst>
              <a:ext uri="{FF2B5EF4-FFF2-40B4-BE49-F238E27FC236}">
                <a16:creationId xmlns:a16="http://schemas.microsoft.com/office/drawing/2014/main" id="{41679B47-6369-BA4B-9A29-09A6D2247E6E}"/>
              </a:ext>
            </a:extLst>
          </p:cNvPr>
          <p:cNvSpPr>
            <a:spLocks noGrp="1"/>
          </p:cNvSpPr>
          <p:nvPr>
            <p:ph type="pic" sz="quarter" idx="11"/>
          </p:nvPr>
        </p:nvSpPr>
        <p:spPr>
          <a:xfrm>
            <a:off x="5582652"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3">
            <a:extLst>
              <a:ext uri="{FF2B5EF4-FFF2-40B4-BE49-F238E27FC236}">
                <a16:creationId xmlns:a16="http://schemas.microsoft.com/office/drawing/2014/main" id="{22587FD3-70D5-6D4C-843C-23B9C09000DF}"/>
              </a:ext>
            </a:extLst>
          </p:cNvPr>
          <p:cNvSpPr>
            <a:spLocks noGrp="1"/>
          </p:cNvSpPr>
          <p:nvPr>
            <p:ph type="pic" sz="quarter" idx="12"/>
          </p:nvPr>
        </p:nvSpPr>
        <p:spPr>
          <a:xfrm>
            <a:off x="8995088"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60C781F4-0A67-FD48-B047-A76110C6BD0B}"/>
              </a:ext>
            </a:extLst>
          </p:cNvPr>
          <p:cNvSpPr/>
          <p:nvPr/>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6" name="Rectangle 5">
            <a:extLst>
              <a:ext uri="{FF2B5EF4-FFF2-40B4-BE49-F238E27FC236}">
                <a16:creationId xmlns:a16="http://schemas.microsoft.com/office/drawing/2014/main" id="{F50544F9-8EC6-014C-BC4B-69E1439D7B68}"/>
              </a:ext>
            </a:extLst>
          </p:cNvPr>
          <p:cNvSpPr/>
          <p:nvPr/>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7"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2" name="Rectangle 1">
            <a:extLst>
              <a:ext uri="{FF2B5EF4-FFF2-40B4-BE49-F238E27FC236}">
                <a16:creationId xmlns:a16="http://schemas.microsoft.com/office/drawing/2014/main" id="{EE24A56B-1072-5955-E4B5-8CACB09A14CC}"/>
              </a:ext>
            </a:extLst>
          </p:cNvPr>
          <p:cNvSpPr/>
          <p:nvPr userDrawn="1"/>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3" name="Rectangle 2">
            <a:extLst>
              <a:ext uri="{FF2B5EF4-FFF2-40B4-BE49-F238E27FC236}">
                <a16:creationId xmlns:a16="http://schemas.microsoft.com/office/drawing/2014/main" id="{3DBB5336-719F-0983-9550-BF343B8C096F}"/>
              </a:ext>
            </a:extLst>
          </p:cNvPr>
          <p:cNvSpPr/>
          <p:nvPr userDrawn="1"/>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Tree>
    <p:extLst>
      <p:ext uri="{BB962C8B-B14F-4D97-AF65-F5344CB8AC3E}">
        <p14:creationId xmlns:p14="http://schemas.microsoft.com/office/powerpoint/2010/main" val="16443565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lide-Master-6">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23DC278-23ED-7F4B-A0CB-70C7593BC18B}"/>
              </a:ext>
            </a:extLst>
          </p:cNvPr>
          <p:cNvSpPr>
            <a:spLocks noGrp="1"/>
          </p:cNvSpPr>
          <p:nvPr>
            <p:ph type="pic" sz="quarter" idx="10"/>
          </p:nvPr>
        </p:nvSpPr>
        <p:spPr>
          <a:xfrm>
            <a:off x="8437766" y="0"/>
            <a:ext cx="375423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4"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3538087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lide-Master-7">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7F40CD-4374-DF4C-9300-EE2CDE8AB94C}"/>
              </a:ext>
            </a:extLst>
          </p:cNvPr>
          <p:cNvSpPr/>
          <p:nvPr/>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6D97C06-55CC-0F49-9A97-C747879A9B42}"/>
              </a:ext>
            </a:extLst>
          </p:cNvPr>
          <p:cNvSpPr/>
          <p:nvPr/>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18FAFF43-69DA-514A-9856-18B5918F8FD3}"/>
              </a:ext>
            </a:extLst>
          </p:cNvPr>
          <p:cNvSpPr>
            <a:spLocks noGrp="1"/>
          </p:cNvSpPr>
          <p:nvPr>
            <p:ph type="pic" sz="quarter" idx="10"/>
          </p:nvPr>
        </p:nvSpPr>
        <p:spPr>
          <a:xfrm>
            <a:off x="1" y="0"/>
            <a:ext cx="12191999" cy="4064000"/>
          </a:xfrm>
          <a:custGeom>
            <a:avLst/>
            <a:gdLst>
              <a:gd name="connsiteX0" fmla="*/ 0 w 12191999"/>
              <a:gd name="connsiteY0" fmla="*/ 0 h 4064000"/>
              <a:gd name="connsiteX1" fmla="*/ 12191999 w 12191999"/>
              <a:gd name="connsiteY1" fmla="*/ 0 h 4064000"/>
              <a:gd name="connsiteX2" fmla="*/ 12191999 w 12191999"/>
              <a:gd name="connsiteY2" fmla="*/ 2991576 h 4064000"/>
              <a:gd name="connsiteX3" fmla="*/ 12191560 w 12191999"/>
              <a:gd name="connsiteY3" fmla="*/ 2991784 h 4064000"/>
              <a:gd name="connsiteX4" fmla="*/ 6095999 w 12191999"/>
              <a:gd name="connsiteY4" fmla="*/ 4064000 h 4064000"/>
              <a:gd name="connsiteX5" fmla="*/ 438 w 12191999"/>
              <a:gd name="connsiteY5" fmla="*/ 2991784 h 4064000"/>
              <a:gd name="connsiteX6" fmla="*/ 0 w 12191999"/>
              <a:gd name="connsiteY6" fmla="*/ 2991576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4000">
                <a:moveTo>
                  <a:pt x="0" y="0"/>
                </a:moveTo>
                <a:lnTo>
                  <a:pt x="12191999" y="0"/>
                </a:lnTo>
                <a:lnTo>
                  <a:pt x="12191999" y="2991576"/>
                </a:lnTo>
                <a:lnTo>
                  <a:pt x="12191560" y="2991784"/>
                </a:lnTo>
                <a:cubicBezTo>
                  <a:pt x="10742694" y="3646613"/>
                  <a:pt x="8550028" y="4064000"/>
                  <a:pt x="6095999" y="4064000"/>
                </a:cubicBezTo>
                <a:cubicBezTo>
                  <a:pt x="3641970" y="4064000"/>
                  <a:pt x="1449304" y="3646613"/>
                  <a:pt x="438" y="2991784"/>
                </a:cubicBezTo>
                <a:lnTo>
                  <a:pt x="0" y="2991576"/>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Freeform 1">
            <a:extLst>
              <a:ext uri="{FF2B5EF4-FFF2-40B4-BE49-F238E27FC236}">
                <a16:creationId xmlns:a16="http://schemas.microsoft.com/office/drawing/2014/main" id="{2142B39F-BFA6-2617-CED1-73EA813FAFA7}"/>
              </a:ext>
            </a:extLst>
          </p:cNvPr>
          <p:cNvSpPr/>
          <p:nvPr userDrawn="1"/>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3BC1079-9B2F-06B7-B175-F2CB775496EC}"/>
              </a:ext>
            </a:extLst>
          </p:cNvPr>
          <p:cNvSpPr/>
          <p:nvPr userDrawn="1"/>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229196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lide-Master-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FED38-6423-4F48-A200-095E24AEF1F7}"/>
              </a:ext>
            </a:extLst>
          </p:cNvPr>
          <p:cNvSpPr/>
          <p:nvPr/>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9A939D7-80BE-ABF5-391D-FA85BAAA51FA}"/>
              </a:ext>
            </a:extLst>
          </p:cNvPr>
          <p:cNvSpPr/>
          <p:nvPr userDrawn="1"/>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8038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lide-Master-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EE86A5-AE81-4669-8B67-417BF853B0C4}"/>
              </a:ext>
            </a:extLst>
          </p:cNvPr>
          <p:cNvSpPr>
            <a:spLocks noGrp="1"/>
          </p:cNvSpPr>
          <p:nvPr>
            <p:ph type="pic" sz="quarter" idx="10"/>
          </p:nvPr>
        </p:nvSpPr>
        <p:spPr>
          <a:xfrm>
            <a:off x="4343400" y="0"/>
            <a:ext cx="7848600" cy="3429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1072F672-FC9F-D742-AA2C-D3CB403CA475}"/>
              </a:ext>
            </a:extLst>
          </p:cNvPr>
          <p:cNvSpPr/>
          <p:nvPr/>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498D260-01F6-EDF1-A640-E9383DF12D6D}"/>
              </a:ext>
            </a:extLst>
          </p:cNvPr>
          <p:cNvSpPr/>
          <p:nvPr userDrawn="1"/>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9220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lide-Master-1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8CA62-38AF-2643-A71C-B53B4A05A1ED}"/>
              </a:ext>
            </a:extLst>
          </p:cNvPr>
          <p:cNvSpPr/>
          <p:nvPr/>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38CF9D8-60E2-9246-91F7-D5753D808DF3}"/>
              </a:ext>
            </a:extLst>
          </p:cNvPr>
          <p:cNvSpPr/>
          <p:nvPr/>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465EB3E0-F1B1-A747-A3F1-5339875150F7}"/>
              </a:ext>
            </a:extLst>
          </p:cNvPr>
          <p:cNvSpPr>
            <a:spLocks noGrp="1"/>
          </p:cNvSpPr>
          <p:nvPr>
            <p:ph type="pic" sz="quarter" idx="10"/>
          </p:nvPr>
        </p:nvSpPr>
        <p:spPr>
          <a:xfrm>
            <a:off x="0" y="0"/>
            <a:ext cx="5752211" cy="5656521"/>
          </a:xfrm>
          <a:custGeom>
            <a:avLst/>
            <a:gdLst>
              <a:gd name="connsiteX0" fmla="*/ 0 w 5752211"/>
              <a:gd name="connsiteY0" fmla="*/ 0 h 5656521"/>
              <a:gd name="connsiteX1" fmla="*/ 5388645 w 5752211"/>
              <a:gd name="connsiteY1" fmla="*/ 0 h 5656521"/>
              <a:gd name="connsiteX2" fmla="*/ 5438041 w 5752211"/>
              <a:gd name="connsiteY2" fmla="*/ 102540 h 5656521"/>
              <a:gd name="connsiteX3" fmla="*/ 5752211 w 5752211"/>
              <a:gd name="connsiteY3" fmla="*/ 1658680 h 5656521"/>
              <a:gd name="connsiteX4" fmla="*/ 1754370 w 5752211"/>
              <a:gd name="connsiteY4" fmla="*/ 5656521 h 5656521"/>
              <a:gd name="connsiteX5" fmla="*/ 21141 w 5752211"/>
              <a:gd name="connsiteY5" fmla="*/ 5262291 h 5656521"/>
              <a:gd name="connsiteX6" fmla="*/ 0 w 5752211"/>
              <a:gd name="connsiteY6" fmla="*/ 5251464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0" y="0"/>
                </a:moveTo>
                <a:lnTo>
                  <a:pt x="5388645" y="0"/>
                </a:lnTo>
                <a:lnTo>
                  <a:pt x="5438041" y="102540"/>
                </a:lnTo>
                <a:cubicBezTo>
                  <a:pt x="5640343" y="580835"/>
                  <a:pt x="5752211" y="1106693"/>
                  <a:pt x="5752211" y="1658680"/>
                </a:cubicBezTo>
                <a:cubicBezTo>
                  <a:pt x="5752211" y="3866627"/>
                  <a:pt x="3962317" y="5656521"/>
                  <a:pt x="1754370" y="5656521"/>
                </a:cubicBezTo>
                <a:cubicBezTo>
                  <a:pt x="1133385" y="5656521"/>
                  <a:pt x="545469" y="5514938"/>
                  <a:pt x="21141" y="5262291"/>
                </a:cubicBezTo>
                <a:lnTo>
                  <a:pt x="0" y="5251464"/>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AFDFC6AE-27F7-69F8-3885-9A022331C893}"/>
              </a:ext>
            </a:extLst>
          </p:cNvPr>
          <p:cNvSpPr/>
          <p:nvPr userDrawn="1"/>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EA27382C-02F0-A907-B087-963CB8288985}"/>
              </a:ext>
            </a:extLst>
          </p:cNvPr>
          <p:cNvSpPr/>
          <p:nvPr userDrawn="1"/>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594483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lide-Master-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6DCBF6-2A93-F34C-8EA8-E1D9A3661230}"/>
              </a:ext>
            </a:extLst>
          </p:cNvPr>
          <p:cNvSpPr>
            <a:spLocks noGrp="1"/>
          </p:cNvSpPr>
          <p:nvPr>
            <p:ph type="pic" sz="quarter" idx="10"/>
          </p:nvPr>
        </p:nvSpPr>
        <p:spPr>
          <a:xfrm>
            <a:off x="5887453" y="1"/>
            <a:ext cx="6304547" cy="6475117"/>
          </a:xfrm>
          <a:custGeom>
            <a:avLst/>
            <a:gdLst>
              <a:gd name="connsiteX0" fmla="*/ 2697321 w 6304547"/>
              <a:gd name="connsiteY0" fmla="*/ 0 h 6475117"/>
              <a:gd name="connsiteX1" fmla="*/ 6304547 w 6304547"/>
              <a:gd name="connsiteY1" fmla="*/ 0 h 6475117"/>
              <a:gd name="connsiteX2" fmla="*/ 6304547 w 6304547"/>
              <a:gd name="connsiteY2" fmla="*/ 3948367 h 6475117"/>
              <a:gd name="connsiteX3" fmla="*/ 4560205 w 6304547"/>
              <a:gd name="connsiteY3" fmla="*/ 5692709 h 6475117"/>
              <a:gd name="connsiteX4" fmla="*/ 2671306 w 6304547"/>
              <a:gd name="connsiteY4" fmla="*/ 6475117 h 6475117"/>
              <a:gd name="connsiteX5" fmla="*/ 782408 w 6304547"/>
              <a:gd name="connsiteY5" fmla="*/ 5692709 h 6475117"/>
              <a:gd name="connsiteX6" fmla="*/ 782408 w 6304547"/>
              <a:gd name="connsiteY6" fmla="*/ 5692710 h 6475117"/>
              <a:gd name="connsiteX7" fmla="*/ 782408 w 6304547"/>
              <a:gd name="connsiteY7" fmla="*/ 1914913 h 6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4547" h="6475117">
                <a:moveTo>
                  <a:pt x="2697321" y="0"/>
                </a:moveTo>
                <a:lnTo>
                  <a:pt x="6304547" y="0"/>
                </a:lnTo>
                <a:lnTo>
                  <a:pt x="6304547" y="3948367"/>
                </a:lnTo>
                <a:lnTo>
                  <a:pt x="4560205" y="5692709"/>
                </a:lnTo>
                <a:cubicBezTo>
                  <a:pt x="4038599" y="6214315"/>
                  <a:pt x="3354952" y="6475117"/>
                  <a:pt x="2671306" y="6475117"/>
                </a:cubicBezTo>
                <a:cubicBezTo>
                  <a:pt x="1987659" y="6475117"/>
                  <a:pt x="1304012" y="6214315"/>
                  <a:pt x="782408" y="5692709"/>
                </a:cubicBezTo>
                <a:lnTo>
                  <a:pt x="782408" y="5692710"/>
                </a:lnTo>
                <a:cubicBezTo>
                  <a:pt x="-260802" y="4649500"/>
                  <a:pt x="-260802" y="2958122"/>
                  <a:pt x="782408" y="1914913"/>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Freeform 2">
            <a:extLst>
              <a:ext uri="{FF2B5EF4-FFF2-40B4-BE49-F238E27FC236}">
                <a16:creationId xmlns:a16="http://schemas.microsoft.com/office/drawing/2014/main" id="{235038D9-6B74-AF42-AAC0-FC3AC4C98071}"/>
              </a:ext>
            </a:extLst>
          </p:cNvPr>
          <p:cNvSpPr/>
          <p:nvPr/>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A79CA381-3931-3347-883E-373A0F42A603}"/>
              </a:ext>
            </a:extLst>
          </p:cNvPr>
          <p:cNvSpPr/>
          <p:nvPr userDrawn="1"/>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789013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lide-Master-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CCA91F-16C7-6844-9BB2-F31E4C447396}"/>
              </a:ext>
            </a:extLst>
          </p:cNvPr>
          <p:cNvSpPr/>
          <p:nvPr/>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4722614D-DBBA-BF4E-82C2-6A6FF7BABBBD}"/>
              </a:ext>
            </a:extLst>
          </p:cNvPr>
          <p:cNvSpPr/>
          <p:nvPr/>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4B8EDD1C-18A7-6645-AB52-D7AF7936A43D}"/>
              </a:ext>
            </a:extLst>
          </p:cNvPr>
          <p:cNvSpPr>
            <a:spLocks noGrp="1"/>
          </p:cNvSpPr>
          <p:nvPr>
            <p:ph type="pic" sz="quarter" idx="10"/>
          </p:nvPr>
        </p:nvSpPr>
        <p:spPr>
          <a:xfrm>
            <a:off x="6439790" y="4"/>
            <a:ext cx="5752211" cy="5656521"/>
          </a:xfrm>
          <a:custGeom>
            <a:avLst/>
            <a:gdLst>
              <a:gd name="connsiteX0" fmla="*/ 363566 w 5752211"/>
              <a:gd name="connsiteY0" fmla="*/ 0 h 5656521"/>
              <a:gd name="connsiteX1" fmla="*/ 5752211 w 5752211"/>
              <a:gd name="connsiteY1" fmla="*/ 0 h 5656521"/>
              <a:gd name="connsiteX2" fmla="*/ 5752211 w 5752211"/>
              <a:gd name="connsiteY2" fmla="*/ 5251464 h 5656521"/>
              <a:gd name="connsiteX3" fmla="*/ 5731070 w 5752211"/>
              <a:gd name="connsiteY3" fmla="*/ 5262291 h 5656521"/>
              <a:gd name="connsiteX4" fmla="*/ 3997841 w 5752211"/>
              <a:gd name="connsiteY4" fmla="*/ 5656521 h 5656521"/>
              <a:gd name="connsiteX5" fmla="*/ 0 w 5752211"/>
              <a:gd name="connsiteY5" fmla="*/ 1658680 h 5656521"/>
              <a:gd name="connsiteX6" fmla="*/ 314170 w 5752211"/>
              <a:gd name="connsiteY6" fmla="*/ 102540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363566" y="0"/>
                </a:moveTo>
                <a:lnTo>
                  <a:pt x="5752211" y="0"/>
                </a:lnTo>
                <a:lnTo>
                  <a:pt x="5752211" y="5251464"/>
                </a:lnTo>
                <a:lnTo>
                  <a:pt x="5731070" y="5262291"/>
                </a:lnTo>
                <a:cubicBezTo>
                  <a:pt x="5206742" y="5514938"/>
                  <a:pt x="4618826" y="5656521"/>
                  <a:pt x="3997841" y="5656521"/>
                </a:cubicBezTo>
                <a:cubicBezTo>
                  <a:pt x="1789894" y="5656521"/>
                  <a:pt x="0" y="3866627"/>
                  <a:pt x="0" y="1658680"/>
                </a:cubicBezTo>
                <a:cubicBezTo>
                  <a:pt x="0" y="1106693"/>
                  <a:pt x="111868" y="580835"/>
                  <a:pt x="314170" y="10254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8"/>
          </p:nvPr>
        </p:nvSpPr>
        <p:spPr>
          <a:xfrm>
            <a:off x="182878" y="1938338"/>
            <a:ext cx="5551171"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F6D00342-63ED-C7B0-A94D-4E0F79E08711}"/>
              </a:ext>
            </a:extLst>
          </p:cNvPr>
          <p:cNvSpPr/>
          <p:nvPr userDrawn="1"/>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F402095C-FA2B-E258-2F11-AF81A5C4CCED}"/>
              </a:ext>
            </a:extLst>
          </p:cNvPr>
          <p:cNvSpPr/>
          <p:nvPr userDrawn="1"/>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412096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lide-Master-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CDB4B-F72C-BB4F-BA95-23C687DDB879}"/>
              </a:ext>
            </a:extLst>
          </p:cNvPr>
          <p:cNvSpPr/>
          <p:nvPr/>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106D6CD-495F-1640-988D-32C19C06BBAE}"/>
              </a:ext>
            </a:extLst>
          </p:cNvPr>
          <p:cNvSpPr/>
          <p:nvPr/>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4D91A89A-E372-694A-B7B3-CE06279B8E29}"/>
              </a:ext>
            </a:extLst>
          </p:cNvPr>
          <p:cNvSpPr>
            <a:spLocks noGrp="1"/>
          </p:cNvSpPr>
          <p:nvPr>
            <p:ph type="pic" sz="quarter" idx="10"/>
          </p:nvPr>
        </p:nvSpPr>
        <p:spPr>
          <a:xfrm>
            <a:off x="4742122" y="0"/>
            <a:ext cx="655674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8"/>
          </p:nvPr>
        </p:nvSpPr>
        <p:spPr>
          <a:xfrm>
            <a:off x="182879" y="1938338"/>
            <a:ext cx="426529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A9121CDC-C4CE-275F-3F05-842DED821DC1}"/>
              </a:ext>
            </a:extLst>
          </p:cNvPr>
          <p:cNvSpPr/>
          <p:nvPr userDrawn="1"/>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AC5F56-FB0C-FC75-5AAC-F7CA417A306E}"/>
              </a:ext>
            </a:extLst>
          </p:cNvPr>
          <p:cNvSpPr/>
          <p:nvPr userDrawn="1"/>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8572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lide-Master-14">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D8DE8DF-5521-214B-A77D-019561126A68}"/>
              </a:ext>
            </a:extLst>
          </p:cNvPr>
          <p:cNvSpPr/>
          <p:nvPr/>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E126C6AA-D080-8944-993D-D7F9CE617BFA}"/>
              </a:ext>
            </a:extLst>
          </p:cNvPr>
          <p:cNvSpPr>
            <a:spLocks noGrp="1"/>
          </p:cNvSpPr>
          <p:nvPr>
            <p:ph type="pic" sz="quarter" idx="10"/>
          </p:nvPr>
        </p:nvSpPr>
        <p:spPr>
          <a:xfrm>
            <a:off x="6964748" y="1"/>
            <a:ext cx="4174750" cy="6522497"/>
          </a:xfrm>
          <a:custGeom>
            <a:avLst/>
            <a:gdLst>
              <a:gd name="connsiteX0" fmla="*/ 0 w 4174750"/>
              <a:gd name="connsiteY0" fmla="*/ 0 h 6522497"/>
              <a:gd name="connsiteX1" fmla="*/ 4174750 w 4174750"/>
              <a:gd name="connsiteY1" fmla="*/ 0 h 6522497"/>
              <a:gd name="connsiteX2" fmla="*/ 4174748 w 4174750"/>
              <a:gd name="connsiteY2" fmla="*/ 4435120 h 6522497"/>
              <a:gd name="connsiteX3" fmla="*/ 2087371 w 4174750"/>
              <a:gd name="connsiteY3" fmla="*/ 6522497 h 6522497"/>
              <a:gd name="connsiteX4" fmla="*/ 2087376 w 4174750"/>
              <a:gd name="connsiteY4" fmla="*/ 6522492 h 6522497"/>
              <a:gd name="connsiteX5" fmla="*/ 0 w 4174750"/>
              <a:gd name="connsiteY5" fmla="*/ 4435115 h 65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750" h="6522497">
                <a:moveTo>
                  <a:pt x="0" y="0"/>
                </a:moveTo>
                <a:lnTo>
                  <a:pt x="4174750" y="0"/>
                </a:lnTo>
                <a:lnTo>
                  <a:pt x="4174748" y="4435120"/>
                </a:lnTo>
                <a:cubicBezTo>
                  <a:pt x="4174748" y="5587945"/>
                  <a:pt x="3240196" y="6522497"/>
                  <a:pt x="2087371" y="6522497"/>
                </a:cubicBezTo>
                <a:lnTo>
                  <a:pt x="2087376" y="6522492"/>
                </a:lnTo>
                <a:cubicBezTo>
                  <a:pt x="934552" y="6522492"/>
                  <a:pt x="0" y="5587940"/>
                  <a:pt x="0" y="4435115"/>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Freeform 1">
            <a:extLst>
              <a:ext uri="{FF2B5EF4-FFF2-40B4-BE49-F238E27FC236}">
                <a16:creationId xmlns:a16="http://schemas.microsoft.com/office/drawing/2014/main" id="{FBD038D0-D897-1BD6-1C3A-2F5A1ED6E265}"/>
              </a:ext>
            </a:extLst>
          </p:cNvPr>
          <p:cNvSpPr/>
          <p:nvPr userDrawn="1"/>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1643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Master-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FED38-6423-4F48-A200-095E24AEF1F7}"/>
              </a:ext>
            </a:extLst>
          </p:cNvPr>
          <p:cNvSpPr/>
          <p:nvPr userDrawn="1"/>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584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lide-Master-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90642D-D5AF-4A1F-AB2A-4E8567CC9DDC}"/>
              </a:ext>
            </a:extLst>
          </p:cNvPr>
          <p:cNvSpPr>
            <a:spLocks noGrp="1"/>
          </p:cNvSpPr>
          <p:nvPr>
            <p:ph type="pic" sz="quarter" idx="10"/>
          </p:nvPr>
        </p:nvSpPr>
        <p:spPr>
          <a:xfrm>
            <a:off x="4689228" y="-1"/>
            <a:ext cx="3751385" cy="5789477"/>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7">
            <a:extLst>
              <a:ext uri="{FF2B5EF4-FFF2-40B4-BE49-F238E27FC236}">
                <a16:creationId xmlns:a16="http://schemas.microsoft.com/office/drawing/2014/main" id="{3B96BF7C-9B57-0945-9E1A-A5865FA5B4D6}"/>
              </a:ext>
            </a:extLst>
          </p:cNvPr>
          <p:cNvSpPr>
            <a:spLocks noGrp="1"/>
          </p:cNvSpPr>
          <p:nvPr>
            <p:ph type="pic" sz="quarter" idx="11"/>
          </p:nvPr>
        </p:nvSpPr>
        <p:spPr>
          <a:xfrm>
            <a:off x="9570965" y="597224"/>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8">
            <a:extLst>
              <a:ext uri="{FF2B5EF4-FFF2-40B4-BE49-F238E27FC236}">
                <a16:creationId xmlns:a16="http://schemas.microsoft.com/office/drawing/2014/main" id="{FF744C72-19DE-8D4B-88F1-3C5288F4DD87}"/>
              </a:ext>
            </a:extLst>
          </p:cNvPr>
          <p:cNvSpPr>
            <a:spLocks noGrp="1"/>
          </p:cNvSpPr>
          <p:nvPr>
            <p:ph type="pic" sz="quarter" idx="12"/>
          </p:nvPr>
        </p:nvSpPr>
        <p:spPr>
          <a:xfrm>
            <a:off x="9570965" y="3727663"/>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6"/>
          </p:nvPr>
        </p:nvSpPr>
        <p:spPr>
          <a:xfrm>
            <a:off x="240028" y="296026"/>
            <a:ext cx="4179571" cy="2981325"/>
          </a:xfrm>
        </p:spPr>
        <p:txBody>
          <a:bodyPr anchor="t">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681508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lide-Master-16">
    <p:spTree>
      <p:nvGrpSpPr>
        <p:cNvPr id="1" name=""/>
        <p:cNvGrpSpPr/>
        <p:nvPr/>
      </p:nvGrpSpPr>
      <p:grpSpPr>
        <a:xfrm>
          <a:off x="0" y="0"/>
          <a:ext cx="0" cy="0"/>
          <a:chOff x="0" y="0"/>
          <a:chExt cx="0" cy="0"/>
        </a:xfrm>
      </p:grpSpPr>
      <p:cxnSp>
        <p:nvCxnSpPr>
          <p:cNvPr id="7" name="Straight Connector 6"/>
          <p:cNvCxnSpPr/>
          <p:nvPr/>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552CF0A-9F87-BB44-9183-14E07EB6A92A}"/>
              </a:ext>
            </a:extLst>
          </p:cNvPr>
          <p:cNvSpPr/>
          <p:nvPr/>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743752F-78C4-7643-B429-B69282B0C05F}"/>
              </a:ext>
            </a:extLst>
          </p:cNvPr>
          <p:cNvSpPr>
            <a:spLocks noGrp="1"/>
          </p:cNvSpPr>
          <p:nvPr>
            <p:ph type="pic" sz="quarter" idx="10"/>
          </p:nvPr>
        </p:nvSpPr>
        <p:spPr>
          <a:xfrm>
            <a:off x="3403426" y="663987"/>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11">
            <a:extLst>
              <a:ext uri="{FF2B5EF4-FFF2-40B4-BE49-F238E27FC236}">
                <a16:creationId xmlns:a16="http://schemas.microsoft.com/office/drawing/2014/main" id="{66C0302A-A940-4644-82E6-5C12DF928146}"/>
              </a:ext>
            </a:extLst>
          </p:cNvPr>
          <p:cNvSpPr>
            <a:spLocks noGrp="1"/>
          </p:cNvSpPr>
          <p:nvPr>
            <p:ph type="pic" sz="quarter" idx="11"/>
          </p:nvPr>
        </p:nvSpPr>
        <p:spPr>
          <a:xfrm>
            <a:off x="3403426" y="2192826"/>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12">
            <a:extLst>
              <a:ext uri="{FF2B5EF4-FFF2-40B4-BE49-F238E27FC236}">
                <a16:creationId xmlns:a16="http://schemas.microsoft.com/office/drawing/2014/main" id="{3C3CE78B-1942-2440-A002-B2D5B69FB556}"/>
              </a:ext>
            </a:extLst>
          </p:cNvPr>
          <p:cNvSpPr>
            <a:spLocks noGrp="1"/>
          </p:cNvSpPr>
          <p:nvPr>
            <p:ph type="pic" sz="quarter" idx="12"/>
          </p:nvPr>
        </p:nvSpPr>
        <p:spPr>
          <a:xfrm>
            <a:off x="3403426" y="3721665"/>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12">
            <a:extLst>
              <a:ext uri="{FF2B5EF4-FFF2-40B4-BE49-F238E27FC236}">
                <a16:creationId xmlns:a16="http://schemas.microsoft.com/office/drawing/2014/main" id="{3C3CE78B-1942-2440-A002-B2D5B69FB556}"/>
              </a:ext>
            </a:extLst>
          </p:cNvPr>
          <p:cNvSpPr>
            <a:spLocks noGrp="1"/>
          </p:cNvSpPr>
          <p:nvPr>
            <p:ph type="pic" sz="quarter" idx="13"/>
          </p:nvPr>
        </p:nvSpPr>
        <p:spPr>
          <a:xfrm>
            <a:off x="3403426" y="5250504"/>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Text Placeholder 2"/>
          <p:cNvSpPr>
            <a:spLocks noGrp="1"/>
          </p:cNvSpPr>
          <p:nvPr>
            <p:ph type="body" sz="quarter" idx="14" hasCustomPrompt="1"/>
          </p:nvPr>
        </p:nvSpPr>
        <p:spPr>
          <a:xfrm>
            <a:off x="4829175" y="781050"/>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0" name="Text Placeholder 2"/>
          <p:cNvSpPr>
            <a:spLocks noGrp="1"/>
          </p:cNvSpPr>
          <p:nvPr>
            <p:ph type="body" sz="quarter" idx="15" hasCustomPrompt="1"/>
          </p:nvPr>
        </p:nvSpPr>
        <p:spPr>
          <a:xfrm>
            <a:off x="4829175" y="2339511"/>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4" name="Text Placeholder 2"/>
          <p:cNvSpPr>
            <a:spLocks noGrp="1"/>
          </p:cNvSpPr>
          <p:nvPr>
            <p:ph type="body" sz="quarter" idx="16" hasCustomPrompt="1"/>
          </p:nvPr>
        </p:nvSpPr>
        <p:spPr>
          <a:xfrm>
            <a:off x="4829175" y="3721665"/>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5" name="Text Placeholder 2"/>
          <p:cNvSpPr>
            <a:spLocks noGrp="1"/>
          </p:cNvSpPr>
          <p:nvPr>
            <p:ph type="body" sz="quarter" idx="17" hasCustomPrompt="1"/>
          </p:nvPr>
        </p:nvSpPr>
        <p:spPr>
          <a:xfrm>
            <a:off x="4829175" y="5280126"/>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6" name="Text Placeholder 2"/>
          <p:cNvSpPr>
            <a:spLocks noGrp="1"/>
          </p:cNvSpPr>
          <p:nvPr>
            <p:ph type="body" sz="quarter" idx="18"/>
          </p:nvPr>
        </p:nvSpPr>
        <p:spPr>
          <a:xfrm>
            <a:off x="182879" y="1938338"/>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
        <p:nvSpPr>
          <p:cNvPr id="18" name="Text Placeholder 2"/>
          <p:cNvSpPr>
            <a:spLocks noGrp="1"/>
          </p:cNvSpPr>
          <p:nvPr>
            <p:ph type="body" sz="quarter" idx="19" hasCustomPrompt="1"/>
          </p:nvPr>
        </p:nvSpPr>
        <p:spPr>
          <a:xfrm>
            <a:off x="4829175" y="1320800"/>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19" name="Text Placeholder 2"/>
          <p:cNvSpPr>
            <a:spLocks noGrp="1"/>
          </p:cNvSpPr>
          <p:nvPr>
            <p:ph type="body" sz="quarter" idx="20" hasCustomPrompt="1"/>
          </p:nvPr>
        </p:nvSpPr>
        <p:spPr>
          <a:xfrm>
            <a:off x="4829175" y="2879261"/>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0" name="Text Placeholder 2"/>
          <p:cNvSpPr>
            <a:spLocks noGrp="1"/>
          </p:cNvSpPr>
          <p:nvPr>
            <p:ph type="body" sz="quarter" idx="21" hasCustomPrompt="1"/>
          </p:nvPr>
        </p:nvSpPr>
        <p:spPr>
          <a:xfrm>
            <a:off x="4829175" y="4261415"/>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1" name="Text Placeholder 2"/>
          <p:cNvSpPr>
            <a:spLocks noGrp="1"/>
          </p:cNvSpPr>
          <p:nvPr>
            <p:ph type="body" sz="quarter" idx="22" hasCustomPrompt="1"/>
          </p:nvPr>
        </p:nvSpPr>
        <p:spPr>
          <a:xfrm>
            <a:off x="4829175" y="5819876"/>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cxnSp>
        <p:nvCxnSpPr>
          <p:cNvPr id="2" name="Straight Connector 1">
            <a:extLst>
              <a:ext uri="{FF2B5EF4-FFF2-40B4-BE49-F238E27FC236}">
                <a16:creationId xmlns:a16="http://schemas.microsoft.com/office/drawing/2014/main" id="{75A530D0-F807-3864-BAEA-1CAEED40898D}"/>
              </a:ext>
            </a:extLst>
          </p:cNvPr>
          <p:cNvCxnSpPr/>
          <p:nvPr userDrawn="1"/>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D38C06B-49AB-6BA1-065E-8204E1C19D1A}"/>
              </a:ext>
            </a:extLst>
          </p:cNvPr>
          <p:cNvSpPr/>
          <p:nvPr userDrawn="1"/>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05FEFF4-0829-39F1-D2D7-BA54C296F1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Tree>
    <p:extLst>
      <p:ext uri="{BB962C8B-B14F-4D97-AF65-F5344CB8AC3E}">
        <p14:creationId xmlns:p14="http://schemas.microsoft.com/office/powerpoint/2010/main" val="17807189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lide-Master-1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18B9D9-EAAF-8B43-92A4-D9755D91A46A}"/>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D31509-1C87-EA4C-AACC-37A0158B6EBF}"/>
              </a:ext>
            </a:extLst>
          </p:cNvPr>
          <p:cNvSpPr/>
          <p:nvPr/>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D7CEFA-9F8B-4A41-9717-7E74813F7281}"/>
              </a:ext>
            </a:extLst>
          </p:cNvPr>
          <p:cNvSpPr/>
          <p:nvPr/>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524A90-766A-154D-B604-4C19A508A538}"/>
              </a:ext>
            </a:extLst>
          </p:cNvPr>
          <p:cNvSpPr/>
          <p:nvPr/>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EE3335D-C469-4FE0-AD7E-0CAB9860E413}"/>
              </a:ext>
            </a:extLst>
          </p:cNvPr>
          <p:cNvSpPr>
            <a:spLocks noGrp="1"/>
          </p:cNvSpPr>
          <p:nvPr>
            <p:ph type="pic" sz="quarter" idx="12"/>
          </p:nvPr>
        </p:nvSpPr>
        <p:spPr>
          <a:xfrm>
            <a:off x="9425918" y="220577"/>
            <a:ext cx="2766082"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7">
            <a:extLst>
              <a:ext uri="{FF2B5EF4-FFF2-40B4-BE49-F238E27FC236}">
                <a16:creationId xmlns:a16="http://schemas.microsoft.com/office/drawing/2014/main" id="{A9235618-85BC-4B08-AC9E-81D5498B2726}"/>
              </a:ext>
            </a:extLst>
          </p:cNvPr>
          <p:cNvSpPr>
            <a:spLocks noGrp="1"/>
          </p:cNvSpPr>
          <p:nvPr>
            <p:ph type="pic" sz="quarter" idx="11"/>
          </p:nvPr>
        </p:nvSpPr>
        <p:spPr>
          <a:xfrm>
            <a:off x="6453527"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Picture Placeholder 5">
            <a:extLst>
              <a:ext uri="{FF2B5EF4-FFF2-40B4-BE49-F238E27FC236}">
                <a16:creationId xmlns:a16="http://schemas.microsoft.com/office/drawing/2014/main" id="{E7398F2B-3F76-4903-9FC4-FFD3DA800728}"/>
              </a:ext>
            </a:extLst>
          </p:cNvPr>
          <p:cNvSpPr>
            <a:spLocks noGrp="1"/>
          </p:cNvSpPr>
          <p:nvPr>
            <p:ph type="pic" sz="quarter" idx="10"/>
          </p:nvPr>
        </p:nvSpPr>
        <p:spPr>
          <a:xfrm>
            <a:off x="3481136"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2" name="Text Placeholder 2"/>
          <p:cNvSpPr>
            <a:spLocks noGrp="1"/>
          </p:cNvSpPr>
          <p:nvPr>
            <p:ph type="body" sz="quarter" idx="16"/>
          </p:nvPr>
        </p:nvSpPr>
        <p:spPr>
          <a:xfrm>
            <a:off x="182879" y="3610726"/>
            <a:ext cx="30919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13" name="Text Placeholder 2"/>
          <p:cNvSpPr>
            <a:spLocks noGrp="1"/>
          </p:cNvSpPr>
          <p:nvPr>
            <p:ph type="body" sz="quarter" idx="17"/>
          </p:nvPr>
        </p:nvSpPr>
        <p:spPr>
          <a:xfrm>
            <a:off x="201929" y="233363"/>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99A83707-4586-EA20-5E2C-1A402001DFAF}"/>
              </a:ext>
            </a:extLst>
          </p:cNvPr>
          <p:cNvSpPr/>
          <p:nvPr userDrawn="1"/>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274345-CE4A-BD07-2C7D-FA6EAEDB8D03}"/>
              </a:ext>
            </a:extLst>
          </p:cNvPr>
          <p:cNvSpPr/>
          <p:nvPr userDrawn="1"/>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380343-12C8-3990-9230-8D08641BE409}"/>
              </a:ext>
            </a:extLst>
          </p:cNvPr>
          <p:cNvSpPr/>
          <p:nvPr userDrawn="1"/>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977BEB-1AAF-873E-19ED-46220D27DDA7}"/>
              </a:ext>
            </a:extLst>
          </p:cNvPr>
          <p:cNvSpPr/>
          <p:nvPr userDrawn="1"/>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9431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lide-Master-1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DCF1F-012D-1942-A496-F0D5CF0B64F2}"/>
              </a:ext>
            </a:extLst>
          </p:cNvPr>
          <p:cNvSpPr/>
          <p:nvPr/>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CEAAF0-09B7-D34D-9E67-D6F94E15FE80}"/>
              </a:ext>
            </a:extLst>
          </p:cNvPr>
          <p:cNvSpPr/>
          <p:nvPr/>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E724751D-E259-4D7C-AF2A-56FEFBE7500B}"/>
              </a:ext>
            </a:extLst>
          </p:cNvPr>
          <p:cNvSpPr>
            <a:spLocks noGrp="1"/>
          </p:cNvSpPr>
          <p:nvPr>
            <p:ph type="pic" sz="quarter" idx="11"/>
          </p:nvPr>
        </p:nvSpPr>
        <p:spPr>
          <a:xfrm>
            <a:off x="412527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6">
            <a:extLst>
              <a:ext uri="{FF2B5EF4-FFF2-40B4-BE49-F238E27FC236}">
                <a16:creationId xmlns:a16="http://schemas.microsoft.com/office/drawing/2014/main" id="{0DF2EBD4-D916-4236-A8F7-8772EED55770}"/>
              </a:ext>
            </a:extLst>
          </p:cNvPr>
          <p:cNvSpPr>
            <a:spLocks noGrp="1"/>
          </p:cNvSpPr>
          <p:nvPr>
            <p:ph type="pic" sz="quarter" idx="10"/>
          </p:nvPr>
        </p:nvSpPr>
        <p:spPr>
          <a:xfrm>
            <a:off x="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7A26F71A-4B60-A34D-81FF-F0C8D2463032}"/>
              </a:ext>
            </a:extLst>
          </p:cNvPr>
          <p:cNvSpPr>
            <a:spLocks noGrp="1"/>
          </p:cNvSpPr>
          <p:nvPr>
            <p:ph type="pic" sz="quarter" idx="13"/>
          </p:nvPr>
        </p:nvSpPr>
        <p:spPr>
          <a:xfrm>
            <a:off x="8250551"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Text Placeholder 2"/>
          <p:cNvSpPr>
            <a:spLocks noGrp="1"/>
          </p:cNvSpPr>
          <p:nvPr>
            <p:ph type="body" sz="quarter" idx="14"/>
          </p:nvPr>
        </p:nvSpPr>
        <p:spPr>
          <a:xfrm>
            <a:off x="85725" y="104775"/>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10" name="Text Placeholder 2"/>
          <p:cNvSpPr>
            <a:spLocks noGrp="1"/>
          </p:cNvSpPr>
          <p:nvPr>
            <p:ph type="body" sz="quarter" idx="15"/>
          </p:nvPr>
        </p:nvSpPr>
        <p:spPr>
          <a:xfrm>
            <a:off x="4262434" y="3674982"/>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07FA622B-18DC-ABDA-DF8F-6D7685FBCDAC}"/>
              </a:ext>
            </a:extLst>
          </p:cNvPr>
          <p:cNvSpPr/>
          <p:nvPr userDrawn="1"/>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4C6483-F317-3798-425C-EC489733EFCF}"/>
              </a:ext>
            </a:extLst>
          </p:cNvPr>
          <p:cNvSpPr/>
          <p:nvPr userDrawn="1"/>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91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lide-Master-19">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82A02FFC-3CA1-0642-93AF-5074F249E082}"/>
              </a:ext>
            </a:extLst>
          </p:cNvPr>
          <p:cNvSpPr>
            <a:spLocks noGrp="1"/>
          </p:cNvSpPr>
          <p:nvPr>
            <p:ph type="pic" sz="quarter" idx="11"/>
          </p:nvPr>
        </p:nvSpPr>
        <p:spPr>
          <a:xfrm>
            <a:off x="825055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6">
            <a:extLst>
              <a:ext uri="{FF2B5EF4-FFF2-40B4-BE49-F238E27FC236}">
                <a16:creationId xmlns:a16="http://schemas.microsoft.com/office/drawing/2014/main" id="{3386296A-239B-4D4A-B64C-ACE349820A04}"/>
              </a:ext>
            </a:extLst>
          </p:cNvPr>
          <p:cNvSpPr>
            <a:spLocks noGrp="1"/>
          </p:cNvSpPr>
          <p:nvPr>
            <p:ph type="pic" sz="quarter" idx="10"/>
          </p:nvPr>
        </p:nvSpPr>
        <p:spPr>
          <a:xfrm>
            <a:off x="412528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12">
            <a:extLst>
              <a:ext uri="{FF2B5EF4-FFF2-40B4-BE49-F238E27FC236}">
                <a16:creationId xmlns:a16="http://schemas.microsoft.com/office/drawing/2014/main" id="{B487FE34-EE58-D443-950F-3BA11093A2ED}"/>
              </a:ext>
            </a:extLst>
          </p:cNvPr>
          <p:cNvSpPr>
            <a:spLocks noGrp="1"/>
          </p:cNvSpPr>
          <p:nvPr>
            <p:ph type="pic" sz="quarter" idx="13"/>
          </p:nvPr>
        </p:nvSpPr>
        <p:spPr>
          <a:xfrm>
            <a:off x="0"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4FB11D1B-23D9-914B-B4DF-C1A18D4099AC}"/>
              </a:ext>
            </a:extLst>
          </p:cNvPr>
          <p:cNvSpPr/>
          <p:nvPr/>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5"/>
          </p:nvPr>
        </p:nvSpPr>
        <p:spPr>
          <a:xfrm>
            <a:off x="4262438" y="154066"/>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7" name="Text Placeholder 2"/>
          <p:cNvSpPr>
            <a:spLocks noGrp="1"/>
          </p:cNvSpPr>
          <p:nvPr>
            <p:ph type="body" sz="quarter" idx="16"/>
          </p:nvPr>
        </p:nvSpPr>
        <p:spPr>
          <a:xfrm>
            <a:off x="8250554" y="3686175"/>
            <a:ext cx="39414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6ED7BF04-D756-7D42-079D-0C5E12563D6B}"/>
              </a:ext>
            </a:extLst>
          </p:cNvPr>
          <p:cNvSpPr/>
          <p:nvPr userDrawn="1"/>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4135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lide-Master-20">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00EC363-6CF4-DD49-9484-692008658916}"/>
              </a:ext>
            </a:extLst>
          </p:cNvPr>
          <p:cNvSpPr>
            <a:spLocks noGrp="1"/>
          </p:cNvSpPr>
          <p:nvPr>
            <p:ph type="pic" sz="quarter" idx="10"/>
          </p:nvPr>
        </p:nvSpPr>
        <p:spPr>
          <a:xfrm>
            <a:off x="309371" y="4756480"/>
            <a:ext cx="2658631" cy="210151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6">
            <a:extLst>
              <a:ext uri="{FF2B5EF4-FFF2-40B4-BE49-F238E27FC236}">
                <a16:creationId xmlns:a16="http://schemas.microsoft.com/office/drawing/2014/main" id="{D4593450-55F2-D44E-804E-12FAD4A366CD}"/>
              </a:ext>
            </a:extLst>
          </p:cNvPr>
          <p:cNvSpPr>
            <a:spLocks noGrp="1"/>
          </p:cNvSpPr>
          <p:nvPr>
            <p:ph type="pic" sz="quarter" idx="14"/>
          </p:nvPr>
        </p:nvSpPr>
        <p:spPr>
          <a:xfrm>
            <a:off x="309371" y="237824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6">
            <a:extLst>
              <a:ext uri="{FF2B5EF4-FFF2-40B4-BE49-F238E27FC236}">
                <a16:creationId xmlns:a16="http://schemas.microsoft.com/office/drawing/2014/main" id="{F96EAECF-2A78-E044-922F-388205B0447E}"/>
              </a:ext>
            </a:extLst>
          </p:cNvPr>
          <p:cNvSpPr>
            <a:spLocks noGrp="1"/>
          </p:cNvSpPr>
          <p:nvPr>
            <p:ph type="pic" sz="quarter" idx="15"/>
          </p:nvPr>
        </p:nvSpPr>
        <p:spPr>
          <a:xfrm>
            <a:off x="309371" y="-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7">
            <a:extLst>
              <a:ext uri="{FF2B5EF4-FFF2-40B4-BE49-F238E27FC236}">
                <a16:creationId xmlns:a16="http://schemas.microsoft.com/office/drawing/2014/main" id="{B6F40A56-A169-3F4A-9F0A-6E8D6FE7BB22}"/>
              </a:ext>
            </a:extLst>
          </p:cNvPr>
          <p:cNvSpPr>
            <a:spLocks noGrp="1"/>
          </p:cNvSpPr>
          <p:nvPr>
            <p:ph type="pic" sz="quarter" idx="13"/>
          </p:nvPr>
        </p:nvSpPr>
        <p:spPr>
          <a:xfrm>
            <a:off x="7502065" y="0"/>
            <a:ext cx="3796800"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6" name="Rectangle 5">
            <a:extLst>
              <a:ext uri="{FF2B5EF4-FFF2-40B4-BE49-F238E27FC236}">
                <a16:creationId xmlns:a16="http://schemas.microsoft.com/office/drawing/2014/main" id="{287DF07B-EB24-0440-8559-2D0CF8D3E2F7}"/>
              </a:ext>
            </a:extLst>
          </p:cNvPr>
          <p:cNvSpPr/>
          <p:nvPr/>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645C158-8BBE-A64A-BE30-B654408958FF}"/>
              </a:ext>
            </a:extLst>
          </p:cNvPr>
          <p:cNvSpPr/>
          <p:nvPr userDrawn="1"/>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3341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lide-Master-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6226812-9524-6544-A218-1A7ADCDDA26B}"/>
              </a:ext>
            </a:extLst>
          </p:cNvPr>
          <p:cNvSpPr>
            <a:spLocks noGrp="1"/>
          </p:cNvSpPr>
          <p:nvPr>
            <p:ph type="pic" sz="quarter" idx="15"/>
          </p:nvPr>
        </p:nvSpPr>
        <p:spPr>
          <a:xfrm>
            <a:off x="417093" y="-1"/>
            <a:ext cx="3513221"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6">
            <a:extLst>
              <a:ext uri="{FF2B5EF4-FFF2-40B4-BE49-F238E27FC236}">
                <a16:creationId xmlns:a16="http://schemas.microsoft.com/office/drawing/2014/main" id="{5DF98DDB-2993-D94B-BB3D-90A6AA3A18C0}"/>
              </a:ext>
            </a:extLst>
          </p:cNvPr>
          <p:cNvSpPr>
            <a:spLocks noGrp="1"/>
          </p:cNvSpPr>
          <p:nvPr>
            <p:ph type="pic" sz="quarter" idx="16"/>
          </p:nvPr>
        </p:nvSpPr>
        <p:spPr>
          <a:xfrm>
            <a:off x="4299284" y="-1"/>
            <a:ext cx="7892716"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9">
            <a:extLst>
              <a:ext uri="{FF2B5EF4-FFF2-40B4-BE49-F238E27FC236}">
                <a16:creationId xmlns:a16="http://schemas.microsoft.com/office/drawing/2014/main" id="{B1AEB6DD-4F26-2342-B8BC-C69D0ADF9033}"/>
              </a:ext>
            </a:extLst>
          </p:cNvPr>
          <p:cNvSpPr>
            <a:spLocks noGrp="1"/>
          </p:cNvSpPr>
          <p:nvPr>
            <p:ph type="pic" sz="quarter" idx="17"/>
          </p:nvPr>
        </p:nvSpPr>
        <p:spPr>
          <a:xfrm>
            <a:off x="4609222" y="4332173"/>
            <a:ext cx="1728678" cy="1728678"/>
          </a:xfrm>
          <a:custGeom>
            <a:avLst/>
            <a:gdLst>
              <a:gd name="connsiteX0" fmla="*/ 864339 w 1728678"/>
              <a:gd name="connsiteY0" fmla="*/ 0 h 1728678"/>
              <a:gd name="connsiteX1" fmla="*/ 1728678 w 1728678"/>
              <a:gd name="connsiteY1" fmla="*/ 864339 h 1728678"/>
              <a:gd name="connsiteX2" fmla="*/ 864339 w 1728678"/>
              <a:gd name="connsiteY2" fmla="*/ 1728678 h 1728678"/>
              <a:gd name="connsiteX3" fmla="*/ 0 w 1728678"/>
              <a:gd name="connsiteY3" fmla="*/ 864339 h 1728678"/>
              <a:gd name="connsiteX4" fmla="*/ 864339 w 1728678"/>
              <a:gd name="connsiteY4" fmla="*/ 0 h 172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678" h="1728678">
                <a:moveTo>
                  <a:pt x="864339" y="0"/>
                </a:moveTo>
                <a:cubicBezTo>
                  <a:pt x="1341700" y="0"/>
                  <a:pt x="1728678" y="386978"/>
                  <a:pt x="1728678" y="864339"/>
                </a:cubicBezTo>
                <a:cubicBezTo>
                  <a:pt x="1728678" y="1341700"/>
                  <a:pt x="1341700" y="1728678"/>
                  <a:pt x="864339" y="1728678"/>
                </a:cubicBezTo>
                <a:cubicBezTo>
                  <a:pt x="386978" y="1728678"/>
                  <a:pt x="0" y="1341700"/>
                  <a:pt x="0" y="864339"/>
                </a:cubicBezTo>
                <a:cubicBezTo>
                  <a:pt x="0" y="386978"/>
                  <a:pt x="386978" y="0"/>
                  <a:pt x="864339"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D91ACB8E-CA30-3540-8A16-910E921BF86E}"/>
              </a:ext>
            </a:extLst>
          </p:cNvPr>
          <p:cNvSpPr/>
          <p:nvPr/>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8"/>
          </p:nvPr>
        </p:nvSpPr>
        <p:spPr>
          <a:xfrm>
            <a:off x="609600" y="3629026"/>
            <a:ext cx="3143250"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B361E61E-052A-E876-B438-7C14BB55724F}"/>
              </a:ext>
            </a:extLst>
          </p:cNvPr>
          <p:cNvSpPr/>
          <p:nvPr userDrawn="1"/>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2082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lide-Master-2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B08AF-4F26-4542-A14E-28003ACB4253}"/>
              </a:ext>
            </a:extLst>
          </p:cNvPr>
          <p:cNvSpPr/>
          <p:nvPr/>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B11EC6F-D88B-CE4B-8BA1-9C5C35FE998E}"/>
              </a:ext>
            </a:extLst>
          </p:cNvPr>
          <p:cNvSpPr>
            <a:spLocks noGrp="1"/>
          </p:cNvSpPr>
          <p:nvPr>
            <p:ph type="pic" sz="quarter" idx="11"/>
          </p:nvPr>
        </p:nvSpPr>
        <p:spPr>
          <a:xfrm>
            <a:off x="9437867" y="757644"/>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7">
            <a:extLst>
              <a:ext uri="{FF2B5EF4-FFF2-40B4-BE49-F238E27FC236}">
                <a16:creationId xmlns:a16="http://schemas.microsoft.com/office/drawing/2014/main" id="{12059850-4696-374A-A782-C23B9AEA28E8}"/>
              </a:ext>
            </a:extLst>
          </p:cNvPr>
          <p:cNvSpPr>
            <a:spLocks noGrp="1"/>
          </p:cNvSpPr>
          <p:nvPr>
            <p:ph type="pic" sz="quarter" idx="12"/>
          </p:nvPr>
        </p:nvSpPr>
        <p:spPr>
          <a:xfrm>
            <a:off x="9436960" y="3631411"/>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Picture Placeholder 4">
            <a:extLst>
              <a:ext uri="{FF2B5EF4-FFF2-40B4-BE49-F238E27FC236}">
                <a16:creationId xmlns:a16="http://schemas.microsoft.com/office/drawing/2014/main" id="{15A36E1E-FD44-8341-8BBF-C62ED101262A}"/>
              </a:ext>
            </a:extLst>
          </p:cNvPr>
          <p:cNvSpPr>
            <a:spLocks noGrp="1"/>
          </p:cNvSpPr>
          <p:nvPr>
            <p:ph type="pic" sz="quarter" idx="10"/>
          </p:nvPr>
        </p:nvSpPr>
        <p:spPr>
          <a:xfrm>
            <a:off x="5312190" y="671805"/>
            <a:ext cx="2547257" cy="5514392"/>
          </a:xfrm>
          <a:custGeom>
            <a:avLst/>
            <a:gdLst>
              <a:gd name="connsiteX0" fmla="*/ 265934 w 2547257"/>
              <a:gd name="connsiteY0" fmla="*/ 0 h 5514392"/>
              <a:gd name="connsiteX1" fmla="*/ 2281323 w 2547257"/>
              <a:gd name="connsiteY1" fmla="*/ 0 h 5514392"/>
              <a:gd name="connsiteX2" fmla="*/ 2547257 w 2547257"/>
              <a:gd name="connsiteY2" fmla="*/ 265934 h 5514392"/>
              <a:gd name="connsiteX3" fmla="*/ 2547257 w 2547257"/>
              <a:gd name="connsiteY3" fmla="*/ 5248458 h 5514392"/>
              <a:gd name="connsiteX4" fmla="*/ 2281323 w 2547257"/>
              <a:gd name="connsiteY4" fmla="*/ 5514392 h 5514392"/>
              <a:gd name="connsiteX5" fmla="*/ 265934 w 2547257"/>
              <a:gd name="connsiteY5" fmla="*/ 5514392 h 5514392"/>
              <a:gd name="connsiteX6" fmla="*/ 0 w 2547257"/>
              <a:gd name="connsiteY6" fmla="*/ 5248458 h 5514392"/>
              <a:gd name="connsiteX7" fmla="*/ 0 w 2547257"/>
              <a:gd name="connsiteY7" fmla="*/ 265934 h 5514392"/>
              <a:gd name="connsiteX8" fmla="*/ 265934 w 2547257"/>
              <a:gd name="connsiteY8" fmla="*/ 0 h 55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7257" h="5514392">
                <a:moveTo>
                  <a:pt x="265934" y="0"/>
                </a:moveTo>
                <a:lnTo>
                  <a:pt x="2281323" y="0"/>
                </a:lnTo>
                <a:cubicBezTo>
                  <a:pt x="2428194" y="0"/>
                  <a:pt x="2547257" y="119063"/>
                  <a:pt x="2547257" y="265934"/>
                </a:cubicBezTo>
                <a:lnTo>
                  <a:pt x="2547257" y="5248458"/>
                </a:lnTo>
                <a:cubicBezTo>
                  <a:pt x="2547257" y="5395329"/>
                  <a:pt x="2428194" y="5514392"/>
                  <a:pt x="2281323" y="5514392"/>
                </a:cubicBezTo>
                <a:lnTo>
                  <a:pt x="265934" y="5514392"/>
                </a:lnTo>
                <a:cubicBezTo>
                  <a:pt x="119063" y="5514392"/>
                  <a:pt x="0" y="5395329"/>
                  <a:pt x="0" y="5248458"/>
                </a:cubicBezTo>
                <a:lnTo>
                  <a:pt x="0" y="265934"/>
                </a:lnTo>
                <a:cubicBezTo>
                  <a:pt x="0" y="119063"/>
                  <a:pt x="119063" y="0"/>
                  <a:pt x="265934" y="0"/>
                </a:cubicBezTo>
                <a:close/>
              </a:path>
            </a:pathLst>
          </a:custGeom>
          <a:pattFill prst="pct5">
            <a:fgClr>
              <a:srgbClr val="00B0F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E32C4397-653A-8D98-54B4-87E9E18F7386}"/>
              </a:ext>
            </a:extLst>
          </p:cNvPr>
          <p:cNvSpPr/>
          <p:nvPr userDrawn="1"/>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1147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lide-Master-2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C40AC-5A67-D743-A4C5-0DDBE614A6A5}"/>
              </a:ext>
            </a:extLst>
          </p:cNvPr>
          <p:cNvSpPr/>
          <p:nvPr/>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36B72A3-CE02-4B1C-A478-94F08E2D685C}"/>
              </a:ext>
            </a:extLst>
          </p:cNvPr>
          <p:cNvSpPr>
            <a:spLocks noGrp="1"/>
          </p:cNvSpPr>
          <p:nvPr>
            <p:ph type="pic" sz="quarter" idx="10"/>
          </p:nvPr>
        </p:nvSpPr>
        <p:spPr>
          <a:xfrm>
            <a:off x="6955953" y="2245490"/>
            <a:ext cx="4003566" cy="2502000"/>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BA75FF63-24F6-DF5E-B03B-AB05C91BDD25}"/>
              </a:ext>
            </a:extLst>
          </p:cNvPr>
          <p:cNvSpPr/>
          <p:nvPr userDrawn="1"/>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0847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lide-Master-2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6F5BDA-30D4-BD4E-9BA3-13211AB29AF6}"/>
              </a:ext>
            </a:extLst>
          </p:cNvPr>
          <p:cNvSpPr/>
          <p:nvPr/>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9011D3-43C3-F44B-A889-1375F485F53D}"/>
              </a:ext>
            </a:extLst>
          </p:cNvPr>
          <p:cNvSpPr>
            <a:spLocks noGrp="1"/>
          </p:cNvSpPr>
          <p:nvPr>
            <p:ph type="pic" sz="quarter" idx="10"/>
          </p:nvPr>
        </p:nvSpPr>
        <p:spPr>
          <a:xfrm>
            <a:off x="-578102" y="1689099"/>
            <a:ext cx="5551154" cy="4030663"/>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5"/>
          </p:nvPr>
        </p:nvSpPr>
        <p:spPr>
          <a:xfrm>
            <a:off x="5233984" y="400050"/>
            <a:ext cx="6157916" cy="1076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6" name="Text Placeholder 2"/>
          <p:cNvSpPr>
            <a:spLocks noGrp="1"/>
          </p:cNvSpPr>
          <p:nvPr>
            <p:ph type="body" sz="quarter" idx="16" hasCustomPrompt="1"/>
          </p:nvPr>
        </p:nvSpPr>
        <p:spPr>
          <a:xfrm>
            <a:off x="5503564" y="1689099"/>
            <a:ext cx="6157916" cy="4549776"/>
          </a:xfr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cap="none"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p:txBody>
      </p:sp>
      <p:sp>
        <p:nvSpPr>
          <p:cNvPr id="2" name="Rectangle 1">
            <a:extLst>
              <a:ext uri="{FF2B5EF4-FFF2-40B4-BE49-F238E27FC236}">
                <a16:creationId xmlns:a16="http://schemas.microsoft.com/office/drawing/2014/main" id="{FB3408A1-7E74-57B8-6E9F-4244A203E276}"/>
              </a:ext>
            </a:extLst>
          </p:cNvPr>
          <p:cNvSpPr/>
          <p:nvPr userDrawn="1"/>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996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Master-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EE86A5-AE81-4669-8B67-417BF853B0C4}"/>
              </a:ext>
            </a:extLst>
          </p:cNvPr>
          <p:cNvSpPr>
            <a:spLocks noGrp="1"/>
          </p:cNvSpPr>
          <p:nvPr>
            <p:ph type="pic" sz="quarter" idx="10"/>
          </p:nvPr>
        </p:nvSpPr>
        <p:spPr>
          <a:xfrm>
            <a:off x="4343400" y="0"/>
            <a:ext cx="7848600" cy="3429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1072F672-FC9F-D742-AA2C-D3CB403CA475}"/>
              </a:ext>
            </a:extLst>
          </p:cNvPr>
          <p:cNvSpPr/>
          <p:nvPr userDrawn="1"/>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8468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lide-Master-2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76C30-2E22-E244-9877-10A190B996D3}"/>
              </a:ext>
            </a:extLst>
          </p:cNvPr>
          <p:cNvSpPr/>
          <p:nvPr/>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4D6E1F8-4480-4324-8BDD-3FA0FE575879}"/>
              </a:ext>
            </a:extLst>
          </p:cNvPr>
          <p:cNvSpPr>
            <a:spLocks noGrp="1"/>
          </p:cNvSpPr>
          <p:nvPr>
            <p:ph type="pic" sz="quarter" idx="10"/>
          </p:nvPr>
        </p:nvSpPr>
        <p:spPr>
          <a:xfrm>
            <a:off x="1126345" y="2306864"/>
            <a:ext cx="4886895" cy="276136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820B2046-8E95-4BC3-BC4E-724356207B6D}"/>
              </a:ext>
            </a:extLst>
          </p:cNvPr>
          <p:cNvSpPr/>
          <p:nvPr userDrawn="1"/>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8476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lide-Master-2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48D30-BD84-AC43-9246-454A75A78D9B}"/>
              </a:ext>
            </a:extLst>
          </p:cNvPr>
          <p:cNvSpPr/>
          <p:nvPr/>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89CF6244-BEE3-4641-BB0C-47733C3DD3E9}"/>
              </a:ext>
            </a:extLst>
          </p:cNvPr>
          <p:cNvSpPr>
            <a:spLocks noGrp="1"/>
          </p:cNvSpPr>
          <p:nvPr>
            <p:ph type="pic" sz="quarter" idx="10"/>
          </p:nvPr>
        </p:nvSpPr>
        <p:spPr>
          <a:xfrm>
            <a:off x="893136" y="0"/>
            <a:ext cx="638396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Rectangle 9">
            <a:extLst>
              <a:ext uri="{FF2B5EF4-FFF2-40B4-BE49-F238E27FC236}">
                <a16:creationId xmlns:a16="http://schemas.microsoft.com/office/drawing/2014/main" id="{A9A8C7FE-83DD-1C41-BDF1-184A793C1145}"/>
              </a:ext>
            </a:extLst>
          </p:cNvPr>
          <p:cNvSpPr/>
          <p:nvPr/>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967024-12CC-B964-6CAD-FEB0DC526C87}"/>
              </a:ext>
            </a:extLst>
          </p:cNvPr>
          <p:cNvSpPr/>
          <p:nvPr userDrawn="1"/>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313A8D2-D147-BCD4-9A19-FE4E3ACB5616}"/>
              </a:ext>
            </a:extLst>
          </p:cNvPr>
          <p:cNvSpPr/>
          <p:nvPr userDrawn="1"/>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6797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6_Slide-Master-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751FDBC-4EC9-28B2-E369-2D6C316A8EC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009"/>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54" y="0"/>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userDrawn="1"/>
        </p:nvCxnSpPr>
        <p:spPr>
          <a:xfrm>
            <a:off x="138032" y="1652052"/>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7AF8091-D650-33D6-F293-BC3CDA78FF83}"/>
              </a:ext>
            </a:extLst>
          </p:cNvPr>
          <p:cNvGrpSpPr/>
          <p:nvPr userDrawn="1"/>
        </p:nvGrpSpPr>
        <p:grpSpPr>
          <a:xfrm>
            <a:off x="0" y="4933950"/>
            <a:ext cx="12192000" cy="1924048"/>
            <a:chOff x="0" y="5314072"/>
            <a:chExt cx="12192000" cy="1192849"/>
          </a:xfrm>
        </p:grpSpPr>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 name="Text Placeholder 2"/>
          <p:cNvSpPr>
            <a:spLocks noGrp="1"/>
          </p:cNvSpPr>
          <p:nvPr>
            <p:ph type="body" sz="quarter" idx="11" hasCustomPrompt="1"/>
          </p:nvPr>
        </p:nvSpPr>
        <p:spPr>
          <a:xfrm>
            <a:off x="1550154" y="3681221"/>
            <a:ext cx="9091693" cy="1189236"/>
          </a:xfrm>
          <a:noFill/>
        </p:spPr>
        <p:txBody>
          <a:bodyPr wrap="square" rtlCol="0">
            <a:spAutoFit/>
          </a:bodyPr>
          <a:lstStyle>
            <a:lvl1pPr marL="0" indent="0" algn="ctr">
              <a:buNone/>
              <a:defRPr lang="en-US" sz="4400" b="1" baseline="0" dirty="0" smtClean="0">
                <a:solidFill>
                  <a:schemeClr val="bg1"/>
                </a:solidFill>
                <a:latin typeface="+mj-lt"/>
                <a:ea typeface="Montserrat ExtraBold" charset="0"/>
                <a:cs typeface="Montserrat ExtraBold" charset="0"/>
              </a:defRPr>
            </a:lvl1pPr>
          </a:lstStyle>
          <a:p>
            <a:pPr marL="0" lvl="0">
              <a:lnSpc>
                <a:spcPct val="80000"/>
              </a:lnSpc>
            </a:pPr>
            <a:r>
              <a:rPr lang="en-US" dirty="0"/>
              <a:t>Edit Master text styles</a:t>
            </a:r>
            <a:br>
              <a:rPr lang="en-US" dirty="0"/>
            </a:br>
            <a:r>
              <a:rPr lang="en-US" dirty="0"/>
              <a:t>to edit title presentation</a:t>
            </a:r>
          </a:p>
        </p:txBody>
      </p:sp>
      <p:sp>
        <p:nvSpPr>
          <p:cNvPr id="21" name="Text Placeholder 2"/>
          <p:cNvSpPr>
            <a:spLocks noGrp="1"/>
          </p:cNvSpPr>
          <p:nvPr>
            <p:ph type="body" sz="quarter" idx="12" hasCustomPrompt="1"/>
          </p:nvPr>
        </p:nvSpPr>
        <p:spPr>
          <a:xfrm>
            <a:off x="2319338" y="5646821"/>
            <a:ext cx="7553325" cy="535531"/>
          </a:xfrm>
          <a:noFill/>
        </p:spPr>
        <p:txBody>
          <a:bodyPr wrap="square" rtlCol="0">
            <a:spAutoFit/>
          </a:bodyPr>
          <a:lstStyle>
            <a:lvl1pPr marL="0" indent="0" algn="ctr">
              <a:buNone/>
              <a:defRPr lang="en-US" sz="3200" b="1" dirty="0" smtClean="0">
                <a:solidFill>
                  <a:schemeClr val="accent1"/>
                </a:solidFill>
                <a:ea typeface="Montserrat SemiBold" charset="0"/>
                <a:cs typeface="Montserrat SemiBold" charset="0"/>
              </a:defRPr>
            </a:lvl1pPr>
          </a:lstStyle>
          <a:p>
            <a:pPr marL="0" lvl="0"/>
            <a:r>
              <a:rPr lang="en-US" dirty="0"/>
              <a:t>Edit Presenter Name and Title</a:t>
            </a:r>
          </a:p>
        </p:txBody>
      </p:sp>
    </p:spTree>
    <p:extLst>
      <p:ext uri="{BB962C8B-B14F-4D97-AF65-F5344CB8AC3E}">
        <p14:creationId xmlns:p14="http://schemas.microsoft.com/office/powerpoint/2010/main" val="18272259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8_Slide-Master-1">
    <p:spTree>
      <p:nvGrpSpPr>
        <p:cNvPr id="1" name=""/>
        <p:cNvGrpSpPr/>
        <p:nvPr/>
      </p:nvGrpSpPr>
      <p:grpSpPr>
        <a:xfrm>
          <a:off x="0" y="0"/>
          <a:ext cx="0" cy="0"/>
          <a:chOff x="0" y="0"/>
          <a:chExt cx="0" cy="0"/>
        </a:xfrm>
      </p:grpSpPr>
      <p:pic>
        <p:nvPicPr>
          <p:cNvPr id="2" name="Picture Placeholder 14" descr="Stethoscope on white background">
            <a:extLst>
              <a:ext uri="{FF2B5EF4-FFF2-40B4-BE49-F238E27FC236}">
                <a16:creationId xmlns:a16="http://schemas.microsoft.com/office/drawing/2014/main" id="{AE8B9B7A-3B59-8DD9-2966-1D712152A05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t="10590" b="10590"/>
          <a:stretch/>
        </p:blipFill>
        <p:spPr>
          <a:xfrm>
            <a:off x="0" y="0"/>
            <a:ext cx="12192000" cy="6362700"/>
          </a:xfrm>
          <a:prstGeom prst="rect">
            <a:avLst/>
          </a:prstGeom>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pic>
        <p:nvPicPr>
          <p:cNvPr id="4" name="Picture 3">
            <a:extLst>
              <a:ext uri="{FF2B5EF4-FFF2-40B4-BE49-F238E27FC236}">
                <a16:creationId xmlns:a16="http://schemas.microsoft.com/office/drawing/2014/main" id="{32633469-2BB8-E976-DD2E-12DCFE1D5E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304" y="3471848"/>
            <a:ext cx="1632755" cy="1628492"/>
          </a:xfrm>
          <a:prstGeom prst="rect">
            <a:avLst/>
          </a:prstGeom>
        </p:spPr>
      </p:pic>
      <p:cxnSp>
        <p:nvCxnSpPr>
          <p:cNvPr id="5" name="Straight Connector 4">
            <a:extLst>
              <a:ext uri="{FF2B5EF4-FFF2-40B4-BE49-F238E27FC236}">
                <a16:creationId xmlns:a16="http://schemas.microsoft.com/office/drawing/2014/main" id="{5BC548C4-76B6-A114-850C-1A539A60A2DC}"/>
              </a:ext>
            </a:extLst>
          </p:cNvPr>
          <p:cNvCxnSpPr>
            <a:cxnSpLocks/>
          </p:cNvCxnSpPr>
          <p:nvPr userDrawn="1"/>
        </p:nvCxnSpPr>
        <p:spPr>
          <a:xfrm>
            <a:off x="1033382" y="5123900"/>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87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41D0E8-01C7-FF4F-933F-B9446BB036D1}"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9FA13-2FB3-DF4E-A237-A66A9D175852}" type="slidenum">
              <a:rPr lang="en-US" smtClean="0"/>
              <a:t>‹#›</a:t>
            </a:fld>
            <a:endParaRPr lang="en-US"/>
          </a:p>
        </p:txBody>
      </p:sp>
    </p:spTree>
    <p:extLst>
      <p:ext uri="{BB962C8B-B14F-4D97-AF65-F5344CB8AC3E}">
        <p14:creationId xmlns:p14="http://schemas.microsoft.com/office/powerpoint/2010/main" val="19957633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41D0E8-01C7-FF4F-933F-B9446BB036D1}" type="datetimeFigureOut">
              <a:rPr lang="en-US" smtClean="0"/>
              <a:t>4/29/26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39FA13-2FB3-DF4E-A237-A66A9D175852}" type="slidenum">
              <a:rPr lang="en-US" smtClean="0"/>
              <a:t>‹#›</a:t>
            </a:fld>
            <a:endParaRPr lang="en-US"/>
          </a:p>
        </p:txBody>
      </p:sp>
    </p:spTree>
    <p:extLst>
      <p:ext uri="{BB962C8B-B14F-4D97-AF65-F5344CB8AC3E}">
        <p14:creationId xmlns:p14="http://schemas.microsoft.com/office/powerpoint/2010/main" val="7444422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58C2C-80C7-4316-958C-BF48A28BD1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C00508-A656-3EBB-1D05-145F5C8B8F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1AC8BA-A065-17A8-1F4B-86FE067F6868}"/>
              </a:ext>
            </a:extLst>
          </p:cNvPr>
          <p:cNvSpPr>
            <a:spLocks noGrp="1"/>
          </p:cNvSpPr>
          <p:nvPr>
            <p:ph type="dt" sz="half" idx="10"/>
          </p:nvPr>
        </p:nvSpPr>
        <p:spPr/>
        <p:txBody>
          <a:bodyPr/>
          <a:lstStyle/>
          <a:p>
            <a:fld id="{58FFACF2-EF31-AB49-A772-9B935ABB4C94}" type="datetimeFigureOut">
              <a:rPr lang="en-US" smtClean="0"/>
              <a:t>4/29/26</a:t>
            </a:fld>
            <a:endParaRPr lang="en-US"/>
          </a:p>
        </p:txBody>
      </p:sp>
      <p:sp>
        <p:nvSpPr>
          <p:cNvPr id="5" name="Footer Placeholder 4">
            <a:extLst>
              <a:ext uri="{FF2B5EF4-FFF2-40B4-BE49-F238E27FC236}">
                <a16:creationId xmlns:a16="http://schemas.microsoft.com/office/drawing/2014/main" id="{59596141-4527-13FA-27F6-78B89F81B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F9F8D-5A8B-EFE2-A28F-D3E678A732FE}"/>
              </a:ext>
            </a:extLst>
          </p:cNvPr>
          <p:cNvSpPr>
            <a:spLocks noGrp="1"/>
          </p:cNvSpPr>
          <p:nvPr>
            <p:ph type="sldNum" sz="quarter" idx="12"/>
          </p:nvPr>
        </p:nvSpPr>
        <p:spPr/>
        <p:txBody>
          <a:bodyPr/>
          <a:lstStyle/>
          <a:p>
            <a:fld id="{B16C6070-3EB7-0B4B-BD57-F8A21EBDF3AE}" type="slidenum">
              <a:rPr lang="en-US" smtClean="0"/>
              <a:t>‹#›</a:t>
            </a:fld>
            <a:endParaRPr lang="en-US"/>
          </a:p>
        </p:txBody>
      </p:sp>
    </p:spTree>
    <p:extLst>
      <p:ext uri="{BB962C8B-B14F-4D97-AF65-F5344CB8AC3E}">
        <p14:creationId xmlns:p14="http://schemas.microsoft.com/office/powerpoint/2010/main" val="18058486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Lub Dub Medium" panose="020B0603030403020204" pitchFamily="34" charset="77"/>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a:solidFill>
                <a:srgbClr val="231F20"/>
              </a:solidFill>
              <a:latin typeface="Lub Dub Medium" panose="020B0603030403020204" pitchFamily="34" charset="77"/>
            </a:endParaRPr>
          </a:p>
          <a:p>
            <a:pPr eaLnBrk="1" hangingPunct="1">
              <a:lnSpc>
                <a:spcPct val="130000"/>
              </a:lnSpc>
            </a:pPr>
            <a:r>
              <a:rPr lang="en-US" altLang="en-US" sz="1417">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0693686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38196626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0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3627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3"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12"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3" name="Straight Connector 12">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2435610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Master-1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8CA62-38AF-2643-A71C-B53B4A05A1ED}"/>
              </a:ext>
            </a:extLst>
          </p:cNvPr>
          <p:cNvSpPr/>
          <p:nvPr userDrawn="1"/>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38CF9D8-60E2-9246-91F7-D5753D808DF3}"/>
              </a:ext>
            </a:extLst>
          </p:cNvPr>
          <p:cNvSpPr/>
          <p:nvPr userDrawn="1"/>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465EB3E0-F1B1-A747-A3F1-5339875150F7}"/>
              </a:ext>
            </a:extLst>
          </p:cNvPr>
          <p:cNvSpPr>
            <a:spLocks noGrp="1"/>
          </p:cNvSpPr>
          <p:nvPr>
            <p:ph type="pic" sz="quarter" idx="10"/>
          </p:nvPr>
        </p:nvSpPr>
        <p:spPr>
          <a:xfrm>
            <a:off x="0" y="0"/>
            <a:ext cx="5752211" cy="5656521"/>
          </a:xfrm>
          <a:custGeom>
            <a:avLst/>
            <a:gdLst>
              <a:gd name="connsiteX0" fmla="*/ 0 w 5752211"/>
              <a:gd name="connsiteY0" fmla="*/ 0 h 5656521"/>
              <a:gd name="connsiteX1" fmla="*/ 5388645 w 5752211"/>
              <a:gd name="connsiteY1" fmla="*/ 0 h 5656521"/>
              <a:gd name="connsiteX2" fmla="*/ 5438041 w 5752211"/>
              <a:gd name="connsiteY2" fmla="*/ 102540 h 5656521"/>
              <a:gd name="connsiteX3" fmla="*/ 5752211 w 5752211"/>
              <a:gd name="connsiteY3" fmla="*/ 1658680 h 5656521"/>
              <a:gd name="connsiteX4" fmla="*/ 1754370 w 5752211"/>
              <a:gd name="connsiteY4" fmla="*/ 5656521 h 5656521"/>
              <a:gd name="connsiteX5" fmla="*/ 21141 w 5752211"/>
              <a:gd name="connsiteY5" fmla="*/ 5262291 h 5656521"/>
              <a:gd name="connsiteX6" fmla="*/ 0 w 5752211"/>
              <a:gd name="connsiteY6" fmla="*/ 5251464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0" y="0"/>
                </a:moveTo>
                <a:lnTo>
                  <a:pt x="5388645" y="0"/>
                </a:lnTo>
                <a:lnTo>
                  <a:pt x="5438041" y="102540"/>
                </a:lnTo>
                <a:cubicBezTo>
                  <a:pt x="5640343" y="580835"/>
                  <a:pt x="5752211" y="1106693"/>
                  <a:pt x="5752211" y="1658680"/>
                </a:cubicBezTo>
                <a:cubicBezTo>
                  <a:pt x="5752211" y="3866627"/>
                  <a:pt x="3962317" y="5656521"/>
                  <a:pt x="1754370" y="5656521"/>
                </a:cubicBezTo>
                <a:cubicBezTo>
                  <a:pt x="1133385" y="5656521"/>
                  <a:pt x="545469" y="5514938"/>
                  <a:pt x="21141" y="5262291"/>
                </a:cubicBezTo>
                <a:lnTo>
                  <a:pt x="0" y="5251464"/>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14171035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1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7"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8"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2" name="Straight Connector 11">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10876799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2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16498863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4" name="Text Placeholder 11"/>
          <p:cNvSpPr>
            <a:spLocks noGrp="1"/>
          </p:cNvSpPr>
          <p:nvPr>
            <p:ph type="body" sz="quarter" idx="10" hasCustomPrompt="1"/>
          </p:nvPr>
        </p:nvSpPr>
        <p:spPr>
          <a:xfrm>
            <a:off x="8235626" y="6432551"/>
            <a:ext cx="3314700" cy="274320"/>
          </a:xfrm>
        </p:spPr>
        <p:txBody>
          <a:bodyPr anchor="ctr">
            <a:normAutofit/>
          </a:bodyPr>
          <a:lstStyle>
            <a:lvl1pPr marL="0" indent="0" algn="r">
              <a:buNone/>
              <a:defRPr sz="1200"/>
            </a:lvl1pPr>
          </a:lstStyle>
          <a:p>
            <a:pPr lvl="0"/>
            <a:r>
              <a:rPr lang="en-US" dirty="0"/>
              <a:t>Reference: XXX</a:t>
            </a:r>
          </a:p>
        </p:txBody>
      </p:sp>
    </p:spTree>
    <p:extLst>
      <p:ext uri="{BB962C8B-B14F-4D97-AF65-F5344CB8AC3E}">
        <p14:creationId xmlns:p14="http://schemas.microsoft.com/office/powerpoint/2010/main" val="131645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4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2"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11"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3746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lide-Master-4">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2381250"/>
            <a:ext cx="12192000" cy="447675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cxnSp>
        <p:nvCxnSpPr>
          <p:cNvPr id="4" name="Straight Connector 3">
            <a:extLst>
              <a:ext uri="{FF2B5EF4-FFF2-40B4-BE49-F238E27FC236}">
                <a16:creationId xmlns:a16="http://schemas.microsoft.com/office/drawing/2014/main" id="{44F6AF0A-A06A-2E4B-80F4-16264C3F7965}"/>
              </a:ext>
            </a:extLst>
          </p:cNvPr>
          <p:cNvCxnSpPr>
            <a:cxnSpLocks/>
          </p:cNvCxnSpPr>
          <p:nvPr userDrawn="1"/>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04800" y="622146"/>
            <a:ext cx="11582400" cy="1182930"/>
            <a:chOff x="743482" y="1174596"/>
            <a:chExt cx="4485874" cy="4557144"/>
          </a:xfrm>
        </p:grpSpPr>
        <p:sp>
          <p:nvSpPr>
            <p:cNvPr id="6" name="Rectangle 5">
              <a:extLst>
                <a:ext uri="{FF2B5EF4-FFF2-40B4-BE49-F238E27FC236}">
                  <a16:creationId xmlns:a16="http://schemas.microsoft.com/office/drawing/2014/main" id="{11AF6A0E-4FFD-9441-AC99-F5083C9461D1}"/>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0" name="Text Placeholder 9"/>
          <p:cNvSpPr>
            <a:spLocks noGrp="1"/>
          </p:cNvSpPr>
          <p:nvPr>
            <p:ph type="body" sz="quarter" idx="11"/>
          </p:nvPr>
        </p:nvSpPr>
        <p:spPr>
          <a:xfrm>
            <a:off x="2428875" y="742950"/>
            <a:ext cx="7334250" cy="800100"/>
          </a:xfrm>
        </p:spPr>
        <p:txBody>
          <a:bodyPr anchor="ctr">
            <a:normAutofit/>
          </a:bodyPr>
          <a:lstStyle>
            <a:lvl1pPr marL="0" indent="0" algn="ctr">
              <a:buFont typeface="Arial" panose="020B0604020202020204" pitchFamily="34" charset="0"/>
              <a:buNone/>
              <a:defRPr sz="4400" b="1" cap="all" baseline="0">
                <a:solidFill>
                  <a:schemeClr val="bg1"/>
                </a:solidFill>
              </a:defRPr>
            </a:lvl1pPr>
            <a:lvl2pPr marL="0" indent="0" algn="ctr">
              <a:buFont typeface="Arial" panose="020B0604020202020204" pitchFamily="34" charset="0"/>
              <a:buNone/>
              <a:defRPr cap="all" baseline="0">
                <a:solidFill>
                  <a:schemeClr val="bg1"/>
                </a:solidFill>
              </a:defRPr>
            </a:lvl2pPr>
            <a:lvl3pPr marL="0" indent="0" algn="ctr">
              <a:buFont typeface="Arial" panose="020B0604020202020204" pitchFamily="34" charset="0"/>
              <a:buNone/>
              <a:defRPr cap="all" baseline="0">
                <a:solidFill>
                  <a:schemeClr val="bg1"/>
                </a:solidFill>
              </a:defRPr>
            </a:lvl3pPr>
            <a:lvl4pPr marL="0" indent="0" algn="ctr">
              <a:buFont typeface="Arial" panose="020B0604020202020204" pitchFamily="34" charset="0"/>
              <a:buNone/>
              <a:defRPr cap="all" baseline="0">
                <a:solidFill>
                  <a:schemeClr val="bg1"/>
                </a:solidFill>
              </a:defRPr>
            </a:lvl4pPr>
            <a:lvl5pPr marL="0" indent="0" algn="ctr">
              <a:buFont typeface="Arial" panose="020B0604020202020204" pitchFamily="34" charset="0"/>
              <a:buNone/>
              <a:defRPr cap="all"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4018870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lide-Master-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272C781-3049-6844-A8C4-23F9F505CC32}"/>
              </a:ext>
            </a:extLst>
          </p:cNvPr>
          <p:cNvSpPr>
            <a:spLocks noGrp="1"/>
          </p:cNvSpPr>
          <p:nvPr>
            <p:ph type="pic" sz="quarter" idx="10"/>
          </p:nvPr>
        </p:nvSpPr>
        <p:spPr>
          <a:xfrm>
            <a:off x="5582652" y="0"/>
            <a:ext cx="6609348" cy="331152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9" name="Picture Placeholder 3">
            <a:extLst>
              <a:ext uri="{FF2B5EF4-FFF2-40B4-BE49-F238E27FC236}">
                <a16:creationId xmlns:a16="http://schemas.microsoft.com/office/drawing/2014/main" id="{41679B47-6369-BA4B-9A29-09A6D2247E6E}"/>
              </a:ext>
            </a:extLst>
          </p:cNvPr>
          <p:cNvSpPr>
            <a:spLocks noGrp="1"/>
          </p:cNvSpPr>
          <p:nvPr>
            <p:ph type="pic" sz="quarter" idx="11"/>
          </p:nvPr>
        </p:nvSpPr>
        <p:spPr>
          <a:xfrm>
            <a:off x="5582652" y="3546477"/>
            <a:ext cx="3196912" cy="263090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Picture Placeholder 3">
            <a:extLst>
              <a:ext uri="{FF2B5EF4-FFF2-40B4-BE49-F238E27FC236}">
                <a16:creationId xmlns:a16="http://schemas.microsoft.com/office/drawing/2014/main" id="{22587FD3-70D5-6D4C-843C-23B9C09000DF}"/>
              </a:ext>
            </a:extLst>
          </p:cNvPr>
          <p:cNvSpPr>
            <a:spLocks noGrp="1"/>
          </p:cNvSpPr>
          <p:nvPr>
            <p:ph type="pic" sz="quarter" idx="12"/>
          </p:nvPr>
        </p:nvSpPr>
        <p:spPr>
          <a:xfrm>
            <a:off x="8995088" y="3546477"/>
            <a:ext cx="3196912" cy="263090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60C781F4-0A67-FD48-B047-A76110C6BD0B}"/>
              </a:ext>
            </a:extLst>
          </p:cNvPr>
          <p:cNvSpPr/>
          <p:nvPr userDrawn="1"/>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6" name="Rectangle 5">
            <a:extLst>
              <a:ext uri="{FF2B5EF4-FFF2-40B4-BE49-F238E27FC236}">
                <a16:creationId xmlns:a16="http://schemas.microsoft.com/office/drawing/2014/main" id="{F50544F9-8EC6-014C-BC4B-69E1439D7B68}"/>
              </a:ext>
            </a:extLst>
          </p:cNvPr>
          <p:cNvSpPr/>
          <p:nvPr userDrawn="1"/>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7"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27655575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lide-Master-6">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23DC278-23ED-7F4B-A0CB-70C7593BC18B}"/>
              </a:ext>
            </a:extLst>
          </p:cNvPr>
          <p:cNvSpPr>
            <a:spLocks noGrp="1"/>
          </p:cNvSpPr>
          <p:nvPr>
            <p:ph type="pic" sz="quarter" idx="10"/>
          </p:nvPr>
        </p:nvSpPr>
        <p:spPr>
          <a:xfrm>
            <a:off x="8437766" y="0"/>
            <a:ext cx="3754234"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4"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12841385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Slide-Master-7">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7F40CD-4374-DF4C-9300-EE2CDE8AB94C}"/>
              </a:ext>
            </a:extLst>
          </p:cNvPr>
          <p:cNvSpPr/>
          <p:nvPr userDrawn="1"/>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6D97C06-55CC-0F49-9A97-C747879A9B42}"/>
              </a:ext>
            </a:extLst>
          </p:cNvPr>
          <p:cNvSpPr/>
          <p:nvPr userDrawn="1"/>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18FAFF43-69DA-514A-9856-18B5918F8FD3}"/>
              </a:ext>
            </a:extLst>
          </p:cNvPr>
          <p:cNvSpPr>
            <a:spLocks noGrp="1"/>
          </p:cNvSpPr>
          <p:nvPr>
            <p:ph type="pic" sz="quarter" idx="10"/>
          </p:nvPr>
        </p:nvSpPr>
        <p:spPr>
          <a:xfrm>
            <a:off x="1" y="0"/>
            <a:ext cx="12191999" cy="4064000"/>
          </a:xfrm>
          <a:custGeom>
            <a:avLst/>
            <a:gdLst>
              <a:gd name="connsiteX0" fmla="*/ 0 w 12191999"/>
              <a:gd name="connsiteY0" fmla="*/ 0 h 4064000"/>
              <a:gd name="connsiteX1" fmla="*/ 12191999 w 12191999"/>
              <a:gd name="connsiteY1" fmla="*/ 0 h 4064000"/>
              <a:gd name="connsiteX2" fmla="*/ 12191999 w 12191999"/>
              <a:gd name="connsiteY2" fmla="*/ 2991576 h 4064000"/>
              <a:gd name="connsiteX3" fmla="*/ 12191560 w 12191999"/>
              <a:gd name="connsiteY3" fmla="*/ 2991784 h 4064000"/>
              <a:gd name="connsiteX4" fmla="*/ 6095999 w 12191999"/>
              <a:gd name="connsiteY4" fmla="*/ 4064000 h 4064000"/>
              <a:gd name="connsiteX5" fmla="*/ 438 w 12191999"/>
              <a:gd name="connsiteY5" fmla="*/ 2991784 h 4064000"/>
              <a:gd name="connsiteX6" fmla="*/ 0 w 12191999"/>
              <a:gd name="connsiteY6" fmla="*/ 2991576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4000">
                <a:moveTo>
                  <a:pt x="0" y="0"/>
                </a:moveTo>
                <a:lnTo>
                  <a:pt x="12191999" y="0"/>
                </a:lnTo>
                <a:lnTo>
                  <a:pt x="12191999" y="2991576"/>
                </a:lnTo>
                <a:lnTo>
                  <a:pt x="12191560" y="2991784"/>
                </a:lnTo>
                <a:cubicBezTo>
                  <a:pt x="10742694" y="3646613"/>
                  <a:pt x="8550028" y="4064000"/>
                  <a:pt x="6095999" y="4064000"/>
                </a:cubicBezTo>
                <a:cubicBezTo>
                  <a:pt x="3641970" y="4064000"/>
                  <a:pt x="1449304" y="3646613"/>
                  <a:pt x="438" y="2991784"/>
                </a:cubicBezTo>
                <a:lnTo>
                  <a:pt x="0" y="2991576"/>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19264418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Slide-Master-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FED38-6423-4F48-A200-095E24AEF1F7}"/>
              </a:ext>
            </a:extLst>
          </p:cNvPr>
          <p:cNvSpPr/>
          <p:nvPr userDrawn="1"/>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0051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lide-Master-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EE86A5-AE81-4669-8B67-417BF853B0C4}"/>
              </a:ext>
            </a:extLst>
          </p:cNvPr>
          <p:cNvSpPr>
            <a:spLocks noGrp="1"/>
          </p:cNvSpPr>
          <p:nvPr>
            <p:ph type="pic" sz="quarter" idx="10"/>
          </p:nvPr>
        </p:nvSpPr>
        <p:spPr>
          <a:xfrm>
            <a:off x="4343400" y="0"/>
            <a:ext cx="7848600" cy="3429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1072F672-FC9F-D742-AA2C-D3CB403CA475}"/>
              </a:ext>
            </a:extLst>
          </p:cNvPr>
          <p:cNvSpPr/>
          <p:nvPr userDrawn="1"/>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248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Master-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6DCBF6-2A93-F34C-8EA8-E1D9A3661230}"/>
              </a:ext>
            </a:extLst>
          </p:cNvPr>
          <p:cNvSpPr>
            <a:spLocks noGrp="1"/>
          </p:cNvSpPr>
          <p:nvPr>
            <p:ph type="pic" sz="quarter" idx="10"/>
          </p:nvPr>
        </p:nvSpPr>
        <p:spPr>
          <a:xfrm>
            <a:off x="5887453" y="1"/>
            <a:ext cx="6304547" cy="6475117"/>
          </a:xfrm>
          <a:custGeom>
            <a:avLst/>
            <a:gdLst>
              <a:gd name="connsiteX0" fmla="*/ 2697321 w 6304547"/>
              <a:gd name="connsiteY0" fmla="*/ 0 h 6475117"/>
              <a:gd name="connsiteX1" fmla="*/ 6304547 w 6304547"/>
              <a:gd name="connsiteY1" fmla="*/ 0 h 6475117"/>
              <a:gd name="connsiteX2" fmla="*/ 6304547 w 6304547"/>
              <a:gd name="connsiteY2" fmla="*/ 3948367 h 6475117"/>
              <a:gd name="connsiteX3" fmla="*/ 4560205 w 6304547"/>
              <a:gd name="connsiteY3" fmla="*/ 5692709 h 6475117"/>
              <a:gd name="connsiteX4" fmla="*/ 2671306 w 6304547"/>
              <a:gd name="connsiteY4" fmla="*/ 6475117 h 6475117"/>
              <a:gd name="connsiteX5" fmla="*/ 782408 w 6304547"/>
              <a:gd name="connsiteY5" fmla="*/ 5692709 h 6475117"/>
              <a:gd name="connsiteX6" fmla="*/ 782408 w 6304547"/>
              <a:gd name="connsiteY6" fmla="*/ 5692710 h 6475117"/>
              <a:gd name="connsiteX7" fmla="*/ 782408 w 6304547"/>
              <a:gd name="connsiteY7" fmla="*/ 1914913 h 6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4547" h="6475117">
                <a:moveTo>
                  <a:pt x="2697321" y="0"/>
                </a:moveTo>
                <a:lnTo>
                  <a:pt x="6304547" y="0"/>
                </a:lnTo>
                <a:lnTo>
                  <a:pt x="6304547" y="3948367"/>
                </a:lnTo>
                <a:lnTo>
                  <a:pt x="4560205" y="5692709"/>
                </a:lnTo>
                <a:cubicBezTo>
                  <a:pt x="4038599" y="6214315"/>
                  <a:pt x="3354952" y="6475117"/>
                  <a:pt x="2671306" y="6475117"/>
                </a:cubicBezTo>
                <a:cubicBezTo>
                  <a:pt x="1987659" y="6475117"/>
                  <a:pt x="1304012" y="6214315"/>
                  <a:pt x="782408" y="5692709"/>
                </a:cubicBezTo>
                <a:lnTo>
                  <a:pt x="782408" y="5692710"/>
                </a:lnTo>
                <a:cubicBezTo>
                  <a:pt x="-260802" y="4649500"/>
                  <a:pt x="-260802" y="2958122"/>
                  <a:pt x="782408" y="1914913"/>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3" name="Freeform 2">
            <a:extLst>
              <a:ext uri="{FF2B5EF4-FFF2-40B4-BE49-F238E27FC236}">
                <a16:creationId xmlns:a16="http://schemas.microsoft.com/office/drawing/2014/main" id="{235038D9-6B74-AF42-AAC0-FC3AC4C98071}"/>
              </a:ext>
            </a:extLst>
          </p:cNvPr>
          <p:cNvSpPr/>
          <p:nvPr userDrawn="1"/>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2235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Slide-Master-1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8CA62-38AF-2643-A71C-B53B4A05A1ED}"/>
              </a:ext>
            </a:extLst>
          </p:cNvPr>
          <p:cNvSpPr/>
          <p:nvPr userDrawn="1"/>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38CF9D8-60E2-9246-91F7-D5753D808DF3}"/>
              </a:ext>
            </a:extLst>
          </p:cNvPr>
          <p:cNvSpPr/>
          <p:nvPr userDrawn="1"/>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465EB3E0-F1B1-A747-A3F1-5339875150F7}"/>
              </a:ext>
            </a:extLst>
          </p:cNvPr>
          <p:cNvSpPr>
            <a:spLocks noGrp="1"/>
          </p:cNvSpPr>
          <p:nvPr>
            <p:ph type="pic" sz="quarter" idx="10"/>
          </p:nvPr>
        </p:nvSpPr>
        <p:spPr>
          <a:xfrm>
            <a:off x="0" y="0"/>
            <a:ext cx="5752211" cy="5656521"/>
          </a:xfrm>
          <a:custGeom>
            <a:avLst/>
            <a:gdLst>
              <a:gd name="connsiteX0" fmla="*/ 0 w 5752211"/>
              <a:gd name="connsiteY0" fmla="*/ 0 h 5656521"/>
              <a:gd name="connsiteX1" fmla="*/ 5388645 w 5752211"/>
              <a:gd name="connsiteY1" fmla="*/ 0 h 5656521"/>
              <a:gd name="connsiteX2" fmla="*/ 5438041 w 5752211"/>
              <a:gd name="connsiteY2" fmla="*/ 102540 h 5656521"/>
              <a:gd name="connsiteX3" fmla="*/ 5752211 w 5752211"/>
              <a:gd name="connsiteY3" fmla="*/ 1658680 h 5656521"/>
              <a:gd name="connsiteX4" fmla="*/ 1754370 w 5752211"/>
              <a:gd name="connsiteY4" fmla="*/ 5656521 h 5656521"/>
              <a:gd name="connsiteX5" fmla="*/ 21141 w 5752211"/>
              <a:gd name="connsiteY5" fmla="*/ 5262291 h 5656521"/>
              <a:gd name="connsiteX6" fmla="*/ 0 w 5752211"/>
              <a:gd name="connsiteY6" fmla="*/ 5251464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0" y="0"/>
                </a:moveTo>
                <a:lnTo>
                  <a:pt x="5388645" y="0"/>
                </a:lnTo>
                <a:lnTo>
                  <a:pt x="5438041" y="102540"/>
                </a:lnTo>
                <a:cubicBezTo>
                  <a:pt x="5640343" y="580835"/>
                  <a:pt x="5752211" y="1106693"/>
                  <a:pt x="5752211" y="1658680"/>
                </a:cubicBezTo>
                <a:cubicBezTo>
                  <a:pt x="5752211" y="3866627"/>
                  <a:pt x="3962317" y="5656521"/>
                  <a:pt x="1754370" y="5656521"/>
                </a:cubicBezTo>
                <a:cubicBezTo>
                  <a:pt x="1133385" y="5656521"/>
                  <a:pt x="545469" y="5514938"/>
                  <a:pt x="21141" y="5262291"/>
                </a:cubicBezTo>
                <a:lnTo>
                  <a:pt x="0" y="5251464"/>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41264785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lide-Master-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6DCBF6-2A93-F34C-8EA8-E1D9A3661230}"/>
              </a:ext>
            </a:extLst>
          </p:cNvPr>
          <p:cNvSpPr>
            <a:spLocks noGrp="1"/>
          </p:cNvSpPr>
          <p:nvPr>
            <p:ph type="pic" sz="quarter" idx="10"/>
          </p:nvPr>
        </p:nvSpPr>
        <p:spPr>
          <a:xfrm>
            <a:off x="5887453" y="1"/>
            <a:ext cx="6304547" cy="6475117"/>
          </a:xfrm>
          <a:custGeom>
            <a:avLst/>
            <a:gdLst>
              <a:gd name="connsiteX0" fmla="*/ 2697321 w 6304547"/>
              <a:gd name="connsiteY0" fmla="*/ 0 h 6475117"/>
              <a:gd name="connsiteX1" fmla="*/ 6304547 w 6304547"/>
              <a:gd name="connsiteY1" fmla="*/ 0 h 6475117"/>
              <a:gd name="connsiteX2" fmla="*/ 6304547 w 6304547"/>
              <a:gd name="connsiteY2" fmla="*/ 3948367 h 6475117"/>
              <a:gd name="connsiteX3" fmla="*/ 4560205 w 6304547"/>
              <a:gd name="connsiteY3" fmla="*/ 5692709 h 6475117"/>
              <a:gd name="connsiteX4" fmla="*/ 2671306 w 6304547"/>
              <a:gd name="connsiteY4" fmla="*/ 6475117 h 6475117"/>
              <a:gd name="connsiteX5" fmla="*/ 782408 w 6304547"/>
              <a:gd name="connsiteY5" fmla="*/ 5692709 h 6475117"/>
              <a:gd name="connsiteX6" fmla="*/ 782408 w 6304547"/>
              <a:gd name="connsiteY6" fmla="*/ 5692710 h 6475117"/>
              <a:gd name="connsiteX7" fmla="*/ 782408 w 6304547"/>
              <a:gd name="connsiteY7" fmla="*/ 1914913 h 6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4547" h="6475117">
                <a:moveTo>
                  <a:pt x="2697321" y="0"/>
                </a:moveTo>
                <a:lnTo>
                  <a:pt x="6304547" y="0"/>
                </a:lnTo>
                <a:lnTo>
                  <a:pt x="6304547" y="3948367"/>
                </a:lnTo>
                <a:lnTo>
                  <a:pt x="4560205" y="5692709"/>
                </a:lnTo>
                <a:cubicBezTo>
                  <a:pt x="4038599" y="6214315"/>
                  <a:pt x="3354952" y="6475117"/>
                  <a:pt x="2671306" y="6475117"/>
                </a:cubicBezTo>
                <a:cubicBezTo>
                  <a:pt x="1987659" y="6475117"/>
                  <a:pt x="1304012" y="6214315"/>
                  <a:pt x="782408" y="5692709"/>
                </a:cubicBezTo>
                <a:lnTo>
                  <a:pt x="782408" y="5692710"/>
                </a:lnTo>
                <a:cubicBezTo>
                  <a:pt x="-260802" y="4649500"/>
                  <a:pt x="-260802" y="2958122"/>
                  <a:pt x="782408" y="1914913"/>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3" name="Freeform 2">
            <a:extLst>
              <a:ext uri="{FF2B5EF4-FFF2-40B4-BE49-F238E27FC236}">
                <a16:creationId xmlns:a16="http://schemas.microsoft.com/office/drawing/2014/main" id="{235038D9-6B74-AF42-AAC0-FC3AC4C98071}"/>
              </a:ext>
            </a:extLst>
          </p:cNvPr>
          <p:cNvSpPr/>
          <p:nvPr userDrawn="1"/>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796591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lide-Master-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CCA91F-16C7-6844-9BB2-F31E4C447396}"/>
              </a:ext>
            </a:extLst>
          </p:cNvPr>
          <p:cNvSpPr/>
          <p:nvPr userDrawn="1"/>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4722614D-DBBA-BF4E-82C2-6A6FF7BABBBD}"/>
              </a:ext>
            </a:extLst>
          </p:cNvPr>
          <p:cNvSpPr/>
          <p:nvPr userDrawn="1"/>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4B8EDD1C-18A7-6645-AB52-D7AF7936A43D}"/>
              </a:ext>
            </a:extLst>
          </p:cNvPr>
          <p:cNvSpPr>
            <a:spLocks noGrp="1"/>
          </p:cNvSpPr>
          <p:nvPr>
            <p:ph type="pic" sz="quarter" idx="10"/>
          </p:nvPr>
        </p:nvSpPr>
        <p:spPr>
          <a:xfrm>
            <a:off x="6439790" y="4"/>
            <a:ext cx="5752211" cy="5656521"/>
          </a:xfrm>
          <a:custGeom>
            <a:avLst/>
            <a:gdLst>
              <a:gd name="connsiteX0" fmla="*/ 363566 w 5752211"/>
              <a:gd name="connsiteY0" fmla="*/ 0 h 5656521"/>
              <a:gd name="connsiteX1" fmla="*/ 5752211 w 5752211"/>
              <a:gd name="connsiteY1" fmla="*/ 0 h 5656521"/>
              <a:gd name="connsiteX2" fmla="*/ 5752211 w 5752211"/>
              <a:gd name="connsiteY2" fmla="*/ 5251464 h 5656521"/>
              <a:gd name="connsiteX3" fmla="*/ 5731070 w 5752211"/>
              <a:gd name="connsiteY3" fmla="*/ 5262291 h 5656521"/>
              <a:gd name="connsiteX4" fmla="*/ 3997841 w 5752211"/>
              <a:gd name="connsiteY4" fmla="*/ 5656521 h 5656521"/>
              <a:gd name="connsiteX5" fmla="*/ 0 w 5752211"/>
              <a:gd name="connsiteY5" fmla="*/ 1658680 h 5656521"/>
              <a:gd name="connsiteX6" fmla="*/ 314170 w 5752211"/>
              <a:gd name="connsiteY6" fmla="*/ 102540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363566" y="0"/>
                </a:moveTo>
                <a:lnTo>
                  <a:pt x="5752211" y="0"/>
                </a:lnTo>
                <a:lnTo>
                  <a:pt x="5752211" y="5251464"/>
                </a:lnTo>
                <a:lnTo>
                  <a:pt x="5731070" y="5262291"/>
                </a:lnTo>
                <a:cubicBezTo>
                  <a:pt x="5206742" y="5514938"/>
                  <a:pt x="4618826" y="5656521"/>
                  <a:pt x="3997841" y="5656521"/>
                </a:cubicBezTo>
                <a:cubicBezTo>
                  <a:pt x="1789894" y="5656521"/>
                  <a:pt x="0" y="3866627"/>
                  <a:pt x="0" y="1658680"/>
                </a:cubicBezTo>
                <a:cubicBezTo>
                  <a:pt x="0" y="1106693"/>
                  <a:pt x="111868" y="580835"/>
                  <a:pt x="314170" y="10254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8"/>
          </p:nvPr>
        </p:nvSpPr>
        <p:spPr>
          <a:xfrm>
            <a:off x="182878" y="1938338"/>
            <a:ext cx="5551171"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3873847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lide-Master-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CDB4B-F72C-BB4F-BA95-23C687DDB879}"/>
              </a:ext>
            </a:extLst>
          </p:cNvPr>
          <p:cNvSpPr/>
          <p:nvPr userDrawn="1"/>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106D6CD-495F-1640-988D-32C19C06BBAE}"/>
              </a:ext>
            </a:extLst>
          </p:cNvPr>
          <p:cNvSpPr/>
          <p:nvPr userDrawn="1"/>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4D91A89A-E372-694A-B7B3-CE06279B8E29}"/>
              </a:ext>
            </a:extLst>
          </p:cNvPr>
          <p:cNvSpPr>
            <a:spLocks noGrp="1"/>
          </p:cNvSpPr>
          <p:nvPr>
            <p:ph type="pic" sz="quarter" idx="10"/>
          </p:nvPr>
        </p:nvSpPr>
        <p:spPr>
          <a:xfrm>
            <a:off x="4742122" y="0"/>
            <a:ext cx="6556744"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8"/>
          </p:nvPr>
        </p:nvSpPr>
        <p:spPr>
          <a:xfrm>
            <a:off x="182879" y="1938338"/>
            <a:ext cx="426529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5764222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lide-Master-14">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D8DE8DF-5521-214B-A77D-019561126A68}"/>
              </a:ext>
            </a:extLst>
          </p:cNvPr>
          <p:cNvSpPr/>
          <p:nvPr userDrawn="1"/>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E126C6AA-D080-8944-993D-D7F9CE617BFA}"/>
              </a:ext>
            </a:extLst>
          </p:cNvPr>
          <p:cNvSpPr>
            <a:spLocks noGrp="1"/>
          </p:cNvSpPr>
          <p:nvPr>
            <p:ph type="pic" sz="quarter" idx="10"/>
          </p:nvPr>
        </p:nvSpPr>
        <p:spPr>
          <a:xfrm>
            <a:off x="6964748" y="1"/>
            <a:ext cx="4174750" cy="6522497"/>
          </a:xfrm>
          <a:custGeom>
            <a:avLst/>
            <a:gdLst>
              <a:gd name="connsiteX0" fmla="*/ 0 w 4174750"/>
              <a:gd name="connsiteY0" fmla="*/ 0 h 6522497"/>
              <a:gd name="connsiteX1" fmla="*/ 4174750 w 4174750"/>
              <a:gd name="connsiteY1" fmla="*/ 0 h 6522497"/>
              <a:gd name="connsiteX2" fmla="*/ 4174748 w 4174750"/>
              <a:gd name="connsiteY2" fmla="*/ 4435120 h 6522497"/>
              <a:gd name="connsiteX3" fmla="*/ 2087371 w 4174750"/>
              <a:gd name="connsiteY3" fmla="*/ 6522497 h 6522497"/>
              <a:gd name="connsiteX4" fmla="*/ 2087376 w 4174750"/>
              <a:gd name="connsiteY4" fmla="*/ 6522492 h 6522497"/>
              <a:gd name="connsiteX5" fmla="*/ 0 w 4174750"/>
              <a:gd name="connsiteY5" fmla="*/ 4435115 h 65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750" h="6522497">
                <a:moveTo>
                  <a:pt x="0" y="0"/>
                </a:moveTo>
                <a:lnTo>
                  <a:pt x="4174750" y="0"/>
                </a:lnTo>
                <a:lnTo>
                  <a:pt x="4174748" y="4435120"/>
                </a:lnTo>
                <a:cubicBezTo>
                  <a:pt x="4174748" y="5587945"/>
                  <a:pt x="3240196" y="6522497"/>
                  <a:pt x="2087371" y="6522497"/>
                </a:cubicBezTo>
                <a:lnTo>
                  <a:pt x="2087376" y="6522492"/>
                </a:lnTo>
                <a:cubicBezTo>
                  <a:pt x="934552" y="6522492"/>
                  <a:pt x="0" y="5587940"/>
                  <a:pt x="0" y="4435115"/>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28458823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lide-Master-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90642D-D5AF-4A1F-AB2A-4E8567CC9DDC}"/>
              </a:ext>
            </a:extLst>
          </p:cNvPr>
          <p:cNvSpPr>
            <a:spLocks noGrp="1"/>
          </p:cNvSpPr>
          <p:nvPr>
            <p:ph type="pic" sz="quarter" idx="10"/>
          </p:nvPr>
        </p:nvSpPr>
        <p:spPr>
          <a:xfrm>
            <a:off x="4689228" y="-1"/>
            <a:ext cx="3751385" cy="5789477"/>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3B96BF7C-9B57-0945-9E1A-A5865FA5B4D6}"/>
              </a:ext>
            </a:extLst>
          </p:cNvPr>
          <p:cNvSpPr>
            <a:spLocks noGrp="1"/>
          </p:cNvSpPr>
          <p:nvPr>
            <p:ph type="pic" sz="quarter" idx="11"/>
          </p:nvPr>
        </p:nvSpPr>
        <p:spPr>
          <a:xfrm>
            <a:off x="9570965" y="597224"/>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FF744C72-19DE-8D4B-88F1-3C5288F4DD87}"/>
              </a:ext>
            </a:extLst>
          </p:cNvPr>
          <p:cNvSpPr>
            <a:spLocks noGrp="1"/>
          </p:cNvSpPr>
          <p:nvPr>
            <p:ph type="pic" sz="quarter" idx="12"/>
          </p:nvPr>
        </p:nvSpPr>
        <p:spPr>
          <a:xfrm>
            <a:off x="9570965" y="3727663"/>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6"/>
          </p:nvPr>
        </p:nvSpPr>
        <p:spPr>
          <a:xfrm>
            <a:off x="240028" y="296026"/>
            <a:ext cx="4179571" cy="2981325"/>
          </a:xfrm>
        </p:spPr>
        <p:txBody>
          <a:bodyPr anchor="t">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1041383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lide-Master-16">
    <p:spTree>
      <p:nvGrpSpPr>
        <p:cNvPr id="1" name=""/>
        <p:cNvGrpSpPr/>
        <p:nvPr/>
      </p:nvGrpSpPr>
      <p:grpSpPr>
        <a:xfrm>
          <a:off x="0" y="0"/>
          <a:ext cx="0" cy="0"/>
          <a:chOff x="0" y="0"/>
          <a:chExt cx="0" cy="0"/>
        </a:xfrm>
      </p:grpSpPr>
      <p:cxnSp>
        <p:nvCxnSpPr>
          <p:cNvPr id="7" name="Straight Connector 6"/>
          <p:cNvCxnSpPr/>
          <p:nvPr userDrawn="1"/>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552CF0A-9F87-BB44-9183-14E07EB6A92A}"/>
              </a:ext>
            </a:extLst>
          </p:cNvPr>
          <p:cNvSpPr/>
          <p:nvPr userDrawn="1"/>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743752F-78C4-7643-B429-B69282B0C05F}"/>
              </a:ext>
            </a:extLst>
          </p:cNvPr>
          <p:cNvSpPr>
            <a:spLocks noGrp="1"/>
          </p:cNvSpPr>
          <p:nvPr>
            <p:ph type="pic" sz="quarter" idx="10"/>
          </p:nvPr>
        </p:nvSpPr>
        <p:spPr>
          <a:xfrm>
            <a:off x="3403426" y="663987"/>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12" name="Picture Placeholder 11">
            <a:extLst>
              <a:ext uri="{FF2B5EF4-FFF2-40B4-BE49-F238E27FC236}">
                <a16:creationId xmlns:a16="http://schemas.microsoft.com/office/drawing/2014/main" id="{66C0302A-A940-4644-82E6-5C12DF928146}"/>
              </a:ext>
            </a:extLst>
          </p:cNvPr>
          <p:cNvSpPr>
            <a:spLocks noGrp="1"/>
          </p:cNvSpPr>
          <p:nvPr>
            <p:ph type="pic" sz="quarter" idx="11"/>
          </p:nvPr>
        </p:nvSpPr>
        <p:spPr>
          <a:xfrm>
            <a:off x="3403426" y="2192826"/>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3C3CE78B-1942-2440-A002-B2D5B69FB556}"/>
              </a:ext>
            </a:extLst>
          </p:cNvPr>
          <p:cNvSpPr>
            <a:spLocks noGrp="1"/>
          </p:cNvSpPr>
          <p:nvPr>
            <p:ph type="pic" sz="quarter" idx="12"/>
          </p:nvPr>
        </p:nvSpPr>
        <p:spPr>
          <a:xfrm>
            <a:off x="3403426" y="3721665"/>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6" name="Picture Placeholder 12">
            <a:extLst>
              <a:ext uri="{FF2B5EF4-FFF2-40B4-BE49-F238E27FC236}">
                <a16:creationId xmlns:a16="http://schemas.microsoft.com/office/drawing/2014/main" id="{3C3CE78B-1942-2440-A002-B2D5B69FB556}"/>
              </a:ext>
            </a:extLst>
          </p:cNvPr>
          <p:cNvSpPr>
            <a:spLocks noGrp="1"/>
          </p:cNvSpPr>
          <p:nvPr>
            <p:ph type="pic" sz="quarter" idx="13"/>
          </p:nvPr>
        </p:nvSpPr>
        <p:spPr>
          <a:xfrm>
            <a:off x="3403426" y="5250504"/>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3" name="Text Placeholder 2"/>
          <p:cNvSpPr>
            <a:spLocks noGrp="1"/>
          </p:cNvSpPr>
          <p:nvPr>
            <p:ph type="body" sz="quarter" idx="14" hasCustomPrompt="1"/>
          </p:nvPr>
        </p:nvSpPr>
        <p:spPr>
          <a:xfrm>
            <a:off x="4829175" y="781050"/>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0" name="Text Placeholder 2"/>
          <p:cNvSpPr>
            <a:spLocks noGrp="1"/>
          </p:cNvSpPr>
          <p:nvPr>
            <p:ph type="body" sz="quarter" idx="15" hasCustomPrompt="1"/>
          </p:nvPr>
        </p:nvSpPr>
        <p:spPr>
          <a:xfrm>
            <a:off x="4829175" y="2339511"/>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4" name="Text Placeholder 2"/>
          <p:cNvSpPr>
            <a:spLocks noGrp="1"/>
          </p:cNvSpPr>
          <p:nvPr>
            <p:ph type="body" sz="quarter" idx="16" hasCustomPrompt="1"/>
          </p:nvPr>
        </p:nvSpPr>
        <p:spPr>
          <a:xfrm>
            <a:off x="4829175" y="3721665"/>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5" name="Text Placeholder 2"/>
          <p:cNvSpPr>
            <a:spLocks noGrp="1"/>
          </p:cNvSpPr>
          <p:nvPr>
            <p:ph type="body" sz="quarter" idx="17" hasCustomPrompt="1"/>
          </p:nvPr>
        </p:nvSpPr>
        <p:spPr>
          <a:xfrm>
            <a:off x="4829175" y="5280126"/>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6" name="Text Placeholder 2"/>
          <p:cNvSpPr>
            <a:spLocks noGrp="1"/>
          </p:cNvSpPr>
          <p:nvPr>
            <p:ph type="body" sz="quarter" idx="18"/>
          </p:nvPr>
        </p:nvSpPr>
        <p:spPr>
          <a:xfrm>
            <a:off x="182879" y="1938338"/>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
        <p:nvSpPr>
          <p:cNvPr id="18" name="Text Placeholder 2"/>
          <p:cNvSpPr>
            <a:spLocks noGrp="1"/>
          </p:cNvSpPr>
          <p:nvPr>
            <p:ph type="body" sz="quarter" idx="19" hasCustomPrompt="1"/>
          </p:nvPr>
        </p:nvSpPr>
        <p:spPr>
          <a:xfrm>
            <a:off x="4829175" y="1320800"/>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19" name="Text Placeholder 2"/>
          <p:cNvSpPr>
            <a:spLocks noGrp="1"/>
          </p:cNvSpPr>
          <p:nvPr>
            <p:ph type="body" sz="quarter" idx="20" hasCustomPrompt="1"/>
          </p:nvPr>
        </p:nvSpPr>
        <p:spPr>
          <a:xfrm>
            <a:off x="4829175" y="2879261"/>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0" name="Text Placeholder 2"/>
          <p:cNvSpPr>
            <a:spLocks noGrp="1"/>
          </p:cNvSpPr>
          <p:nvPr>
            <p:ph type="body" sz="quarter" idx="21" hasCustomPrompt="1"/>
          </p:nvPr>
        </p:nvSpPr>
        <p:spPr>
          <a:xfrm>
            <a:off x="4829175" y="4261415"/>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1" name="Text Placeholder 2"/>
          <p:cNvSpPr>
            <a:spLocks noGrp="1"/>
          </p:cNvSpPr>
          <p:nvPr>
            <p:ph type="body" sz="quarter" idx="22" hasCustomPrompt="1"/>
          </p:nvPr>
        </p:nvSpPr>
        <p:spPr>
          <a:xfrm>
            <a:off x="4829175" y="5819876"/>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Tree>
    <p:extLst>
      <p:ext uri="{BB962C8B-B14F-4D97-AF65-F5344CB8AC3E}">
        <p14:creationId xmlns:p14="http://schemas.microsoft.com/office/powerpoint/2010/main" val="6375322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Slide-Master-1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18B9D9-EAAF-8B43-92A4-D9755D91A46A}"/>
              </a:ext>
            </a:extLst>
          </p:cNvPr>
          <p:cNvSpPr/>
          <p:nvPr userDrawn="1"/>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D31509-1C87-EA4C-AACC-37A0158B6EBF}"/>
              </a:ext>
            </a:extLst>
          </p:cNvPr>
          <p:cNvSpPr/>
          <p:nvPr userDrawn="1"/>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D7CEFA-9F8B-4A41-9717-7E74813F7281}"/>
              </a:ext>
            </a:extLst>
          </p:cNvPr>
          <p:cNvSpPr/>
          <p:nvPr userDrawn="1"/>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524A90-766A-154D-B604-4C19A508A538}"/>
              </a:ext>
            </a:extLst>
          </p:cNvPr>
          <p:cNvSpPr/>
          <p:nvPr userDrawn="1"/>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EE3335D-C469-4FE0-AD7E-0CAB9860E413}"/>
              </a:ext>
            </a:extLst>
          </p:cNvPr>
          <p:cNvSpPr>
            <a:spLocks noGrp="1"/>
          </p:cNvSpPr>
          <p:nvPr>
            <p:ph type="pic" sz="quarter" idx="12"/>
          </p:nvPr>
        </p:nvSpPr>
        <p:spPr>
          <a:xfrm>
            <a:off x="9425918" y="220577"/>
            <a:ext cx="2766082" cy="488080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A9235618-85BC-4B08-AC9E-81D5498B2726}"/>
              </a:ext>
            </a:extLst>
          </p:cNvPr>
          <p:cNvSpPr>
            <a:spLocks noGrp="1"/>
          </p:cNvSpPr>
          <p:nvPr>
            <p:ph type="pic" sz="quarter" idx="11"/>
          </p:nvPr>
        </p:nvSpPr>
        <p:spPr>
          <a:xfrm>
            <a:off x="6453527" y="220577"/>
            <a:ext cx="2766081" cy="488080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E7398F2B-3F76-4903-9FC4-FFD3DA800728}"/>
              </a:ext>
            </a:extLst>
          </p:cNvPr>
          <p:cNvSpPr>
            <a:spLocks noGrp="1"/>
          </p:cNvSpPr>
          <p:nvPr>
            <p:ph type="pic" sz="quarter" idx="10"/>
          </p:nvPr>
        </p:nvSpPr>
        <p:spPr>
          <a:xfrm>
            <a:off x="3481136" y="220577"/>
            <a:ext cx="2766081" cy="488080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2" name="Text Placeholder 2"/>
          <p:cNvSpPr>
            <a:spLocks noGrp="1"/>
          </p:cNvSpPr>
          <p:nvPr>
            <p:ph type="body" sz="quarter" idx="16"/>
          </p:nvPr>
        </p:nvSpPr>
        <p:spPr>
          <a:xfrm>
            <a:off x="182879" y="3610726"/>
            <a:ext cx="30919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3" name="Text Placeholder 2"/>
          <p:cNvSpPr>
            <a:spLocks noGrp="1"/>
          </p:cNvSpPr>
          <p:nvPr>
            <p:ph type="body" sz="quarter" idx="17"/>
          </p:nvPr>
        </p:nvSpPr>
        <p:spPr>
          <a:xfrm>
            <a:off x="201929" y="233363"/>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7706303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lide-Master-1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DCF1F-012D-1942-A496-F0D5CF0B64F2}"/>
              </a:ext>
            </a:extLst>
          </p:cNvPr>
          <p:cNvSpPr/>
          <p:nvPr userDrawn="1"/>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CEAAF0-09B7-D34D-9E67-D6F94E15FE80}"/>
              </a:ext>
            </a:extLst>
          </p:cNvPr>
          <p:cNvSpPr/>
          <p:nvPr userDrawn="1"/>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E724751D-E259-4D7C-AF2A-56FEFBE7500B}"/>
              </a:ext>
            </a:extLst>
          </p:cNvPr>
          <p:cNvSpPr>
            <a:spLocks noGrp="1"/>
          </p:cNvSpPr>
          <p:nvPr>
            <p:ph type="pic" sz="quarter" idx="11"/>
          </p:nvPr>
        </p:nvSpPr>
        <p:spPr>
          <a:xfrm>
            <a:off x="4125274" y="0"/>
            <a:ext cx="3941445" cy="3337082"/>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0DF2EBD4-D916-4236-A8F7-8772EED55770}"/>
              </a:ext>
            </a:extLst>
          </p:cNvPr>
          <p:cNvSpPr>
            <a:spLocks noGrp="1"/>
          </p:cNvSpPr>
          <p:nvPr>
            <p:ph type="pic" sz="quarter" idx="10"/>
          </p:nvPr>
        </p:nvSpPr>
        <p:spPr>
          <a:xfrm>
            <a:off x="0" y="3520916"/>
            <a:ext cx="3941442" cy="333708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7A26F71A-4B60-A34D-81FF-F0C8D2463032}"/>
              </a:ext>
            </a:extLst>
          </p:cNvPr>
          <p:cNvSpPr>
            <a:spLocks noGrp="1"/>
          </p:cNvSpPr>
          <p:nvPr>
            <p:ph type="pic" sz="quarter" idx="13"/>
          </p:nvPr>
        </p:nvSpPr>
        <p:spPr>
          <a:xfrm>
            <a:off x="8250551"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3" name="Text Placeholder 2"/>
          <p:cNvSpPr>
            <a:spLocks noGrp="1"/>
          </p:cNvSpPr>
          <p:nvPr>
            <p:ph type="body" sz="quarter" idx="14"/>
          </p:nvPr>
        </p:nvSpPr>
        <p:spPr>
          <a:xfrm>
            <a:off x="85725" y="104775"/>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0" name="Text Placeholder 2"/>
          <p:cNvSpPr>
            <a:spLocks noGrp="1"/>
          </p:cNvSpPr>
          <p:nvPr>
            <p:ph type="body" sz="quarter" idx="15"/>
          </p:nvPr>
        </p:nvSpPr>
        <p:spPr>
          <a:xfrm>
            <a:off x="4262434" y="3674982"/>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42399382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lide-Master-19">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82A02FFC-3CA1-0642-93AF-5074F249E082}"/>
              </a:ext>
            </a:extLst>
          </p:cNvPr>
          <p:cNvSpPr>
            <a:spLocks noGrp="1"/>
          </p:cNvSpPr>
          <p:nvPr>
            <p:ph type="pic" sz="quarter" idx="11"/>
          </p:nvPr>
        </p:nvSpPr>
        <p:spPr>
          <a:xfrm>
            <a:off x="8250554" y="0"/>
            <a:ext cx="3941445" cy="3337082"/>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2" name="Picture Placeholder 6">
            <a:extLst>
              <a:ext uri="{FF2B5EF4-FFF2-40B4-BE49-F238E27FC236}">
                <a16:creationId xmlns:a16="http://schemas.microsoft.com/office/drawing/2014/main" id="{3386296A-239B-4D4A-B64C-ACE349820A04}"/>
              </a:ext>
            </a:extLst>
          </p:cNvPr>
          <p:cNvSpPr>
            <a:spLocks noGrp="1"/>
          </p:cNvSpPr>
          <p:nvPr>
            <p:ph type="pic" sz="quarter" idx="10"/>
          </p:nvPr>
        </p:nvSpPr>
        <p:spPr>
          <a:xfrm>
            <a:off x="4125280" y="3520916"/>
            <a:ext cx="3941442" cy="333708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B487FE34-EE58-D443-950F-3BA11093A2ED}"/>
              </a:ext>
            </a:extLst>
          </p:cNvPr>
          <p:cNvSpPr>
            <a:spLocks noGrp="1"/>
          </p:cNvSpPr>
          <p:nvPr>
            <p:ph type="pic" sz="quarter" idx="13"/>
          </p:nvPr>
        </p:nvSpPr>
        <p:spPr>
          <a:xfrm>
            <a:off x="0"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4FB11D1B-23D9-914B-B4DF-C1A18D4099AC}"/>
              </a:ext>
            </a:extLst>
          </p:cNvPr>
          <p:cNvSpPr/>
          <p:nvPr userDrawn="1"/>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5"/>
          </p:nvPr>
        </p:nvSpPr>
        <p:spPr>
          <a:xfrm>
            <a:off x="4262438" y="154066"/>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7" name="Text Placeholder 2"/>
          <p:cNvSpPr>
            <a:spLocks noGrp="1"/>
          </p:cNvSpPr>
          <p:nvPr>
            <p:ph type="body" sz="quarter" idx="16"/>
          </p:nvPr>
        </p:nvSpPr>
        <p:spPr>
          <a:xfrm>
            <a:off x="8250554" y="3686175"/>
            <a:ext cx="39414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118218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Master-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CCA91F-16C7-6844-9BB2-F31E4C447396}"/>
              </a:ext>
            </a:extLst>
          </p:cNvPr>
          <p:cNvSpPr/>
          <p:nvPr userDrawn="1"/>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4722614D-DBBA-BF4E-82C2-6A6FF7BABBBD}"/>
              </a:ext>
            </a:extLst>
          </p:cNvPr>
          <p:cNvSpPr/>
          <p:nvPr userDrawn="1"/>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4B8EDD1C-18A7-6645-AB52-D7AF7936A43D}"/>
              </a:ext>
            </a:extLst>
          </p:cNvPr>
          <p:cNvSpPr>
            <a:spLocks noGrp="1"/>
          </p:cNvSpPr>
          <p:nvPr>
            <p:ph type="pic" sz="quarter" idx="10"/>
          </p:nvPr>
        </p:nvSpPr>
        <p:spPr>
          <a:xfrm>
            <a:off x="6439790" y="4"/>
            <a:ext cx="5752211" cy="5656521"/>
          </a:xfrm>
          <a:custGeom>
            <a:avLst/>
            <a:gdLst>
              <a:gd name="connsiteX0" fmla="*/ 363566 w 5752211"/>
              <a:gd name="connsiteY0" fmla="*/ 0 h 5656521"/>
              <a:gd name="connsiteX1" fmla="*/ 5752211 w 5752211"/>
              <a:gd name="connsiteY1" fmla="*/ 0 h 5656521"/>
              <a:gd name="connsiteX2" fmla="*/ 5752211 w 5752211"/>
              <a:gd name="connsiteY2" fmla="*/ 5251464 h 5656521"/>
              <a:gd name="connsiteX3" fmla="*/ 5731070 w 5752211"/>
              <a:gd name="connsiteY3" fmla="*/ 5262291 h 5656521"/>
              <a:gd name="connsiteX4" fmla="*/ 3997841 w 5752211"/>
              <a:gd name="connsiteY4" fmla="*/ 5656521 h 5656521"/>
              <a:gd name="connsiteX5" fmla="*/ 0 w 5752211"/>
              <a:gd name="connsiteY5" fmla="*/ 1658680 h 5656521"/>
              <a:gd name="connsiteX6" fmla="*/ 314170 w 5752211"/>
              <a:gd name="connsiteY6" fmla="*/ 102540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363566" y="0"/>
                </a:moveTo>
                <a:lnTo>
                  <a:pt x="5752211" y="0"/>
                </a:lnTo>
                <a:lnTo>
                  <a:pt x="5752211" y="5251464"/>
                </a:lnTo>
                <a:lnTo>
                  <a:pt x="5731070" y="5262291"/>
                </a:lnTo>
                <a:cubicBezTo>
                  <a:pt x="5206742" y="5514938"/>
                  <a:pt x="4618826" y="5656521"/>
                  <a:pt x="3997841" y="5656521"/>
                </a:cubicBezTo>
                <a:cubicBezTo>
                  <a:pt x="1789894" y="5656521"/>
                  <a:pt x="0" y="3866627"/>
                  <a:pt x="0" y="1658680"/>
                </a:cubicBezTo>
                <a:cubicBezTo>
                  <a:pt x="0" y="1106693"/>
                  <a:pt x="111868" y="580835"/>
                  <a:pt x="314170" y="10254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8"/>
          </p:nvPr>
        </p:nvSpPr>
        <p:spPr>
          <a:xfrm>
            <a:off x="182878" y="1938338"/>
            <a:ext cx="5551171"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4344179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lide-Master-20">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00EC363-6CF4-DD49-9484-692008658916}"/>
              </a:ext>
            </a:extLst>
          </p:cNvPr>
          <p:cNvSpPr>
            <a:spLocks noGrp="1"/>
          </p:cNvSpPr>
          <p:nvPr>
            <p:ph type="pic" sz="quarter" idx="10"/>
          </p:nvPr>
        </p:nvSpPr>
        <p:spPr>
          <a:xfrm>
            <a:off x="309371" y="4756480"/>
            <a:ext cx="2658631" cy="210151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Picture Placeholder 6">
            <a:extLst>
              <a:ext uri="{FF2B5EF4-FFF2-40B4-BE49-F238E27FC236}">
                <a16:creationId xmlns:a16="http://schemas.microsoft.com/office/drawing/2014/main" id="{D4593450-55F2-D44E-804E-12FAD4A366CD}"/>
              </a:ext>
            </a:extLst>
          </p:cNvPr>
          <p:cNvSpPr>
            <a:spLocks noGrp="1"/>
          </p:cNvSpPr>
          <p:nvPr>
            <p:ph type="pic" sz="quarter" idx="14"/>
          </p:nvPr>
        </p:nvSpPr>
        <p:spPr>
          <a:xfrm>
            <a:off x="309371" y="2378241"/>
            <a:ext cx="2658631" cy="2101515"/>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1" name="Picture Placeholder 6">
            <a:extLst>
              <a:ext uri="{FF2B5EF4-FFF2-40B4-BE49-F238E27FC236}">
                <a16:creationId xmlns:a16="http://schemas.microsoft.com/office/drawing/2014/main" id="{F96EAECF-2A78-E044-922F-388205B0447E}"/>
              </a:ext>
            </a:extLst>
          </p:cNvPr>
          <p:cNvSpPr>
            <a:spLocks noGrp="1"/>
          </p:cNvSpPr>
          <p:nvPr>
            <p:ph type="pic" sz="quarter" idx="15"/>
          </p:nvPr>
        </p:nvSpPr>
        <p:spPr>
          <a:xfrm>
            <a:off x="309371" y="-1"/>
            <a:ext cx="2658631" cy="2101515"/>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B6F40A56-A169-3F4A-9F0A-6E8D6FE7BB22}"/>
              </a:ext>
            </a:extLst>
          </p:cNvPr>
          <p:cNvSpPr>
            <a:spLocks noGrp="1"/>
          </p:cNvSpPr>
          <p:nvPr>
            <p:ph type="pic" sz="quarter" idx="13"/>
          </p:nvPr>
        </p:nvSpPr>
        <p:spPr>
          <a:xfrm>
            <a:off x="7502065" y="0"/>
            <a:ext cx="3796800"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6" name="Rectangle 5">
            <a:extLst>
              <a:ext uri="{FF2B5EF4-FFF2-40B4-BE49-F238E27FC236}">
                <a16:creationId xmlns:a16="http://schemas.microsoft.com/office/drawing/2014/main" id="{287DF07B-EB24-0440-8559-2D0CF8D3E2F7}"/>
              </a:ext>
            </a:extLst>
          </p:cNvPr>
          <p:cNvSpPr/>
          <p:nvPr userDrawn="1"/>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5555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Slide-Master-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6226812-9524-6544-A218-1A7ADCDDA26B}"/>
              </a:ext>
            </a:extLst>
          </p:cNvPr>
          <p:cNvSpPr>
            <a:spLocks noGrp="1"/>
          </p:cNvSpPr>
          <p:nvPr>
            <p:ph type="pic" sz="quarter" idx="15"/>
          </p:nvPr>
        </p:nvSpPr>
        <p:spPr>
          <a:xfrm>
            <a:off x="417093" y="-1"/>
            <a:ext cx="3513221" cy="3428998"/>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6">
            <a:extLst>
              <a:ext uri="{FF2B5EF4-FFF2-40B4-BE49-F238E27FC236}">
                <a16:creationId xmlns:a16="http://schemas.microsoft.com/office/drawing/2014/main" id="{5DF98DDB-2993-D94B-BB3D-90A6AA3A18C0}"/>
              </a:ext>
            </a:extLst>
          </p:cNvPr>
          <p:cNvSpPr>
            <a:spLocks noGrp="1"/>
          </p:cNvSpPr>
          <p:nvPr>
            <p:ph type="pic" sz="quarter" idx="16"/>
          </p:nvPr>
        </p:nvSpPr>
        <p:spPr>
          <a:xfrm>
            <a:off x="4299284" y="-1"/>
            <a:ext cx="7892716" cy="3428998"/>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B1AEB6DD-4F26-2342-B8BC-C69D0ADF9033}"/>
              </a:ext>
            </a:extLst>
          </p:cNvPr>
          <p:cNvSpPr>
            <a:spLocks noGrp="1"/>
          </p:cNvSpPr>
          <p:nvPr>
            <p:ph type="pic" sz="quarter" idx="17"/>
          </p:nvPr>
        </p:nvSpPr>
        <p:spPr>
          <a:xfrm>
            <a:off x="4609222" y="4332173"/>
            <a:ext cx="1728678" cy="1728678"/>
          </a:xfrm>
          <a:custGeom>
            <a:avLst/>
            <a:gdLst>
              <a:gd name="connsiteX0" fmla="*/ 864339 w 1728678"/>
              <a:gd name="connsiteY0" fmla="*/ 0 h 1728678"/>
              <a:gd name="connsiteX1" fmla="*/ 1728678 w 1728678"/>
              <a:gd name="connsiteY1" fmla="*/ 864339 h 1728678"/>
              <a:gd name="connsiteX2" fmla="*/ 864339 w 1728678"/>
              <a:gd name="connsiteY2" fmla="*/ 1728678 h 1728678"/>
              <a:gd name="connsiteX3" fmla="*/ 0 w 1728678"/>
              <a:gd name="connsiteY3" fmla="*/ 864339 h 1728678"/>
              <a:gd name="connsiteX4" fmla="*/ 864339 w 1728678"/>
              <a:gd name="connsiteY4" fmla="*/ 0 h 172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678" h="1728678">
                <a:moveTo>
                  <a:pt x="864339" y="0"/>
                </a:moveTo>
                <a:cubicBezTo>
                  <a:pt x="1341700" y="0"/>
                  <a:pt x="1728678" y="386978"/>
                  <a:pt x="1728678" y="864339"/>
                </a:cubicBezTo>
                <a:cubicBezTo>
                  <a:pt x="1728678" y="1341700"/>
                  <a:pt x="1341700" y="1728678"/>
                  <a:pt x="864339" y="1728678"/>
                </a:cubicBezTo>
                <a:cubicBezTo>
                  <a:pt x="386978" y="1728678"/>
                  <a:pt x="0" y="1341700"/>
                  <a:pt x="0" y="864339"/>
                </a:cubicBezTo>
                <a:cubicBezTo>
                  <a:pt x="0" y="386978"/>
                  <a:pt x="386978" y="0"/>
                  <a:pt x="864339" y="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D91ACB8E-CA30-3540-8A16-910E921BF86E}"/>
              </a:ext>
            </a:extLst>
          </p:cNvPr>
          <p:cNvSpPr/>
          <p:nvPr userDrawn="1"/>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8"/>
          </p:nvPr>
        </p:nvSpPr>
        <p:spPr>
          <a:xfrm>
            <a:off x="609600" y="3629026"/>
            <a:ext cx="3143250"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41136766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lide-Master-2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B08AF-4F26-4542-A14E-28003ACB4253}"/>
              </a:ext>
            </a:extLst>
          </p:cNvPr>
          <p:cNvSpPr/>
          <p:nvPr userDrawn="1"/>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B11EC6F-D88B-CE4B-8BA1-9C5C35FE998E}"/>
              </a:ext>
            </a:extLst>
          </p:cNvPr>
          <p:cNvSpPr>
            <a:spLocks noGrp="1"/>
          </p:cNvSpPr>
          <p:nvPr>
            <p:ph type="pic" sz="quarter" idx="11"/>
          </p:nvPr>
        </p:nvSpPr>
        <p:spPr>
          <a:xfrm>
            <a:off x="9437867" y="757644"/>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9" name="Picture Placeholder 7">
            <a:extLst>
              <a:ext uri="{FF2B5EF4-FFF2-40B4-BE49-F238E27FC236}">
                <a16:creationId xmlns:a16="http://schemas.microsoft.com/office/drawing/2014/main" id="{12059850-4696-374A-A782-C23B9AEA28E8}"/>
              </a:ext>
            </a:extLst>
          </p:cNvPr>
          <p:cNvSpPr>
            <a:spLocks noGrp="1"/>
          </p:cNvSpPr>
          <p:nvPr>
            <p:ph type="pic" sz="quarter" idx="12"/>
          </p:nvPr>
        </p:nvSpPr>
        <p:spPr>
          <a:xfrm>
            <a:off x="9436960" y="3631411"/>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Picture Placeholder 4">
            <a:extLst>
              <a:ext uri="{FF2B5EF4-FFF2-40B4-BE49-F238E27FC236}">
                <a16:creationId xmlns:a16="http://schemas.microsoft.com/office/drawing/2014/main" id="{15A36E1E-FD44-8341-8BBF-C62ED101262A}"/>
              </a:ext>
            </a:extLst>
          </p:cNvPr>
          <p:cNvSpPr>
            <a:spLocks noGrp="1"/>
          </p:cNvSpPr>
          <p:nvPr>
            <p:ph type="pic" sz="quarter" idx="10"/>
          </p:nvPr>
        </p:nvSpPr>
        <p:spPr>
          <a:xfrm>
            <a:off x="5312190" y="671805"/>
            <a:ext cx="2547257" cy="5514392"/>
          </a:xfrm>
          <a:custGeom>
            <a:avLst/>
            <a:gdLst>
              <a:gd name="connsiteX0" fmla="*/ 265934 w 2547257"/>
              <a:gd name="connsiteY0" fmla="*/ 0 h 5514392"/>
              <a:gd name="connsiteX1" fmla="*/ 2281323 w 2547257"/>
              <a:gd name="connsiteY1" fmla="*/ 0 h 5514392"/>
              <a:gd name="connsiteX2" fmla="*/ 2547257 w 2547257"/>
              <a:gd name="connsiteY2" fmla="*/ 265934 h 5514392"/>
              <a:gd name="connsiteX3" fmla="*/ 2547257 w 2547257"/>
              <a:gd name="connsiteY3" fmla="*/ 5248458 h 5514392"/>
              <a:gd name="connsiteX4" fmla="*/ 2281323 w 2547257"/>
              <a:gd name="connsiteY4" fmla="*/ 5514392 h 5514392"/>
              <a:gd name="connsiteX5" fmla="*/ 265934 w 2547257"/>
              <a:gd name="connsiteY5" fmla="*/ 5514392 h 5514392"/>
              <a:gd name="connsiteX6" fmla="*/ 0 w 2547257"/>
              <a:gd name="connsiteY6" fmla="*/ 5248458 h 5514392"/>
              <a:gd name="connsiteX7" fmla="*/ 0 w 2547257"/>
              <a:gd name="connsiteY7" fmla="*/ 265934 h 5514392"/>
              <a:gd name="connsiteX8" fmla="*/ 265934 w 2547257"/>
              <a:gd name="connsiteY8" fmla="*/ 0 h 55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7257" h="5514392">
                <a:moveTo>
                  <a:pt x="265934" y="0"/>
                </a:moveTo>
                <a:lnTo>
                  <a:pt x="2281323" y="0"/>
                </a:lnTo>
                <a:cubicBezTo>
                  <a:pt x="2428194" y="0"/>
                  <a:pt x="2547257" y="119063"/>
                  <a:pt x="2547257" y="265934"/>
                </a:cubicBezTo>
                <a:lnTo>
                  <a:pt x="2547257" y="5248458"/>
                </a:lnTo>
                <a:cubicBezTo>
                  <a:pt x="2547257" y="5395329"/>
                  <a:pt x="2428194" y="5514392"/>
                  <a:pt x="2281323" y="5514392"/>
                </a:cubicBezTo>
                <a:lnTo>
                  <a:pt x="265934" y="5514392"/>
                </a:lnTo>
                <a:cubicBezTo>
                  <a:pt x="119063" y="5514392"/>
                  <a:pt x="0" y="5395329"/>
                  <a:pt x="0" y="5248458"/>
                </a:cubicBezTo>
                <a:lnTo>
                  <a:pt x="0" y="265934"/>
                </a:lnTo>
                <a:cubicBezTo>
                  <a:pt x="0" y="119063"/>
                  <a:pt x="119063" y="0"/>
                  <a:pt x="265934" y="0"/>
                </a:cubicBezTo>
                <a:close/>
              </a:path>
            </a:pathLst>
          </a:custGeom>
          <a:pattFill prst="pct5">
            <a:fgClr>
              <a:srgbClr val="00B0F0"/>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3858905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lide-Master-2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C40AC-5A67-D743-A4C5-0DDBE614A6A5}"/>
              </a:ext>
            </a:extLst>
          </p:cNvPr>
          <p:cNvSpPr/>
          <p:nvPr userDrawn="1"/>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36B72A3-CE02-4B1C-A478-94F08E2D685C}"/>
              </a:ext>
            </a:extLst>
          </p:cNvPr>
          <p:cNvSpPr>
            <a:spLocks noGrp="1"/>
          </p:cNvSpPr>
          <p:nvPr>
            <p:ph type="pic" sz="quarter" idx="10"/>
          </p:nvPr>
        </p:nvSpPr>
        <p:spPr>
          <a:xfrm>
            <a:off x="6955953" y="2245490"/>
            <a:ext cx="4003566" cy="2502000"/>
          </a:xfrm>
          <a:pattFill prst="pct5">
            <a:fgClr>
              <a:srgbClr val="00B0F0"/>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18675853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lide-Master-2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6F5BDA-30D4-BD4E-9BA3-13211AB29AF6}"/>
              </a:ext>
            </a:extLst>
          </p:cNvPr>
          <p:cNvSpPr/>
          <p:nvPr userDrawn="1"/>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9011D3-43C3-F44B-A889-1375F485F53D}"/>
              </a:ext>
            </a:extLst>
          </p:cNvPr>
          <p:cNvSpPr>
            <a:spLocks noGrp="1"/>
          </p:cNvSpPr>
          <p:nvPr>
            <p:ph type="pic" sz="quarter" idx="10"/>
          </p:nvPr>
        </p:nvSpPr>
        <p:spPr>
          <a:xfrm>
            <a:off x="-578102" y="1689099"/>
            <a:ext cx="5551154" cy="4030663"/>
          </a:xfrm>
          <a:pattFill prst="pct5">
            <a:fgClr>
              <a:srgbClr val="00B0F0"/>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5"/>
          </p:nvPr>
        </p:nvSpPr>
        <p:spPr>
          <a:xfrm>
            <a:off x="5233984" y="400050"/>
            <a:ext cx="6157916" cy="1076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6" name="Text Placeholder 2"/>
          <p:cNvSpPr>
            <a:spLocks noGrp="1"/>
          </p:cNvSpPr>
          <p:nvPr>
            <p:ph type="body" sz="quarter" idx="16" hasCustomPrompt="1"/>
          </p:nvPr>
        </p:nvSpPr>
        <p:spPr>
          <a:xfrm>
            <a:off x="5503564" y="1689099"/>
            <a:ext cx="6157916" cy="4549776"/>
          </a:xfr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cap="none"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p:txBody>
      </p:sp>
    </p:spTree>
    <p:extLst>
      <p:ext uri="{BB962C8B-B14F-4D97-AF65-F5344CB8AC3E}">
        <p14:creationId xmlns:p14="http://schemas.microsoft.com/office/powerpoint/2010/main" val="16298444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lide-Master-2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76C30-2E22-E244-9877-10A190B996D3}"/>
              </a:ext>
            </a:extLst>
          </p:cNvPr>
          <p:cNvSpPr/>
          <p:nvPr userDrawn="1"/>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4D6E1F8-4480-4324-8BDD-3FA0FE575879}"/>
              </a:ext>
            </a:extLst>
          </p:cNvPr>
          <p:cNvSpPr>
            <a:spLocks noGrp="1"/>
          </p:cNvSpPr>
          <p:nvPr>
            <p:ph type="pic" sz="quarter" idx="10"/>
          </p:nvPr>
        </p:nvSpPr>
        <p:spPr>
          <a:xfrm>
            <a:off x="1126345" y="2306864"/>
            <a:ext cx="4886895" cy="2761365"/>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40438433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lide-Master-2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48D30-BD84-AC43-9246-454A75A78D9B}"/>
              </a:ext>
            </a:extLst>
          </p:cNvPr>
          <p:cNvSpPr/>
          <p:nvPr userDrawn="1"/>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89CF6244-BEE3-4641-BB0C-47733C3DD3E9}"/>
              </a:ext>
            </a:extLst>
          </p:cNvPr>
          <p:cNvSpPr>
            <a:spLocks noGrp="1"/>
          </p:cNvSpPr>
          <p:nvPr>
            <p:ph type="pic" sz="quarter" idx="10"/>
          </p:nvPr>
        </p:nvSpPr>
        <p:spPr>
          <a:xfrm>
            <a:off x="893136" y="0"/>
            <a:ext cx="6383964"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Rectangle 9">
            <a:extLst>
              <a:ext uri="{FF2B5EF4-FFF2-40B4-BE49-F238E27FC236}">
                <a16:creationId xmlns:a16="http://schemas.microsoft.com/office/drawing/2014/main" id="{A9A8C7FE-83DD-1C41-BDF1-184A793C1145}"/>
              </a:ext>
            </a:extLst>
          </p:cNvPr>
          <p:cNvSpPr/>
          <p:nvPr userDrawn="1"/>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3588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5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a:p>
        </p:txBody>
      </p:sp>
      <p:sp>
        <p:nvSpPr>
          <p:cNvPr id="14"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Tree>
    <p:extLst>
      <p:ext uri="{BB962C8B-B14F-4D97-AF65-F5344CB8AC3E}">
        <p14:creationId xmlns:p14="http://schemas.microsoft.com/office/powerpoint/2010/main" val="17202707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6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a:p>
        </p:txBody>
      </p:sp>
      <p:sp>
        <p:nvSpPr>
          <p:cNvPr id="7"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8"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2" name="Straight Connector 11">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6808032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Slide-Master-2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6F5BDA-30D4-BD4E-9BA3-13211AB29AF6}"/>
              </a:ext>
            </a:extLst>
          </p:cNvPr>
          <p:cNvSpPr/>
          <p:nvPr userDrawn="1"/>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9011D3-43C3-F44B-A889-1375F485F53D}"/>
              </a:ext>
            </a:extLst>
          </p:cNvPr>
          <p:cNvSpPr>
            <a:spLocks noGrp="1"/>
          </p:cNvSpPr>
          <p:nvPr>
            <p:ph type="pic" sz="quarter" idx="10"/>
          </p:nvPr>
        </p:nvSpPr>
        <p:spPr>
          <a:xfrm>
            <a:off x="-578102" y="1689099"/>
            <a:ext cx="5551154" cy="4030663"/>
          </a:xfrm>
          <a:pattFill prst="pct5">
            <a:fgClr>
              <a:srgbClr val="00B0F0"/>
            </a:fgClr>
            <a:bgClr>
              <a:schemeClr val="bg1"/>
            </a:bgClr>
          </a:pattFill>
        </p:spPr>
        <p:txBody>
          <a:bodyPr>
            <a:normAutofit/>
          </a:bodyPr>
          <a:lstStyle>
            <a:lvl1pPr>
              <a:defRPr sz="1200">
                <a:latin typeface="Arquitecta"/>
                <a:cs typeface="Arial" panose="020B0604020202020204" pitchFamily="34" charset="0"/>
              </a:defRPr>
            </a:lvl1pPr>
          </a:lstStyle>
          <a:p>
            <a:endParaRPr lang="en-US"/>
          </a:p>
        </p:txBody>
      </p:sp>
      <p:sp>
        <p:nvSpPr>
          <p:cNvPr id="5" name="Text Placeholder 2"/>
          <p:cNvSpPr>
            <a:spLocks noGrp="1"/>
          </p:cNvSpPr>
          <p:nvPr>
            <p:ph type="body" sz="quarter" idx="15"/>
          </p:nvPr>
        </p:nvSpPr>
        <p:spPr>
          <a:xfrm>
            <a:off x="5233984" y="400050"/>
            <a:ext cx="6157916" cy="1076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6" name="Text Placeholder 2"/>
          <p:cNvSpPr>
            <a:spLocks noGrp="1"/>
          </p:cNvSpPr>
          <p:nvPr>
            <p:ph type="body" sz="quarter" idx="16" hasCustomPrompt="1"/>
          </p:nvPr>
        </p:nvSpPr>
        <p:spPr>
          <a:xfrm>
            <a:off x="5503564" y="1689099"/>
            <a:ext cx="6157916" cy="4549776"/>
          </a:xfr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cap="none"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p:txBody>
      </p:sp>
    </p:spTree>
    <p:extLst>
      <p:ext uri="{BB962C8B-B14F-4D97-AF65-F5344CB8AC3E}">
        <p14:creationId xmlns:p14="http://schemas.microsoft.com/office/powerpoint/2010/main" val="2401886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Master-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CDB4B-F72C-BB4F-BA95-23C687DDB879}"/>
              </a:ext>
            </a:extLst>
          </p:cNvPr>
          <p:cNvSpPr/>
          <p:nvPr userDrawn="1"/>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106D6CD-495F-1640-988D-32C19C06BBAE}"/>
              </a:ext>
            </a:extLst>
          </p:cNvPr>
          <p:cNvSpPr/>
          <p:nvPr userDrawn="1"/>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4D91A89A-E372-694A-B7B3-CE06279B8E29}"/>
              </a:ext>
            </a:extLst>
          </p:cNvPr>
          <p:cNvSpPr>
            <a:spLocks noGrp="1"/>
          </p:cNvSpPr>
          <p:nvPr>
            <p:ph type="pic" sz="quarter" idx="10"/>
          </p:nvPr>
        </p:nvSpPr>
        <p:spPr>
          <a:xfrm>
            <a:off x="4742122" y="0"/>
            <a:ext cx="6556744"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8"/>
          </p:nvPr>
        </p:nvSpPr>
        <p:spPr>
          <a:xfrm>
            <a:off x="182879" y="1938338"/>
            <a:ext cx="426529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7107783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D3CA3A9C-D146-D748-87AD-5FED7BF48E9C}" type="slidenum">
              <a:rPr lang="en-US" altLang="en-US" smtClean="0"/>
              <a:pPr>
                <a:defRPr/>
              </a:pPr>
              <a:t>‹#›</a:t>
            </a:fld>
            <a:endParaRPr lang="en-US" altLang="en-US"/>
          </a:p>
        </p:txBody>
      </p:sp>
    </p:spTree>
    <p:extLst>
      <p:ext uri="{BB962C8B-B14F-4D97-AF65-F5344CB8AC3E}">
        <p14:creationId xmlns:p14="http://schemas.microsoft.com/office/powerpoint/2010/main" val="2287859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Master-14">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D8DE8DF-5521-214B-A77D-019561126A68}"/>
              </a:ext>
            </a:extLst>
          </p:cNvPr>
          <p:cNvSpPr/>
          <p:nvPr userDrawn="1"/>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E126C6AA-D080-8944-993D-D7F9CE617BFA}"/>
              </a:ext>
            </a:extLst>
          </p:cNvPr>
          <p:cNvSpPr>
            <a:spLocks noGrp="1"/>
          </p:cNvSpPr>
          <p:nvPr>
            <p:ph type="pic" sz="quarter" idx="10"/>
          </p:nvPr>
        </p:nvSpPr>
        <p:spPr>
          <a:xfrm>
            <a:off x="6964748" y="1"/>
            <a:ext cx="4174750" cy="6522497"/>
          </a:xfrm>
          <a:custGeom>
            <a:avLst/>
            <a:gdLst>
              <a:gd name="connsiteX0" fmla="*/ 0 w 4174750"/>
              <a:gd name="connsiteY0" fmla="*/ 0 h 6522497"/>
              <a:gd name="connsiteX1" fmla="*/ 4174750 w 4174750"/>
              <a:gd name="connsiteY1" fmla="*/ 0 h 6522497"/>
              <a:gd name="connsiteX2" fmla="*/ 4174748 w 4174750"/>
              <a:gd name="connsiteY2" fmla="*/ 4435120 h 6522497"/>
              <a:gd name="connsiteX3" fmla="*/ 2087371 w 4174750"/>
              <a:gd name="connsiteY3" fmla="*/ 6522497 h 6522497"/>
              <a:gd name="connsiteX4" fmla="*/ 2087376 w 4174750"/>
              <a:gd name="connsiteY4" fmla="*/ 6522492 h 6522497"/>
              <a:gd name="connsiteX5" fmla="*/ 0 w 4174750"/>
              <a:gd name="connsiteY5" fmla="*/ 4435115 h 65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750" h="6522497">
                <a:moveTo>
                  <a:pt x="0" y="0"/>
                </a:moveTo>
                <a:lnTo>
                  <a:pt x="4174750" y="0"/>
                </a:lnTo>
                <a:lnTo>
                  <a:pt x="4174748" y="4435120"/>
                </a:lnTo>
                <a:cubicBezTo>
                  <a:pt x="4174748" y="5587945"/>
                  <a:pt x="3240196" y="6522497"/>
                  <a:pt x="2087371" y="6522497"/>
                </a:cubicBezTo>
                <a:lnTo>
                  <a:pt x="2087376" y="6522492"/>
                </a:lnTo>
                <a:cubicBezTo>
                  <a:pt x="934552" y="6522492"/>
                  <a:pt x="0" y="5587940"/>
                  <a:pt x="0" y="4435115"/>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3606093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Master-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90642D-D5AF-4A1F-AB2A-4E8567CC9DDC}"/>
              </a:ext>
            </a:extLst>
          </p:cNvPr>
          <p:cNvSpPr>
            <a:spLocks noGrp="1"/>
          </p:cNvSpPr>
          <p:nvPr>
            <p:ph type="pic" sz="quarter" idx="10"/>
          </p:nvPr>
        </p:nvSpPr>
        <p:spPr>
          <a:xfrm>
            <a:off x="4689228" y="-1"/>
            <a:ext cx="3751385" cy="5789477"/>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3B96BF7C-9B57-0945-9E1A-A5865FA5B4D6}"/>
              </a:ext>
            </a:extLst>
          </p:cNvPr>
          <p:cNvSpPr>
            <a:spLocks noGrp="1"/>
          </p:cNvSpPr>
          <p:nvPr>
            <p:ph type="pic" sz="quarter" idx="11"/>
          </p:nvPr>
        </p:nvSpPr>
        <p:spPr>
          <a:xfrm>
            <a:off x="9570965" y="597224"/>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FF744C72-19DE-8D4B-88F1-3C5288F4DD87}"/>
              </a:ext>
            </a:extLst>
          </p:cNvPr>
          <p:cNvSpPr>
            <a:spLocks noGrp="1"/>
          </p:cNvSpPr>
          <p:nvPr>
            <p:ph type="pic" sz="quarter" idx="12"/>
          </p:nvPr>
        </p:nvSpPr>
        <p:spPr>
          <a:xfrm>
            <a:off x="9570965" y="3727663"/>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6"/>
          </p:nvPr>
        </p:nvSpPr>
        <p:spPr>
          <a:xfrm>
            <a:off x="240028" y="296026"/>
            <a:ext cx="4179571" cy="2981325"/>
          </a:xfrm>
        </p:spPr>
        <p:txBody>
          <a:bodyPr anchor="t">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878000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Master-16">
    <p:spTree>
      <p:nvGrpSpPr>
        <p:cNvPr id="1" name=""/>
        <p:cNvGrpSpPr/>
        <p:nvPr/>
      </p:nvGrpSpPr>
      <p:grpSpPr>
        <a:xfrm>
          <a:off x="0" y="0"/>
          <a:ext cx="0" cy="0"/>
          <a:chOff x="0" y="0"/>
          <a:chExt cx="0" cy="0"/>
        </a:xfrm>
      </p:grpSpPr>
      <p:cxnSp>
        <p:nvCxnSpPr>
          <p:cNvPr id="7" name="Straight Connector 6"/>
          <p:cNvCxnSpPr/>
          <p:nvPr userDrawn="1"/>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552CF0A-9F87-BB44-9183-14E07EB6A92A}"/>
              </a:ext>
            </a:extLst>
          </p:cNvPr>
          <p:cNvSpPr/>
          <p:nvPr userDrawn="1"/>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743752F-78C4-7643-B429-B69282B0C05F}"/>
              </a:ext>
            </a:extLst>
          </p:cNvPr>
          <p:cNvSpPr>
            <a:spLocks noGrp="1"/>
          </p:cNvSpPr>
          <p:nvPr>
            <p:ph type="pic" sz="quarter" idx="10"/>
          </p:nvPr>
        </p:nvSpPr>
        <p:spPr>
          <a:xfrm>
            <a:off x="3403426" y="663987"/>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12" name="Picture Placeholder 11">
            <a:extLst>
              <a:ext uri="{FF2B5EF4-FFF2-40B4-BE49-F238E27FC236}">
                <a16:creationId xmlns:a16="http://schemas.microsoft.com/office/drawing/2014/main" id="{66C0302A-A940-4644-82E6-5C12DF928146}"/>
              </a:ext>
            </a:extLst>
          </p:cNvPr>
          <p:cNvSpPr>
            <a:spLocks noGrp="1"/>
          </p:cNvSpPr>
          <p:nvPr>
            <p:ph type="pic" sz="quarter" idx="11"/>
          </p:nvPr>
        </p:nvSpPr>
        <p:spPr>
          <a:xfrm>
            <a:off x="3403426" y="2192826"/>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3C3CE78B-1942-2440-A002-B2D5B69FB556}"/>
              </a:ext>
            </a:extLst>
          </p:cNvPr>
          <p:cNvSpPr>
            <a:spLocks noGrp="1"/>
          </p:cNvSpPr>
          <p:nvPr>
            <p:ph type="pic" sz="quarter" idx="12"/>
          </p:nvPr>
        </p:nvSpPr>
        <p:spPr>
          <a:xfrm>
            <a:off x="3403426" y="3721665"/>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6" name="Picture Placeholder 12">
            <a:extLst>
              <a:ext uri="{FF2B5EF4-FFF2-40B4-BE49-F238E27FC236}">
                <a16:creationId xmlns:a16="http://schemas.microsoft.com/office/drawing/2014/main" id="{3C3CE78B-1942-2440-A002-B2D5B69FB556}"/>
              </a:ext>
            </a:extLst>
          </p:cNvPr>
          <p:cNvSpPr>
            <a:spLocks noGrp="1"/>
          </p:cNvSpPr>
          <p:nvPr>
            <p:ph type="pic" sz="quarter" idx="13"/>
          </p:nvPr>
        </p:nvSpPr>
        <p:spPr>
          <a:xfrm>
            <a:off x="3403426" y="5250504"/>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3" name="Text Placeholder 2"/>
          <p:cNvSpPr>
            <a:spLocks noGrp="1"/>
          </p:cNvSpPr>
          <p:nvPr>
            <p:ph type="body" sz="quarter" idx="14" hasCustomPrompt="1"/>
          </p:nvPr>
        </p:nvSpPr>
        <p:spPr>
          <a:xfrm>
            <a:off x="4829175" y="781050"/>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0" name="Text Placeholder 2"/>
          <p:cNvSpPr>
            <a:spLocks noGrp="1"/>
          </p:cNvSpPr>
          <p:nvPr>
            <p:ph type="body" sz="quarter" idx="15" hasCustomPrompt="1"/>
          </p:nvPr>
        </p:nvSpPr>
        <p:spPr>
          <a:xfrm>
            <a:off x="4829175" y="2339511"/>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4" name="Text Placeholder 2"/>
          <p:cNvSpPr>
            <a:spLocks noGrp="1"/>
          </p:cNvSpPr>
          <p:nvPr>
            <p:ph type="body" sz="quarter" idx="16" hasCustomPrompt="1"/>
          </p:nvPr>
        </p:nvSpPr>
        <p:spPr>
          <a:xfrm>
            <a:off x="4829175" y="3721665"/>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5" name="Text Placeholder 2"/>
          <p:cNvSpPr>
            <a:spLocks noGrp="1"/>
          </p:cNvSpPr>
          <p:nvPr>
            <p:ph type="body" sz="quarter" idx="17" hasCustomPrompt="1"/>
          </p:nvPr>
        </p:nvSpPr>
        <p:spPr>
          <a:xfrm>
            <a:off x="4829175" y="5280126"/>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6" name="Text Placeholder 2"/>
          <p:cNvSpPr>
            <a:spLocks noGrp="1"/>
          </p:cNvSpPr>
          <p:nvPr>
            <p:ph type="body" sz="quarter" idx="18"/>
          </p:nvPr>
        </p:nvSpPr>
        <p:spPr>
          <a:xfrm>
            <a:off x="182879" y="1938338"/>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
        <p:nvSpPr>
          <p:cNvPr id="18" name="Text Placeholder 2"/>
          <p:cNvSpPr>
            <a:spLocks noGrp="1"/>
          </p:cNvSpPr>
          <p:nvPr>
            <p:ph type="body" sz="quarter" idx="19" hasCustomPrompt="1"/>
          </p:nvPr>
        </p:nvSpPr>
        <p:spPr>
          <a:xfrm>
            <a:off x="4829175" y="1320800"/>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19" name="Text Placeholder 2"/>
          <p:cNvSpPr>
            <a:spLocks noGrp="1"/>
          </p:cNvSpPr>
          <p:nvPr>
            <p:ph type="body" sz="quarter" idx="20" hasCustomPrompt="1"/>
          </p:nvPr>
        </p:nvSpPr>
        <p:spPr>
          <a:xfrm>
            <a:off x="4829175" y="2879261"/>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0" name="Text Placeholder 2"/>
          <p:cNvSpPr>
            <a:spLocks noGrp="1"/>
          </p:cNvSpPr>
          <p:nvPr>
            <p:ph type="body" sz="quarter" idx="21" hasCustomPrompt="1"/>
          </p:nvPr>
        </p:nvSpPr>
        <p:spPr>
          <a:xfrm>
            <a:off x="4829175" y="4261415"/>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1" name="Text Placeholder 2"/>
          <p:cNvSpPr>
            <a:spLocks noGrp="1"/>
          </p:cNvSpPr>
          <p:nvPr>
            <p:ph type="body" sz="quarter" idx="22" hasCustomPrompt="1"/>
          </p:nvPr>
        </p:nvSpPr>
        <p:spPr>
          <a:xfrm>
            <a:off x="4829175" y="5819876"/>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Tree>
    <p:extLst>
      <p:ext uri="{BB962C8B-B14F-4D97-AF65-F5344CB8AC3E}">
        <p14:creationId xmlns:p14="http://schemas.microsoft.com/office/powerpoint/2010/main" val="226832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3627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3"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12"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3" name="Straight Connector 12">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2015835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Master-1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18B9D9-EAAF-8B43-92A4-D9755D91A46A}"/>
              </a:ext>
            </a:extLst>
          </p:cNvPr>
          <p:cNvSpPr/>
          <p:nvPr userDrawn="1"/>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D31509-1C87-EA4C-AACC-37A0158B6EBF}"/>
              </a:ext>
            </a:extLst>
          </p:cNvPr>
          <p:cNvSpPr/>
          <p:nvPr userDrawn="1"/>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D7CEFA-9F8B-4A41-9717-7E74813F7281}"/>
              </a:ext>
            </a:extLst>
          </p:cNvPr>
          <p:cNvSpPr/>
          <p:nvPr userDrawn="1"/>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524A90-766A-154D-B604-4C19A508A538}"/>
              </a:ext>
            </a:extLst>
          </p:cNvPr>
          <p:cNvSpPr/>
          <p:nvPr userDrawn="1"/>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EE3335D-C469-4FE0-AD7E-0CAB9860E413}"/>
              </a:ext>
            </a:extLst>
          </p:cNvPr>
          <p:cNvSpPr>
            <a:spLocks noGrp="1"/>
          </p:cNvSpPr>
          <p:nvPr>
            <p:ph type="pic" sz="quarter" idx="12"/>
          </p:nvPr>
        </p:nvSpPr>
        <p:spPr>
          <a:xfrm>
            <a:off x="9425918" y="220577"/>
            <a:ext cx="2766082" cy="488080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A9235618-85BC-4B08-AC9E-81D5498B2726}"/>
              </a:ext>
            </a:extLst>
          </p:cNvPr>
          <p:cNvSpPr>
            <a:spLocks noGrp="1"/>
          </p:cNvSpPr>
          <p:nvPr>
            <p:ph type="pic" sz="quarter" idx="11"/>
          </p:nvPr>
        </p:nvSpPr>
        <p:spPr>
          <a:xfrm>
            <a:off x="6453527" y="220577"/>
            <a:ext cx="2766081" cy="488080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E7398F2B-3F76-4903-9FC4-FFD3DA800728}"/>
              </a:ext>
            </a:extLst>
          </p:cNvPr>
          <p:cNvSpPr>
            <a:spLocks noGrp="1"/>
          </p:cNvSpPr>
          <p:nvPr>
            <p:ph type="pic" sz="quarter" idx="10"/>
          </p:nvPr>
        </p:nvSpPr>
        <p:spPr>
          <a:xfrm>
            <a:off x="3481136" y="220577"/>
            <a:ext cx="2766081" cy="488080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2" name="Text Placeholder 2"/>
          <p:cNvSpPr>
            <a:spLocks noGrp="1"/>
          </p:cNvSpPr>
          <p:nvPr>
            <p:ph type="body" sz="quarter" idx="16"/>
          </p:nvPr>
        </p:nvSpPr>
        <p:spPr>
          <a:xfrm>
            <a:off x="182879" y="3610726"/>
            <a:ext cx="30919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3" name="Text Placeholder 2"/>
          <p:cNvSpPr>
            <a:spLocks noGrp="1"/>
          </p:cNvSpPr>
          <p:nvPr>
            <p:ph type="body" sz="quarter" idx="17"/>
          </p:nvPr>
        </p:nvSpPr>
        <p:spPr>
          <a:xfrm>
            <a:off x="201929" y="233363"/>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858710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Master-1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DCF1F-012D-1942-A496-F0D5CF0B64F2}"/>
              </a:ext>
            </a:extLst>
          </p:cNvPr>
          <p:cNvSpPr/>
          <p:nvPr userDrawn="1"/>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CEAAF0-09B7-D34D-9E67-D6F94E15FE80}"/>
              </a:ext>
            </a:extLst>
          </p:cNvPr>
          <p:cNvSpPr/>
          <p:nvPr userDrawn="1"/>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E724751D-E259-4D7C-AF2A-56FEFBE7500B}"/>
              </a:ext>
            </a:extLst>
          </p:cNvPr>
          <p:cNvSpPr>
            <a:spLocks noGrp="1"/>
          </p:cNvSpPr>
          <p:nvPr>
            <p:ph type="pic" sz="quarter" idx="11"/>
          </p:nvPr>
        </p:nvSpPr>
        <p:spPr>
          <a:xfrm>
            <a:off x="4125274" y="0"/>
            <a:ext cx="3941445" cy="3337082"/>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0DF2EBD4-D916-4236-A8F7-8772EED55770}"/>
              </a:ext>
            </a:extLst>
          </p:cNvPr>
          <p:cNvSpPr>
            <a:spLocks noGrp="1"/>
          </p:cNvSpPr>
          <p:nvPr>
            <p:ph type="pic" sz="quarter" idx="10"/>
          </p:nvPr>
        </p:nvSpPr>
        <p:spPr>
          <a:xfrm>
            <a:off x="0" y="3520916"/>
            <a:ext cx="3941442" cy="333708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7A26F71A-4B60-A34D-81FF-F0C8D2463032}"/>
              </a:ext>
            </a:extLst>
          </p:cNvPr>
          <p:cNvSpPr>
            <a:spLocks noGrp="1"/>
          </p:cNvSpPr>
          <p:nvPr>
            <p:ph type="pic" sz="quarter" idx="13"/>
          </p:nvPr>
        </p:nvSpPr>
        <p:spPr>
          <a:xfrm>
            <a:off x="8250551"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3" name="Text Placeholder 2"/>
          <p:cNvSpPr>
            <a:spLocks noGrp="1"/>
          </p:cNvSpPr>
          <p:nvPr>
            <p:ph type="body" sz="quarter" idx="14"/>
          </p:nvPr>
        </p:nvSpPr>
        <p:spPr>
          <a:xfrm>
            <a:off x="85725" y="104775"/>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0" name="Text Placeholder 2"/>
          <p:cNvSpPr>
            <a:spLocks noGrp="1"/>
          </p:cNvSpPr>
          <p:nvPr>
            <p:ph type="body" sz="quarter" idx="15"/>
          </p:nvPr>
        </p:nvSpPr>
        <p:spPr>
          <a:xfrm>
            <a:off x="4262434" y="3674982"/>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598467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Master-19">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82A02FFC-3CA1-0642-93AF-5074F249E082}"/>
              </a:ext>
            </a:extLst>
          </p:cNvPr>
          <p:cNvSpPr>
            <a:spLocks noGrp="1"/>
          </p:cNvSpPr>
          <p:nvPr>
            <p:ph type="pic" sz="quarter" idx="11"/>
          </p:nvPr>
        </p:nvSpPr>
        <p:spPr>
          <a:xfrm>
            <a:off x="8250554" y="0"/>
            <a:ext cx="3941445" cy="3337082"/>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2" name="Picture Placeholder 6">
            <a:extLst>
              <a:ext uri="{FF2B5EF4-FFF2-40B4-BE49-F238E27FC236}">
                <a16:creationId xmlns:a16="http://schemas.microsoft.com/office/drawing/2014/main" id="{3386296A-239B-4D4A-B64C-ACE349820A04}"/>
              </a:ext>
            </a:extLst>
          </p:cNvPr>
          <p:cNvSpPr>
            <a:spLocks noGrp="1"/>
          </p:cNvSpPr>
          <p:nvPr>
            <p:ph type="pic" sz="quarter" idx="10"/>
          </p:nvPr>
        </p:nvSpPr>
        <p:spPr>
          <a:xfrm>
            <a:off x="4125280" y="3520916"/>
            <a:ext cx="3941442" cy="333708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B487FE34-EE58-D443-950F-3BA11093A2ED}"/>
              </a:ext>
            </a:extLst>
          </p:cNvPr>
          <p:cNvSpPr>
            <a:spLocks noGrp="1"/>
          </p:cNvSpPr>
          <p:nvPr>
            <p:ph type="pic" sz="quarter" idx="13"/>
          </p:nvPr>
        </p:nvSpPr>
        <p:spPr>
          <a:xfrm>
            <a:off x="0"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4FB11D1B-23D9-914B-B4DF-C1A18D4099AC}"/>
              </a:ext>
            </a:extLst>
          </p:cNvPr>
          <p:cNvSpPr/>
          <p:nvPr userDrawn="1"/>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5"/>
          </p:nvPr>
        </p:nvSpPr>
        <p:spPr>
          <a:xfrm>
            <a:off x="4262438" y="154066"/>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7" name="Text Placeholder 2"/>
          <p:cNvSpPr>
            <a:spLocks noGrp="1"/>
          </p:cNvSpPr>
          <p:nvPr>
            <p:ph type="body" sz="quarter" idx="16"/>
          </p:nvPr>
        </p:nvSpPr>
        <p:spPr>
          <a:xfrm>
            <a:off x="8250554" y="3686175"/>
            <a:ext cx="39414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81944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Master-20">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00EC363-6CF4-DD49-9484-692008658916}"/>
              </a:ext>
            </a:extLst>
          </p:cNvPr>
          <p:cNvSpPr>
            <a:spLocks noGrp="1"/>
          </p:cNvSpPr>
          <p:nvPr>
            <p:ph type="pic" sz="quarter" idx="10"/>
          </p:nvPr>
        </p:nvSpPr>
        <p:spPr>
          <a:xfrm>
            <a:off x="309371" y="4756480"/>
            <a:ext cx="2658631" cy="210151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Picture Placeholder 6">
            <a:extLst>
              <a:ext uri="{FF2B5EF4-FFF2-40B4-BE49-F238E27FC236}">
                <a16:creationId xmlns:a16="http://schemas.microsoft.com/office/drawing/2014/main" id="{D4593450-55F2-D44E-804E-12FAD4A366CD}"/>
              </a:ext>
            </a:extLst>
          </p:cNvPr>
          <p:cNvSpPr>
            <a:spLocks noGrp="1"/>
          </p:cNvSpPr>
          <p:nvPr>
            <p:ph type="pic" sz="quarter" idx="14"/>
          </p:nvPr>
        </p:nvSpPr>
        <p:spPr>
          <a:xfrm>
            <a:off x="309371" y="2378241"/>
            <a:ext cx="2658631" cy="2101515"/>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1" name="Picture Placeholder 6">
            <a:extLst>
              <a:ext uri="{FF2B5EF4-FFF2-40B4-BE49-F238E27FC236}">
                <a16:creationId xmlns:a16="http://schemas.microsoft.com/office/drawing/2014/main" id="{F96EAECF-2A78-E044-922F-388205B0447E}"/>
              </a:ext>
            </a:extLst>
          </p:cNvPr>
          <p:cNvSpPr>
            <a:spLocks noGrp="1"/>
          </p:cNvSpPr>
          <p:nvPr>
            <p:ph type="pic" sz="quarter" idx="15"/>
          </p:nvPr>
        </p:nvSpPr>
        <p:spPr>
          <a:xfrm>
            <a:off x="309371" y="-1"/>
            <a:ext cx="2658631" cy="2101515"/>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B6F40A56-A169-3F4A-9F0A-6E8D6FE7BB22}"/>
              </a:ext>
            </a:extLst>
          </p:cNvPr>
          <p:cNvSpPr>
            <a:spLocks noGrp="1"/>
          </p:cNvSpPr>
          <p:nvPr>
            <p:ph type="pic" sz="quarter" idx="13"/>
          </p:nvPr>
        </p:nvSpPr>
        <p:spPr>
          <a:xfrm>
            <a:off x="7502065" y="0"/>
            <a:ext cx="3796800"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6" name="Rectangle 5">
            <a:extLst>
              <a:ext uri="{FF2B5EF4-FFF2-40B4-BE49-F238E27FC236}">
                <a16:creationId xmlns:a16="http://schemas.microsoft.com/office/drawing/2014/main" id="{287DF07B-EB24-0440-8559-2D0CF8D3E2F7}"/>
              </a:ext>
            </a:extLst>
          </p:cNvPr>
          <p:cNvSpPr/>
          <p:nvPr userDrawn="1"/>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108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Master-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6226812-9524-6544-A218-1A7ADCDDA26B}"/>
              </a:ext>
            </a:extLst>
          </p:cNvPr>
          <p:cNvSpPr>
            <a:spLocks noGrp="1"/>
          </p:cNvSpPr>
          <p:nvPr>
            <p:ph type="pic" sz="quarter" idx="15"/>
          </p:nvPr>
        </p:nvSpPr>
        <p:spPr>
          <a:xfrm>
            <a:off x="417093" y="-1"/>
            <a:ext cx="3513221" cy="3428998"/>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6">
            <a:extLst>
              <a:ext uri="{FF2B5EF4-FFF2-40B4-BE49-F238E27FC236}">
                <a16:creationId xmlns:a16="http://schemas.microsoft.com/office/drawing/2014/main" id="{5DF98DDB-2993-D94B-BB3D-90A6AA3A18C0}"/>
              </a:ext>
            </a:extLst>
          </p:cNvPr>
          <p:cNvSpPr>
            <a:spLocks noGrp="1"/>
          </p:cNvSpPr>
          <p:nvPr>
            <p:ph type="pic" sz="quarter" idx="16"/>
          </p:nvPr>
        </p:nvSpPr>
        <p:spPr>
          <a:xfrm>
            <a:off x="4299284" y="-1"/>
            <a:ext cx="7892716" cy="3428998"/>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B1AEB6DD-4F26-2342-B8BC-C69D0ADF9033}"/>
              </a:ext>
            </a:extLst>
          </p:cNvPr>
          <p:cNvSpPr>
            <a:spLocks noGrp="1"/>
          </p:cNvSpPr>
          <p:nvPr>
            <p:ph type="pic" sz="quarter" idx="17"/>
          </p:nvPr>
        </p:nvSpPr>
        <p:spPr>
          <a:xfrm>
            <a:off x="4609222" y="4332173"/>
            <a:ext cx="1728678" cy="1728678"/>
          </a:xfrm>
          <a:custGeom>
            <a:avLst/>
            <a:gdLst>
              <a:gd name="connsiteX0" fmla="*/ 864339 w 1728678"/>
              <a:gd name="connsiteY0" fmla="*/ 0 h 1728678"/>
              <a:gd name="connsiteX1" fmla="*/ 1728678 w 1728678"/>
              <a:gd name="connsiteY1" fmla="*/ 864339 h 1728678"/>
              <a:gd name="connsiteX2" fmla="*/ 864339 w 1728678"/>
              <a:gd name="connsiteY2" fmla="*/ 1728678 h 1728678"/>
              <a:gd name="connsiteX3" fmla="*/ 0 w 1728678"/>
              <a:gd name="connsiteY3" fmla="*/ 864339 h 1728678"/>
              <a:gd name="connsiteX4" fmla="*/ 864339 w 1728678"/>
              <a:gd name="connsiteY4" fmla="*/ 0 h 172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678" h="1728678">
                <a:moveTo>
                  <a:pt x="864339" y="0"/>
                </a:moveTo>
                <a:cubicBezTo>
                  <a:pt x="1341700" y="0"/>
                  <a:pt x="1728678" y="386978"/>
                  <a:pt x="1728678" y="864339"/>
                </a:cubicBezTo>
                <a:cubicBezTo>
                  <a:pt x="1728678" y="1341700"/>
                  <a:pt x="1341700" y="1728678"/>
                  <a:pt x="864339" y="1728678"/>
                </a:cubicBezTo>
                <a:cubicBezTo>
                  <a:pt x="386978" y="1728678"/>
                  <a:pt x="0" y="1341700"/>
                  <a:pt x="0" y="864339"/>
                </a:cubicBezTo>
                <a:cubicBezTo>
                  <a:pt x="0" y="386978"/>
                  <a:pt x="386978" y="0"/>
                  <a:pt x="864339" y="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D91ACB8E-CA30-3540-8A16-910E921BF86E}"/>
              </a:ext>
            </a:extLst>
          </p:cNvPr>
          <p:cNvSpPr/>
          <p:nvPr userDrawn="1"/>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8"/>
          </p:nvPr>
        </p:nvSpPr>
        <p:spPr>
          <a:xfrm>
            <a:off x="609600" y="3629026"/>
            <a:ext cx="3143250"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957739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Master-2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B08AF-4F26-4542-A14E-28003ACB4253}"/>
              </a:ext>
            </a:extLst>
          </p:cNvPr>
          <p:cNvSpPr/>
          <p:nvPr userDrawn="1"/>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B11EC6F-D88B-CE4B-8BA1-9C5C35FE998E}"/>
              </a:ext>
            </a:extLst>
          </p:cNvPr>
          <p:cNvSpPr>
            <a:spLocks noGrp="1"/>
          </p:cNvSpPr>
          <p:nvPr>
            <p:ph type="pic" sz="quarter" idx="11"/>
          </p:nvPr>
        </p:nvSpPr>
        <p:spPr>
          <a:xfrm>
            <a:off x="9437867" y="757644"/>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9" name="Picture Placeholder 7">
            <a:extLst>
              <a:ext uri="{FF2B5EF4-FFF2-40B4-BE49-F238E27FC236}">
                <a16:creationId xmlns:a16="http://schemas.microsoft.com/office/drawing/2014/main" id="{12059850-4696-374A-A782-C23B9AEA28E8}"/>
              </a:ext>
            </a:extLst>
          </p:cNvPr>
          <p:cNvSpPr>
            <a:spLocks noGrp="1"/>
          </p:cNvSpPr>
          <p:nvPr>
            <p:ph type="pic" sz="quarter" idx="12"/>
          </p:nvPr>
        </p:nvSpPr>
        <p:spPr>
          <a:xfrm>
            <a:off x="9436960" y="3631411"/>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Picture Placeholder 4">
            <a:extLst>
              <a:ext uri="{FF2B5EF4-FFF2-40B4-BE49-F238E27FC236}">
                <a16:creationId xmlns:a16="http://schemas.microsoft.com/office/drawing/2014/main" id="{15A36E1E-FD44-8341-8BBF-C62ED101262A}"/>
              </a:ext>
            </a:extLst>
          </p:cNvPr>
          <p:cNvSpPr>
            <a:spLocks noGrp="1"/>
          </p:cNvSpPr>
          <p:nvPr>
            <p:ph type="pic" sz="quarter" idx="10"/>
          </p:nvPr>
        </p:nvSpPr>
        <p:spPr>
          <a:xfrm>
            <a:off x="5312190" y="671805"/>
            <a:ext cx="2547257" cy="5514392"/>
          </a:xfrm>
          <a:custGeom>
            <a:avLst/>
            <a:gdLst>
              <a:gd name="connsiteX0" fmla="*/ 265934 w 2547257"/>
              <a:gd name="connsiteY0" fmla="*/ 0 h 5514392"/>
              <a:gd name="connsiteX1" fmla="*/ 2281323 w 2547257"/>
              <a:gd name="connsiteY1" fmla="*/ 0 h 5514392"/>
              <a:gd name="connsiteX2" fmla="*/ 2547257 w 2547257"/>
              <a:gd name="connsiteY2" fmla="*/ 265934 h 5514392"/>
              <a:gd name="connsiteX3" fmla="*/ 2547257 w 2547257"/>
              <a:gd name="connsiteY3" fmla="*/ 5248458 h 5514392"/>
              <a:gd name="connsiteX4" fmla="*/ 2281323 w 2547257"/>
              <a:gd name="connsiteY4" fmla="*/ 5514392 h 5514392"/>
              <a:gd name="connsiteX5" fmla="*/ 265934 w 2547257"/>
              <a:gd name="connsiteY5" fmla="*/ 5514392 h 5514392"/>
              <a:gd name="connsiteX6" fmla="*/ 0 w 2547257"/>
              <a:gd name="connsiteY6" fmla="*/ 5248458 h 5514392"/>
              <a:gd name="connsiteX7" fmla="*/ 0 w 2547257"/>
              <a:gd name="connsiteY7" fmla="*/ 265934 h 5514392"/>
              <a:gd name="connsiteX8" fmla="*/ 265934 w 2547257"/>
              <a:gd name="connsiteY8" fmla="*/ 0 h 55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7257" h="5514392">
                <a:moveTo>
                  <a:pt x="265934" y="0"/>
                </a:moveTo>
                <a:lnTo>
                  <a:pt x="2281323" y="0"/>
                </a:lnTo>
                <a:cubicBezTo>
                  <a:pt x="2428194" y="0"/>
                  <a:pt x="2547257" y="119063"/>
                  <a:pt x="2547257" y="265934"/>
                </a:cubicBezTo>
                <a:lnTo>
                  <a:pt x="2547257" y="5248458"/>
                </a:lnTo>
                <a:cubicBezTo>
                  <a:pt x="2547257" y="5395329"/>
                  <a:pt x="2428194" y="5514392"/>
                  <a:pt x="2281323" y="5514392"/>
                </a:cubicBezTo>
                <a:lnTo>
                  <a:pt x="265934" y="5514392"/>
                </a:lnTo>
                <a:cubicBezTo>
                  <a:pt x="119063" y="5514392"/>
                  <a:pt x="0" y="5395329"/>
                  <a:pt x="0" y="5248458"/>
                </a:cubicBezTo>
                <a:lnTo>
                  <a:pt x="0" y="265934"/>
                </a:lnTo>
                <a:cubicBezTo>
                  <a:pt x="0" y="119063"/>
                  <a:pt x="119063" y="0"/>
                  <a:pt x="265934" y="0"/>
                </a:cubicBezTo>
                <a:close/>
              </a:path>
            </a:pathLst>
          </a:custGeom>
          <a:pattFill prst="pct5">
            <a:fgClr>
              <a:srgbClr val="00B0F0"/>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57119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Master-2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C40AC-5A67-D743-A4C5-0DDBE614A6A5}"/>
              </a:ext>
            </a:extLst>
          </p:cNvPr>
          <p:cNvSpPr/>
          <p:nvPr userDrawn="1"/>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36B72A3-CE02-4B1C-A478-94F08E2D685C}"/>
              </a:ext>
            </a:extLst>
          </p:cNvPr>
          <p:cNvSpPr>
            <a:spLocks noGrp="1"/>
          </p:cNvSpPr>
          <p:nvPr>
            <p:ph type="pic" sz="quarter" idx="10"/>
          </p:nvPr>
        </p:nvSpPr>
        <p:spPr>
          <a:xfrm>
            <a:off x="6955953" y="2245490"/>
            <a:ext cx="4003566" cy="2502000"/>
          </a:xfrm>
          <a:pattFill prst="pct5">
            <a:fgClr>
              <a:srgbClr val="00B0F0"/>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2067700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Master-2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6F5BDA-30D4-BD4E-9BA3-13211AB29AF6}"/>
              </a:ext>
            </a:extLst>
          </p:cNvPr>
          <p:cNvSpPr/>
          <p:nvPr userDrawn="1"/>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9011D3-43C3-F44B-A889-1375F485F53D}"/>
              </a:ext>
            </a:extLst>
          </p:cNvPr>
          <p:cNvSpPr>
            <a:spLocks noGrp="1"/>
          </p:cNvSpPr>
          <p:nvPr>
            <p:ph type="pic" sz="quarter" idx="10"/>
          </p:nvPr>
        </p:nvSpPr>
        <p:spPr>
          <a:xfrm>
            <a:off x="-578102" y="1689099"/>
            <a:ext cx="5551154" cy="4030663"/>
          </a:xfrm>
          <a:pattFill prst="pct5">
            <a:fgClr>
              <a:srgbClr val="00B0F0"/>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5"/>
          </p:nvPr>
        </p:nvSpPr>
        <p:spPr>
          <a:xfrm>
            <a:off x="5233984" y="400050"/>
            <a:ext cx="6157916" cy="1076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6" name="Text Placeholder 2"/>
          <p:cNvSpPr>
            <a:spLocks noGrp="1"/>
          </p:cNvSpPr>
          <p:nvPr>
            <p:ph type="body" sz="quarter" idx="16" hasCustomPrompt="1"/>
          </p:nvPr>
        </p:nvSpPr>
        <p:spPr>
          <a:xfrm>
            <a:off x="5503564" y="1689099"/>
            <a:ext cx="6157916" cy="4549776"/>
          </a:xfr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cap="none"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p:txBody>
      </p:sp>
    </p:spTree>
    <p:extLst>
      <p:ext uri="{BB962C8B-B14F-4D97-AF65-F5344CB8AC3E}">
        <p14:creationId xmlns:p14="http://schemas.microsoft.com/office/powerpoint/2010/main" val="3464669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Master-2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76C30-2E22-E244-9877-10A190B996D3}"/>
              </a:ext>
            </a:extLst>
          </p:cNvPr>
          <p:cNvSpPr/>
          <p:nvPr userDrawn="1"/>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4D6E1F8-4480-4324-8BDD-3FA0FE575879}"/>
              </a:ext>
            </a:extLst>
          </p:cNvPr>
          <p:cNvSpPr>
            <a:spLocks noGrp="1"/>
          </p:cNvSpPr>
          <p:nvPr>
            <p:ph type="pic" sz="quarter" idx="10"/>
          </p:nvPr>
        </p:nvSpPr>
        <p:spPr>
          <a:xfrm>
            <a:off x="1126345" y="2306864"/>
            <a:ext cx="4886895" cy="2761365"/>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2300052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Master-2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48D30-BD84-AC43-9246-454A75A78D9B}"/>
              </a:ext>
            </a:extLst>
          </p:cNvPr>
          <p:cNvSpPr/>
          <p:nvPr userDrawn="1"/>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89CF6244-BEE3-4641-BB0C-47733C3DD3E9}"/>
              </a:ext>
            </a:extLst>
          </p:cNvPr>
          <p:cNvSpPr>
            <a:spLocks noGrp="1"/>
          </p:cNvSpPr>
          <p:nvPr>
            <p:ph type="pic" sz="quarter" idx="10"/>
          </p:nvPr>
        </p:nvSpPr>
        <p:spPr>
          <a:xfrm>
            <a:off x="893136" y="0"/>
            <a:ext cx="6383964"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Rectangle 9">
            <a:extLst>
              <a:ext uri="{FF2B5EF4-FFF2-40B4-BE49-F238E27FC236}">
                <a16:creationId xmlns:a16="http://schemas.microsoft.com/office/drawing/2014/main" id="{A9A8C7FE-83DD-1C41-BDF1-184A793C1145}"/>
              </a:ext>
            </a:extLst>
          </p:cNvPr>
          <p:cNvSpPr/>
          <p:nvPr userDrawn="1"/>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1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7"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8"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2" name="Straight Connector 11">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3701352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Slide-Master-1">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5A5A17-956E-8651-70E4-E5F88479B5DD}"/>
              </a:ext>
            </a:extLst>
          </p:cNvPr>
          <p:cNvPicPr>
            <a:picLocks noChangeArrowheads="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304" y="591621"/>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userDrawn="1"/>
        </p:nvCxnSpPr>
        <p:spPr>
          <a:xfrm>
            <a:off x="1033382" y="2243673"/>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1" hasCustomPrompt="1"/>
          </p:nvPr>
        </p:nvSpPr>
        <p:spPr>
          <a:xfrm>
            <a:off x="1033382" y="2389876"/>
            <a:ext cx="9091693" cy="1175706"/>
          </a:xfrm>
          <a:noFill/>
        </p:spPr>
        <p:txBody>
          <a:bodyPr wrap="square" rtlCol="0">
            <a:spAutoFit/>
          </a:bodyPr>
          <a:lstStyle>
            <a:lvl1pPr marL="0" indent="0">
              <a:buNone/>
              <a:defRPr lang="en-US" sz="4400" b="1" baseline="0" dirty="0" smtClean="0">
                <a:solidFill>
                  <a:schemeClr val="bg1"/>
                </a:solidFill>
                <a:latin typeface="+mj-lt"/>
                <a:ea typeface="Montserrat ExtraBold" charset="0"/>
                <a:cs typeface="Montserrat ExtraBold" charset="0"/>
              </a:defRPr>
            </a:lvl1pPr>
          </a:lstStyle>
          <a:p>
            <a:pPr marL="0" lvl="0">
              <a:lnSpc>
                <a:spcPct val="80000"/>
              </a:lnSpc>
            </a:pPr>
            <a:r>
              <a:rPr lang="en-US" dirty="0"/>
              <a:t>Edit Master text styles</a:t>
            </a:r>
            <a:br>
              <a:rPr lang="en-US" dirty="0"/>
            </a:br>
            <a:r>
              <a:rPr lang="en-US" dirty="0"/>
              <a:t>to edit title presentation</a:t>
            </a:r>
          </a:p>
        </p:txBody>
      </p:sp>
      <p:sp>
        <p:nvSpPr>
          <p:cNvPr id="21" name="Text Placeholder 2"/>
          <p:cNvSpPr>
            <a:spLocks noGrp="1"/>
          </p:cNvSpPr>
          <p:nvPr>
            <p:ph type="body" sz="quarter" idx="12" hasCustomPrompt="1"/>
          </p:nvPr>
        </p:nvSpPr>
        <p:spPr>
          <a:xfrm>
            <a:off x="1033382" y="3892946"/>
            <a:ext cx="7553325" cy="535531"/>
          </a:xfrm>
          <a:noFill/>
        </p:spPr>
        <p:txBody>
          <a:bodyPr wrap="square" rtlCol="0">
            <a:spAutoFit/>
          </a:bodyPr>
          <a:lstStyle>
            <a:lvl1pPr marL="0" indent="0">
              <a:buNone/>
              <a:defRPr lang="en-US" sz="3200" b="1" dirty="0" smtClean="0">
                <a:solidFill>
                  <a:schemeClr val="accent1"/>
                </a:solidFill>
                <a:ea typeface="Montserrat SemiBold" charset="0"/>
                <a:cs typeface="Montserrat SemiBold" charset="0"/>
              </a:defRPr>
            </a:lvl1pPr>
          </a:lstStyle>
          <a:p>
            <a:pPr marL="0" lvl="0"/>
            <a:r>
              <a:rPr lang="en-US" dirty="0"/>
              <a:t>Edit Presenter Name and Title</a:t>
            </a:r>
          </a:p>
        </p:txBody>
      </p:sp>
      <p:sp>
        <p:nvSpPr>
          <p:cNvPr id="22" name="Text Placeholder 2"/>
          <p:cNvSpPr>
            <a:spLocks noGrp="1"/>
          </p:cNvSpPr>
          <p:nvPr>
            <p:ph type="body" sz="quarter" idx="13" hasCustomPrompt="1"/>
          </p:nvPr>
        </p:nvSpPr>
        <p:spPr>
          <a:xfrm>
            <a:off x="1033382" y="4557245"/>
            <a:ext cx="7553325" cy="535531"/>
          </a:xfrm>
          <a:noFill/>
        </p:spPr>
        <p:txBody>
          <a:bodyPr wrap="square" rtlCol="0">
            <a:spAutoFit/>
          </a:bodyPr>
          <a:lstStyle>
            <a:lvl1pPr marL="0" indent="0">
              <a:buNone/>
              <a:defRPr lang="en-US" sz="3200" baseline="0" dirty="0" smtClean="0">
                <a:solidFill>
                  <a:schemeClr val="accent1"/>
                </a:solidFill>
                <a:ea typeface="Montserrat SemiBold" charset="0"/>
                <a:cs typeface="Montserrat SemiBold" charset="0"/>
              </a:defRPr>
            </a:lvl1pPr>
          </a:lstStyle>
          <a:p>
            <a:pPr marL="0" lvl="0"/>
            <a:r>
              <a:rPr lang="en-US" dirty="0"/>
              <a:t>Edit Presentation Date</a:t>
            </a:r>
          </a:p>
        </p:txBody>
      </p: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spTree>
    <p:extLst>
      <p:ext uri="{BB962C8B-B14F-4D97-AF65-F5344CB8AC3E}">
        <p14:creationId xmlns:p14="http://schemas.microsoft.com/office/powerpoint/2010/main" val="4231299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lide-Master-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59DAAD1-3D7D-DA81-C769-CFE725736A48}"/>
              </a:ext>
            </a:extLst>
          </p:cNvPr>
          <p:cNvPicPr>
            <a:picLocks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598" b="1095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304" y="3471848"/>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userDrawn="1"/>
        </p:nvCxnSpPr>
        <p:spPr>
          <a:xfrm>
            <a:off x="1033382" y="5123900"/>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spTree>
    <p:extLst>
      <p:ext uri="{BB962C8B-B14F-4D97-AF65-F5344CB8AC3E}">
        <p14:creationId xmlns:p14="http://schemas.microsoft.com/office/powerpoint/2010/main" val="901467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3627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3"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12"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3" name="Straight Connector 12">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4233892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7"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8"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2" name="Straight Connector 11">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1719648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3011655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4" name="Text Placeholder 11"/>
          <p:cNvSpPr>
            <a:spLocks noGrp="1"/>
          </p:cNvSpPr>
          <p:nvPr>
            <p:ph type="body" sz="quarter" idx="10" hasCustomPrompt="1"/>
          </p:nvPr>
        </p:nvSpPr>
        <p:spPr>
          <a:xfrm>
            <a:off x="8153400" y="6422401"/>
            <a:ext cx="3314700" cy="274320"/>
          </a:xfrm>
        </p:spPr>
        <p:txBody>
          <a:bodyPr anchor="ctr">
            <a:normAutofit/>
          </a:bodyPr>
          <a:lstStyle>
            <a:lvl1pPr marL="0" indent="0" algn="r">
              <a:buNone/>
              <a:defRPr sz="1200"/>
            </a:lvl1pPr>
          </a:lstStyle>
          <a:p>
            <a:pPr lvl="0"/>
            <a:r>
              <a:rPr lang="en-US" dirty="0"/>
              <a:t>Reference: XXX</a:t>
            </a:r>
          </a:p>
        </p:txBody>
      </p:sp>
    </p:spTree>
    <p:extLst>
      <p:ext uri="{BB962C8B-B14F-4D97-AF65-F5344CB8AC3E}">
        <p14:creationId xmlns:p14="http://schemas.microsoft.com/office/powerpoint/2010/main" val="1242878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2"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11"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367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Master-4">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2381250"/>
            <a:ext cx="12192000" cy="447675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cxnSp>
        <p:nvCxnSpPr>
          <p:cNvPr id="4" name="Straight Connector 3">
            <a:extLst>
              <a:ext uri="{FF2B5EF4-FFF2-40B4-BE49-F238E27FC236}">
                <a16:creationId xmlns:a16="http://schemas.microsoft.com/office/drawing/2014/main" id="{44F6AF0A-A06A-2E4B-80F4-16264C3F7965}"/>
              </a:ext>
            </a:extLst>
          </p:cNvPr>
          <p:cNvCxnSpPr>
            <a:cxnSpLocks/>
          </p:cNvCxnSpPr>
          <p:nvPr userDrawn="1"/>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04800" y="622146"/>
            <a:ext cx="11582400" cy="1182930"/>
            <a:chOff x="743482" y="1174596"/>
            <a:chExt cx="4485874" cy="4557144"/>
          </a:xfrm>
        </p:grpSpPr>
        <p:sp>
          <p:nvSpPr>
            <p:cNvPr id="6" name="Rectangle 5">
              <a:extLst>
                <a:ext uri="{FF2B5EF4-FFF2-40B4-BE49-F238E27FC236}">
                  <a16:creationId xmlns:a16="http://schemas.microsoft.com/office/drawing/2014/main" id="{11AF6A0E-4FFD-9441-AC99-F5083C9461D1}"/>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7" name="Rectangle 6"/>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10" name="Text Placeholder 9"/>
          <p:cNvSpPr>
            <a:spLocks noGrp="1"/>
          </p:cNvSpPr>
          <p:nvPr>
            <p:ph type="body" sz="quarter" idx="11"/>
          </p:nvPr>
        </p:nvSpPr>
        <p:spPr>
          <a:xfrm>
            <a:off x="2428875" y="742950"/>
            <a:ext cx="7334250" cy="800100"/>
          </a:xfrm>
        </p:spPr>
        <p:txBody>
          <a:bodyPr anchor="ctr">
            <a:normAutofit/>
          </a:bodyPr>
          <a:lstStyle>
            <a:lvl1pPr marL="0" indent="0" algn="ctr">
              <a:buFont typeface="Arial" panose="020B0604020202020204" pitchFamily="34" charset="0"/>
              <a:buNone/>
              <a:defRPr sz="4400" b="1" cap="all" baseline="0">
                <a:solidFill>
                  <a:schemeClr val="bg1"/>
                </a:solidFill>
              </a:defRPr>
            </a:lvl1pPr>
            <a:lvl2pPr marL="0" indent="0" algn="ctr">
              <a:buFont typeface="Arial" panose="020B0604020202020204" pitchFamily="34" charset="0"/>
              <a:buNone/>
              <a:defRPr cap="all" baseline="0">
                <a:solidFill>
                  <a:schemeClr val="bg1"/>
                </a:solidFill>
              </a:defRPr>
            </a:lvl2pPr>
            <a:lvl3pPr marL="0" indent="0" algn="ctr">
              <a:buFont typeface="Arial" panose="020B0604020202020204" pitchFamily="34" charset="0"/>
              <a:buNone/>
              <a:defRPr cap="all" baseline="0">
                <a:solidFill>
                  <a:schemeClr val="bg1"/>
                </a:solidFill>
              </a:defRPr>
            </a:lvl3pPr>
            <a:lvl4pPr marL="0" indent="0" algn="ctr">
              <a:buFont typeface="Arial" panose="020B0604020202020204" pitchFamily="34" charset="0"/>
              <a:buNone/>
              <a:defRPr cap="all" baseline="0">
                <a:solidFill>
                  <a:schemeClr val="bg1"/>
                </a:solidFill>
              </a:defRPr>
            </a:lvl4pPr>
            <a:lvl5pPr marL="0" indent="0" algn="ctr">
              <a:buFont typeface="Arial" panose="020B0604020202020204" pitchFamily="34" charset="0"/>
              <a:buNone/>
              <a:defRPr cap="all"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136671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Master-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272C781-3049-6844-A8C4-23F9F505CC32}"/>
              </a:ext>
            </a:extLst>
          </p:cNvPr>
          <p:cNvSpPr>
            <a:spLocks noGrp="1"/>
          </p:cNvSpPr>
          <p:nvPr>
            <p:ph type="pic" sz="quarter" idx="10"/>
          </p:nvPr>
        </p:nvSpPr>
        <p:spPr>
          <a:xfrm>
            <a:off x="5582652" y="0"/>
            <a:ext cx="6609348" cy="331152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9" name="Picture Placeholder 3">
            <a:extLst>
              <a:ext uri="{FF2B5EF4-FFF2-40B4-BE49-F238E27FC236}">
                <a16:creationId xmlns:a16="http://schemas.microsoft.com/office/drawing/2014/main" id="{41679B47-6369-BA4B-9A29-09A6D2247E6E}"/>
              </a:ext>
            </a:extLst>
          </p:cNvPr>
          <p:cNvSpPr>
            <a:spLocks noGrp="1"/>
          </p:cNvSpPr>
          <p:nvPr>
            <p:ph type="pic" sz="quarter" idx="11"/>
          </p:nvPr>
        </p:nvSpPr>
        <p:spPr>
          <a:xfrm>
            <a:off x="5582652"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0" name="Picture Placeholder 3">
            <a:extLst>
              <a:ext uri="{FF2B5EF4-FFF2-40B4-BE49-F238E27FC236}">
                <a16:creationId xmlns:a16="http://schemas.microsoft.com/office/drawing/2014/main" id="{22587FD3-70D5-6D4C-843C-23B9C09000DF}"/>
              </a:ext>
            </a:extLst>
          </p:cNvPr>
          <p:cNvSpPr>
            <a:spLocks noGrp="1"/>
          </p:cNvSpPr>
          <p:nvPr>
            <p:ph type="pic" sz="quarter" idx="12"/>
          </p:nvPr>
        </p:nvSpPr>
        <p:spPr>
          <a:xfrm>
            <a:off x="8995088"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60C781F4-0A67-FD48-B047-A76110C6BD0B}"/>
              </a:ext>
            </a:extLst>
          </p:cNvPr>
          <p:cNvSpPr/>
          <p:nvPr userDrawn="1"/>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lumMod val="75000"/>
                </a:schemeClr>
              </a:solidFill>
            </a:endParaRPr>
          </a:p>
        </p:txBody>
      </p:sp>
      <p:sp>
        <p:nvSpPr>
          <p:cNvPr id="6" name="Rectangle 5">
            <a:extLst>
              <a:ext uri="{FF2B5EF4-FFF2-40B4-BE49-F238E27FC236}">
                <a16:creationId xmlns:a16="http://schemas.microsoft.com/office/drawing/2014/main" id="{F50544F9-8EC6-014C-BC4B-69E1439D7B68}"/>
              </a:ext>
            </a:extLst>
          </p:cNvPr>
          <p:cNvSpPr/>
          <p:nvPr userDrawn="1"/>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lumMod val="75000"/>
                </a:schemeClr>
              </a:solidFill>
            </a:endParaRPr>
          </a:p>
        </p:txBody>
      </p:sp>
      <p:sp>
        <p:nvSpPr>
          <p:cNvPr id="7"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1241452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Master-6">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23DC278-23ED-7F4B-A0CB-70C7593BC18B}"/>
              </a:ext>
            </a:extLst>
          </p:cNvPr>
          <p:cNvSpPr>
            <a:spLocks noGrp="1"/>
          </p:cNvSpPr>
          <p:nvPr>
            <p:ph type="pic" sz="quarter" idx="10"/>
          </p:nvPr>
        </p:nvSpPr>
        <p:spPr>
          <a:xfrm>
            <a:off x="8437766" y="0"/>
            <a:ext cx="375423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4"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2388594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4284969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Master-7">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7F40CD-4374-DF4C-9300-EE2CDE8AB94C}"/>
              </a:ext>
            </a:extLst>
          </p:cNvPr>
          <p:cNvSpPr/>
          <p:nvPr userDrawn="1"/>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A6D97C06-55CC-0F49-9A97-C747879A9B42}"/>
              </a:ext>
            </a:extLst>
          </p:cNvPr>
          <p:cNvSpPr/>
          <p:nvPr userDrawn="1"/>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Picture Placeholder 5">
            <a:extLst>
              <a:ext uri="{FF2B5EF4-FFF2-40B4-BE49-F238E27FC236}">
                <a16:creationId xmlns:a16="http://schemas.microsoft.com/office/drawing/2014/main" id="{18FAFF43-69DA-514A-9856-18B5918F8FD3}"/>
              </a:ext>
            </a:extLst>
          </p:cNvPr>
          <p:cNvSpPr>
            <a:spLocks noGrp="1"/>
          </p:cNvSpPr>
          <p:nvPr>
            <p:ph type="pic" sz="quarter" idx="10"/>
          </p:nvPr>
        </p:nvSpPr>
        <p:spPr>
          <a:xfrm>
            <a:off x="1" y="0"/>
            <a:ext cx="12191999" cy="4064000"/>
          </a:xfrm>
          <a:custGeom>
            <a:avLst/>
            <a:gdLst>
              <a:gd name="connsiteX0" fmla="*/ 0 w 12191999"/>
              <a:gd name="connsiteY0" fmla="*/ 0 h 4064000"/>
              <a:gd name="connsiteX1" fmla="*/ 12191999 w 12191999"/>
              <a:gd name="connsiteY1" fmla="*/ 0 h 4064000"/>
              <a:gd name="connsiteX2" fmla="*/ 12191999 w 12191999"/>
              <a:gd name="connsiteY2" fmla="*/ 2991576 h 4064000"/>
              <a:gd name="connsiteX3" fmla="*/ 12191560 w 12191999"/>
              <a:gd name="connsiteY3" fmla="*/ 2991784 h 4064000"/>
              <a:gd name="connsiteX4" fmla="*/ 6095999 w 12191999"/>
              <a:gd name="connsiteY4" fmla="*/ 4064000 h 4064000"/>
              <a:gd name="connsiteX5" fmla="*/ 438 w 12191999"/>
              <a:gd name="connsiteY5" fmla="*/ 2991784 h 4064000"/>
              <a:gd name="connsiteX6" fmla="*/ 0 w 12191999"/>
              <a:gd name="connsiteY6" fmla="*/ 2991576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4000">
                <a:moveTo>
                  <a:pt x="0" y="0"/>
                </a:moveTo>
                <a:lnTo>
                  <a:pt x="12191999" y="0"/>
                </a:lnTo>
                <a:lnTo>
                  <a:pt x="12191999" y="2991576"/>
                </a:lnTo>
                <a:lnTo>
                  <a:pt x="12191560" y="2991784"/>
                </a:lnTo>
                <a:cubicBezTo>
                  <a:pt x="10742694" y="3646613"/>
                  <a:pt x="8550028" y="4064000"/>
                  <a:pt x="6095999" y="4064000"/>
                </a:cubicBezTo>
                <a:cubicBezTo>
                  <a:pt x="3641970" y="4064000"/>
                  <a:pt x="1449304" y="3646613"/>
                  <a:pt x="438" y="2991784"/>
                </a:cubicBezTo>
                <a:lnTo>
                  <a:pt x="0" y="2991576"/>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29520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Master-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FED38-6423-4F48-A200-095E24AEF1F7}"/>
              </a:ext>
            </a:extLst>
          </p:cNvPr>
          <p:cNvSpPr/>
          <p:nvPr userDrawn="1"/>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7826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Master-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EE86A5-AE81-4669-8B67-417BF853B0C4}"/>
              </a:ext>
            </a:extLst>
          </p:cNvPr>
          <p:cNvSpPr>
            <a:spLocks noGrp="1"/>
          </p:cNvSpPr>
          <p:nvPr>
            <p:ph type="pic" sz="quarter" idx="10"/>
          </p:nvPr>
        </p:nvSpPr>
        <p:spPr>
          <a:xfrm>
            <a:off x="4343400" y="0"/>
            <a:ext cx="7848600" cy="3429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1072F672-FC9F-D742-AA2C-D3CB403CA475}"/>
              </a:ext>
            </a:extLst>
          </p:cNvPr>
          <p:cNvSpPr/>
          <p:nvPr userDrawn="1"/>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4875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Master-1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8CA62-38AF-2643-A71C-B53B4A05A1ED}"/>
              </a:ext>
            </a:extLst>
          </p:cNvPr>
          <p:cNvSpPr/>
          <p:nvPr userDrawn="1"/>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a:extLst>
              <a:ext uri="{FF2B5EF4-FFF2-40B4-BE49-F238E27FC236}">
                <a16:creationId xmlns:a16="http://schemas.microsoft.com/office/drawing/2014/main" id="{938CF9D8-60E2-9246-91F7-D5753D808DF3}"/>
              </a:ext>
            </a:extLst>
          </p:cNvPr>
          <p:cNvSpPr/>
          <p:nvPr userDrawn="1"/>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Picture Placeholder 7">
            <a:extLst>
              <a:ext uri="{FF2B5EF4-FFF2-40B4-BE49-F238E27FC236}">
                <a16:creationId xmlns:a16="http://schemas.microsoft.com/office/drawing/2014/main" id="{465EB3E0-F1B1-A747-A3F1-5339875150F7}"/>
              </a:ext>
            </a:extLst>
          </p:cNvPr>
          <p:cNvSpPr>
            <a:spLocks noGrp="1"/>
          </p:cNvSpPr>
          <p:nvPr>
            <p:ph type="pic" sz="quarter" idx="10"/>
          </p:nvPr>
        </p:nvSpPr>
        <p:spPr>
          <a:xfrm>
            <a:off x="0" y="0"/>
            <a:ext cx="5752211" cy="5656521"/>
          </a:xfrm>
          <a:custGeom>
            <a:avLst/>
            <a:gdLst>
              <a:gd name="connsiteX0" fmla="*/ 0 w 5752211"/>
              <a:gd name="connsiteY0" fmla="*/ 0 h 5656521"/>
              <a:gd name="connsiteX1" fmla="*/ 5388645 w 5752211"/>
              <a:gd name="connsiteY1" fmla="*/ 0 h 5656521"/>
              <a:gd name="connsiteX2" fmla="*/ 5438041 w 5752211"/>
              <a:gd name="connsiteY2" fmla="*/ 102540 h 5656521"/>
              <a:gd name="connsiteX3" fmla="*/ 5752211 w 5752211"/>
              <a:gd name="connsiteY3" fmla="*/ 1658680 h 5656521"/>
              <a:gd name="connsiteX4" fmla="*/ 1754370 w 5752211"/>
              <a:gd name="connsiteY4" fmla="*/ 5656521 h 5656521"/>
              <a:gd name="connsiteX5" fmla="*/ 21141 w 5752211"/>
              <a:gd name="connsiteY5" fmla="*/ 5262291 h 5656521"/>
              <a:gd name="connsiteX6" fmla="*/ 0 w 5752211"/>
              <a:gd name="connsiteY6" fmla="*/ 5251464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0" y="0"/>
                </a:moveTo>
                <a:lnTo>
                  <a:pt x="5388645" y="0"/>
                </a:lnTo>
                <a:lnTo>
                  <a:pt x="5438041" y="102540"/>
                </a:lnTo>
                <a:cubicBezTo>
                  <a:pt x="5640343" y="580835"/>
                  <a:pt x="5752211" y="1106693"/>
                  <a:pt x="5752211" y="1658680"/>
                </a:cubicBezTo>
                <a:cubicBezTo>
                  <a:pt x="5752211" y="3866627"/>
                  <a:pt x="3962317" y="5656521"/>
                  <a:pt x="1754370" y="5656521"/>
                </a:cubicBezTo>
                <a:cubicBezTo>
                  <a:pt x="1133385" y="5656521"/>
                  <a:pt x="545469" y="5514938"/>
                  <a:pt x="21141" y="5262291"/>
                </a:cubicBezTo>
                <a:lnTo>
                  <a:pt x="0" y="5251464"/>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873846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Master-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6DCBF6-2A93-F34C-8EA8-E1D9A3661230}"/>
              </a:ext>
            </a:extLst>
          </p:cNvPr>
          <p:cNvSpPr>
            <a:spLocks noGrp="1"/>
          </p:cNvSpPr>
          <p:nvPr>
            <p:ph type="pic" sz="quarter" idx="10"/>
          </p:nvPr>
        </p:nvSpPr>
        <p:spPr>
          <a:xfrm>
            <a:off x="5887453" y="1"/>
            <a:ext cx="6304547" cy="6475117"/>
          </a:xfrm>
          <a:custGeom>
            <a:avLst/>
            <a:gdLst>
              <a:gd name="connsiteX0" fmla="*/ 2697321 w 6304547"/>
              <a:gd name="connsiteY0" fmla="*/ 0 h 6475117"/>
              <a:gd name="connsiteX1" fmla="*/ 6304547 w 6304547"/>
              <a:gd name="connsiteY1" fmla="*/ 0 h 6475117"/>
              <a:gd name="connsiteX2" fmla="*/ 6304547 w 6304547"/>
              <a:gd name="connsiteY2" fmla="*/ 3948367 h 6475117"/>
              <a:gd name="connsiteX3" fmla="*/ 4560205 w 6304547"/>
              <a:gd name="connsiteY3" fmla="*/ 5692709 h 6475117"/>
              <a:gd name="connsiteX4" fmla="*/ 2671306 w 6304547"/>
              <a:gd name="connsiteY4" fmla="*/ 6475117 h 6475117"/>
              <a:gd name="connsiteX5" fmla="*/ 782408 w 6304547"/>
              <a:gd name="connsiteY5" fmla="*/ 5692709 h 6475117"/>
              <a:gd name="connsiteX6" fmla="*/ 782408 w 6304547"/>
              <a:gd name="connsiteY6" fmla="*/ 5692710 h 6475117"/>
              <a:gd name="connsiteX7" fmla="*/ 782408 w 6304547"/>
              <a:gd name="connsiteY7" fmla="*/ 1914913 h 6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4547" h="6475117">
                <a:moveTo>
                  <a:pt x="2697321" y="0"/>
                </a:moveTo>
                <a:lnTo>
                  <a:pt x="6304547" y="0"/>
                </a:lnTo>
                <a:lnTo>
                  <a:pt x="6304547" y="3948367"/>
                </a:lnTo>
                <a:lnTo>
                  <a:pt x="4560205" y="5692709"/>
                </a:lnTo>
                <a:cubicBezTo>
                  <a:pt x="4038599" y="6214315"/>
                  <a:pt x="3354952" y="6475117"/>
                  <a:pt x="2671306" y="6475117"/>
                </a:cubicBezTo>
                <a:cubicBezTo>
                  <a:pt x="1987659" y="6475117"/>
                  <a:pt x="1304012" y="6214315"/>
                  <a:pt x="782408" y="5692709"/>
                </a:cubicBezTo>
                <a:lnTo>
                  <a:pt x="782408" y="5692710"/>
                </a:lnTo>
                <a:cubicBezTo>
                  <a:pt x="-260802" y="4649500"/>
                  <a:pt x="-260802" y="2958122"/>
                  <a:pt x="782408" y="1914913"/>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3" name="Freeform 2">
            <a:extLst>
              <a:ext uri="{FF2B5EF4-FFF2-40B4-BE49-F238E27FC236}">
                <a16:creationId xmlns:a16="http://schemas.microsoft.com/office/drawing/2014/main" id="{235038D9-6B74-AF42-AAC0-FC3AC4C98071}"/>
              </a:ext>
            </a:extLst>
          </p:cNvPr>
          <p:cNvSpPr/>
          <p:nvPr userDrawn="1"/>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850222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Master-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CCA91F-16C7-6844-9BB2-F31E4C447396}"/>
              </a:ext>
            </a:extLst>
          </p:cNvPr>
          <p:cNvSpPr/>
          <p:nvPr userDrawn="1"/>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a:extLst>
              <a:ext uri="{FF2B5EF4-FFF2-40B4-BE49-F238E27FC236}">
                <a16:creationId xmlns:a16="http://schemas.microsoft.com/office/drawing/2014/main" id="{4722614D-DBBA-BF4E-82C2-6A6FF7BABBBD}"/>
              </a:ext>
            </a:extLst>
          </p:cNvPr>
          <p:cNvSpPr/>
          <p:nvPr userDrawn="1"/>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Picture Placeholder 6">
            <a:extLst>
              <a:ext uri="{FF2B5EF4-FFF2-40B4-BE49-F238E27FC236}">
                <a16:creationId xmlns:a16="http://schemas.microsoft.com/office/drawing/2014/main" id="{4B8EDD1C-18A7-6645-AB52-D7AF7936A43D}"/>
              </a:ext>
            </a:extLst>
          </p:cNvPr>
          <p:cNvSpPr>
            <a:spLocks noGrp="1"/>
          </p:cNvSpPr>
          <p:nvPr>
            <p:ph type="pic" sz="quarter" idx="10"/>
          </p:nvPr>
        </p:nvSpPr>
        <p:spPr>
          <a:xfrm>
            <a:off x="6439790" y="4"/>
            <a:ext cx="5752211" cy="5656521"/>
          </a:xfrm>
          <a:custGeom>
            <a:avLst/>
            <a:gdLst>
              <a:gd name="connsiteX0" fmla="*/ 363566 w 5752211"/>
              <a:gd name="connsiteY0" fmla="*/ 0 h 5656521"/>
              <a:gd name="connsiteX1" fmla="*/ 5752211 w 5752211"/>
              <a:gd name="connsiteY1" fmla="*/ 0 h 5656521"/>
              <a:gd name="connsiteX2" fmla="*/ 5752211 w 5752211"/>
              <a:gd name="connsiteY2" fmla="*/ 5251464 h 5656521"/>
              <a:gd name="connsiteX3" fmla="*/ 5731070 w 5752211"/>
              <a:gd name="connsiteY3" fmla="*/ 5262291 h 5656521"/>
              <a:gd name="connsiteX4" fmla="*/ 3997841 w 5752211"/>
              <a:gd name="connsiteY4" fmla="*/ 5656521 h 5656521"/>
              <a:gd name="connsiteX5" fmla="*/ 0 w 5752211"/>
              <a:gd name="connsiteY5" fmla="*/ 1658680 h 5656521"/>
              <a:gd name="connsiteX6" fmla="*/ 314170 w 5752211"/>
              <a:gd name="connsiteY6" fmla="*/ 102540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363566" y="0"/>
                </a:moveTo>
                <a:lnTo>
                  <a:pt x="5752211" y="0"/>
                </a:lnTo>
                <a:lnTo>
                  <a:pt x="5752211" y="5251464"/>
                </a:lnTo>
                <a:lnTo>
                  <a:pt x="5731070" y="5262291"/>
                </a:lnTo>
                <a:cubicBezTo>
                  <a:pt x="5206742" y="5514938"/>
                  <a:pt x="4618826" y="5656521"/>
                  <a:pt x="3997841" y="5656521"/>
                </a:cubicBezTo>
                <a:cubicBezTo>
                  <a:pt x="1789894" y="5656521"/>
                  <a:pt x="0" y="3866627"/>
                  <a:pt x="0" y="1658680"/>
                </a:cubicBezTo>
                <a:cubicBezTo>
                  <a:pt x="0" y="1106693"/>
                  <a:pt x="111868" y="580835"/>
                  <a:pt x="314170" y="10254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5" name="Text Placeholder 2"/>
          <p:cNvSpPr>
            <a:spLocks noGrp="1"/>
          </p:cNvSpPr>
          <p:nvPr>
            <p:ph type="body" sz="quarter" idx="18"/>
          </p:nvPr>
        </p:nvSpPr>
        <p:spPr>
          <a:xfrm>
            <a:off x="182878" y="1938338"/>
            <a:ext cx="5551171"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366128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Master-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CDB4B-F72C-BB4F-BA95-23C687DDB879}"/>
              </a:ext>
            </a:extLst>
          </p:cNvPr>
          <p:cNvSpPr/>
          <p:nvPr userDrawn="1"/>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106D6CD-495F-1640-988D-32C19C06BBAE}"/>
              </a:ext>
            </a:extLst>
          </p:cNvPr>
          <p:cNvSpPr/>
          <p:nvPr userDrawn="1"/>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3">
            <a:extLst>
              <a:ext uri="{FF2B5EF4-FFF2-40B4-BE49-F238E27FC236}">
                <a16:creationId xmlns:a16="http://schemas.microsoft.com/office/drawing/2014/main" id="{4D91A89A-E372-694A-B7B3-CE06279B8E29}"/>
              </a:ext>
            </a:extLst>
          </p:cNvPr>
          <p:cNvSpPr>
            <a:spLocks noGrp="1"/>
          </p:cNvSpPr>
          <p:nvPr>
            <p:ph type="pic" sz="quarter" idx="10"/>
          </p:nvPr>
        </p:nvSpPr>
        <p:spPr>
          <a:xfrm>
            <a:off x="4742122" y="0"/>
            <a:ext cx="655674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5" name="Text Placeholder 2"/>
          <p:cNvSpPr>
            <a:spLocks noGrp="1"/>
          </p:cNvSpPr>
          <p:nvPr>
            <p:ph type="body" sz="quarter" idx="18"/>
          </p:nvPr>
        </p:nvSpPr>
        <p:spPr>
          <a:xfrm>
            <a:off x="182879" y="1938338"/>
            <a:ext cx="426529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545972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lide-Master-14">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D8DE8DF-5521-214B-A77D-019561126A68}"/>
              </a:ext>
            </a:extLst>
          </p:cNvPr>
          <p:cNvSpPr/>
          <p:nvPr userDrawn="1"/>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Picture Placeholder 7">
            <a:extLst>
              <a:ext uri="{FF2B5EF4-FFF2-40B4-BE49-F238E27FC236}">
                <a16:creationId xmlns:a16="http://schemas.microsoft.com/office/drawing/2014/main" id="{E126C6AA-D080-8944-993D-D7F9CE617BFA}"/>
              </a:ext>
            </a:extLst>
          </p:cNvPr>
          <p:cNvSpPr>
            <a:spLocks noGrp="1"/>
          </p:cNvSpPr>
          <p:nvPr>
            <p:ph type="pic" sz="quarter" idx="10"/>
          </p:nvPr>
        </p:nvSpPr>
        <p:spPr>
          <a:xfrm>
            <a:off x="6964748" y="1"/>
            <a:ext cx="4174750" cy="6522497"/>
          </a:xfrm>
          <a:custGeom>
            <a:avLst/>
            <a:gdLst>
              <a:gd name="connsiteX0" fmla="*/ 0 w 4174750"/>
              <a:gd name="connsiteY0" fmla="*/ 0 h 6522497"/>
              <a:gd name="connsiteX1" fmla="*/ 4174750 w 4174750"/>
              <a:gd name="connsiteY1" fmla="*/ 0 h 6522497"/>
              <a:gd name="connsiteX2" fmla="*/ 4174748 w 4174750"/>
              <a:gd name="connsiteY2" fmla="*/ 4435120 h 6522497"/>
              <a:gd name="connsiteX3" fmla="*/ 2087371 w 4174750"/>
              <a:gd name="connsiteY3" fmla="*/ 6522497 h 6522497"/>
              <a:gd name="connsiteX4" fmla="*/ 2087376 w 4174750"/>
              <a:gd name="connsiteY4" fmla="*/ 6522492 h 6522497"/>
              <a:gd name="connsiteX5" fmla="*/ 0 w 4174750"/>
              <a:gd name="connsiteY5" fmla="*/ 4435115 h 65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750" h="6522497">
                <a:moveTo>
                  <a:pt x="0" y="0"/>
                </a:moveTo>
                <a:lnTo>
                  <a:pt x="4174750" y="0"/>
                </a:lnTo>
                <a:lnTo>
                  <a:pt x="4174748" y="4435120"/>
                </a:lnTo>
                <a:cubicBezTo>
                  <a:pt x="4174748" y="5587945"/>
                  <a:pt x="3240196" y="6522497"/>
                  <a:pt x="2087371" y="6522497"/>
                </a:cubicBezTo>
                <a:lnTo>
                  <a:pt x="2087376" y="6522492"/>
                </a:lnTo>
                <a:cubicBezTo>
                  <a:pt x="934552" y="6522492"/>
                  <a:pt x="0" y="5587940"/>
                  <a:pt x="0" y="4435115"/>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872183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Master-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90642D-D5AF-4A1F-AB2A-4E8567CC9DDC}"/>
              </a:ext>
            </a:extLst>
          </p:cNvPr>
          <p:cNvSpPr>
            <a:spLocks noGrp="1"/>
          </p:cNvSpPr>
          <p:nvPr>
            <p:ph type="pic" sz="quarter" idx="10"/>
          </p:nvPr>
        </p:nvSpPr>
        <p:spPr>
          <a:xfrm>
            <a:off x="4689228" y="-1"/>
            <a:ext cx="3751385" cy="5789477"/>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3B96BF7C-9B57-0945-9E1A-A5865FA5B4D6}"/>
              </a:ext>
            </a:extLst>
          </p:cNvPr>
          <p:cNvSpPr>
            <a:spLocks noGrp="1"/>
          </p:cNvSpPr>
          <p:nvPr>
            <p:ph type="pic" sz="quarter" idx="11"/>
          </p:nvPr>
        </p:nvSpPr>
        <p:spPr>
          <a:xfrm>
            <a:off x="9570965" y="597224"/>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FF744C72-19DE-8D4B-88F1-3C5288F4DD87}"/>
              </a:ext>
            </a:extLst>
          </p:cNvPr>
          <p:cNvSpPr>
            <a:spLocks noGrp="1"/>
          </p:cNvSpPr>
          <p:nvPr>
            <p:ph type="pic" sz="quarter" idx="12"/>
          </p:nvPr>
        </p:nvSpPr>
        <p:spPr>
          <a:xfrm>
            <a:off x="9570965" y="3727663"/>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5" name="Text Placeholder 2"/>
          <p:cNvSpPr>
            <a:spLocks noGrp="1"/>
          </p:cNvSpPr>
          <p:nvPr>
            <p:ph type="body" sz="quarter" idx="16"/>
          </p:nvPr>
        </p:nvSpPr>
        <p:spPr>
          <a:xfrm>
            <a:off x="240028" y="296026"/>
            <a:ext cx="4179571" cy="2981325"/>
          </a:xfrm>
        </p:spPr>
        <p:txBody>
          <a:bodyPr anchor="t">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709359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Master-16">
    <p:spTree>
      <p:nvGrpSpPr>
        <p:cNvPr id="1" name=""/>
        <p:cNvGrpSpPr/>
        <p:nvPr/>
      </p:nvGrpSpPr>
      <p:grpSpPr>
        <a:xfrm>
          <a:off x="0" y="0"/>
          <a:ext cx="0" cy="0"/>
          <a:chOff x="0" y="0"/>
          <a:chExt cx="0" cy="0"/>
        </a:xfrm>
      </p:grpSpPr>
      <p:cxnSp>
        <p:nvCxnSpPr>
          <p:cNvPr id="7" name="Straight Connector 6"/>
          <p:cNvCxnSpPr/>
          <p:nvPr userDrawn="1"/>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552CF0A-9F87-BB44-9183-14E07EB6A92A}"/>
              </a:ext>
            </a:extLst>
          </p:cNvPr>
          <p:cNvSpPr/>
          <p:nvPr userDrawn="1"/>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5743752F-78C4-7643-B429-B69282B0C05F}"/>
              </a:ext>
            </a:extLst>
          </p:cNvPr>
          <p:cNvSpPr>
            <a:spLocks noGrp="1"/>
          </p:cNvSpPr>
          <p:nvPr>
            <p:ph type="pic" sz="quarter" idx="10"/>
          </p:nvPr>
        </p:nvSpPr>
        <p:spPr>
          <a:xfrm>
            <a:off x="3403426" y="663987"/>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2" name="Picture Placeholder 11">
            <a:extLst>
              <a:ext uri="{FF2B5EF4-FFF2-40B4-BE49-F238E27FC236}">
                <a16:creationId xmlns:a16="http://schemas.microsoft.com/office/drawing/2014/main" id="{66C0302A-A940-4644-82E6-5C12DF928146}"/>
              </a:ext>
            </a:extLst>
          </p:cNvPr>
          <p:cNvSpPr>
            <a:spLocks noGrp="1"/>
          </p:cNvSpPr>
          <p:nvPr>
            <p:ph type="pic" sz="quarter" idx="11"/>
          </p:nvPr>
        </p:nvSpPr>
        <p:spPr>
          <a:xfrm>
            <a:off x="3403426" y="2192826"/>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3C3CE78B-1942-2440-A002-B2D5B69FB556}"/>
              </a:ext>
            </a:extLst>
          </p:cNvPr>
          <p:cNvSpPr>
            <a:spLocks noGrp="1"/>
          </p:cNvSpPr>
          <p:nvPr>
            <p:ph type="pic" sz="quarter" idx="12"/>
          </p:nvPr>
        </p:nvSpPr>
        <p:spPr>
          <a:xfrm>
            <a:off x="3403426" y="3721665"/>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6" name="Picture Placeholder 12">
            <a:extLst>
              <a:ext uri="{FF2B5EF4-FFF2-40B4-BE49-F238E27FC236}">
                <a16:creationId xmlns:a16="http://schemas.microsoft.com/office/drawing/2014/main" id="{3C3CE78B-1942-2440-A002-B2D5B69FB556}"/>
              </a:ext>
            </a:extLst>
          </p:cNvPr>
          <p:cNvSpPr>
            <a:spLocks noGrp="1"/>
          </p:cNvSpPr>
          <p:nvPr>
            <p:ph type="pic" sz="quarter" idx="13"/>
          </p:nvPr>
        </p:nvSpPr>
        <p:spPr>
          <a:xfrm>
            <a:off x="3403426" y="5250504"/>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3" name="Text Placeholder 2"/>
          <p:cNvSpPr>
            <a:spLocks noGrp="1"/>
          </p:cNvSpPr>
          <p:nvPr>
            <p:ph type="body" sz="quarter" idx="14" hasCustomPrompt="1"/>
          </p:nvPr>
        </p:nvSpPr>
        <p:spPr>
          <a:xfrm>
            <a:off x="4829175" y="781050"/>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0" name="Text Placeholder 2"/>
          <p:cNvSpPr>
            <a:spLocks noGrp="1"/>
          </p:cNvSpPr>
          <p:nvPr>
            <p:ph type="body" sz="quarter" idx="15" hasCustomPrompt="1"/>
          </p:nvPr>
        </p:nvSpPr>
        <p:spPr>
          <a:xfrm>
            <a:off x="4829175" y="2339511"/>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4" name="Text Placeholder 2"/>
          <p:cNvSpPr>
            <a:spLocks noGrp="1"/>
          </p:cNvSpPr>
          <p:nvPr>
            <p:ph type="body" sz="quarter" idx="16" hasCustomPrompt="1"/>
          </p:nvPr>
        </p:nvSpPr>
        <p:spPr>
          <a:xfrm>
            <a:off x="4829175" y="3721665"/>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5" name="Text Placeholder 2"/>
          <p:cNvSpPr>
            <a:spLocks noGrp="1"/>
          </p:cNvSpPr>
          <p:nvPr>
            <p:ph type="body" sz="quarter" idx="17" hasCustomPrompt="1"/>
          </p:nvPr>
        </p:nvSpPr>
        <p:spPr>
          <a:xfrm>
            <a:off x="4829175" y="5280126"/>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6" name="Text Placeholder 2"/>
          <p:cNvSpPr>
            <a:spLocks noGrp="1"/>
          </p:cNvSpPr>
          <p:nvPr>
            <p:ph type="body" sz="quarter" idx="18"/>
          </p:nvPr>
        </p:nvSpPr>
        <p:spPr>
          <a:xfrm>
            <a:off x="182879" y="1938338"/>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
        <p:nvSpPr>
          <p:cNvPr id="18" name="Text Placeholder 2"/>
          <p:cNvSpPr>
            <a:spLocks noGrp="1"/>
          </p:cNvSpPr>
          <p:nvPr>
            <p:ph type="body" sz="quarter" idx="19" hasCustomPrompt="1"/>
          </p:nvPr>
        </p:nvSpPr>
        <p:spPr>
          <a:xfrm>
            <a:off x="4829175" y="1320800"/>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19" name="Text Placeholder 2"/>
          <p:cNvSpPr>
            <a:spLocks noGrp="1"/>
          </p:cNvSpPr>
          <p:nvPr>
            <p:ph type="body" sz="quarter" idx="20" hasCustomPrompt="1"/>
          </p:nvPr>
        </p:nvSpPr>
        <p:spPr>
          <a:xfrm>
            <a:off x="4829175" y="2879261"/>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0" name="Text Placeholder 2"/>
          <p:cNvSpPr>
            <a:spLocks noGrp="1"/>
          </p:cNvSpPr>
          <p:nvPr>
            <p:ph type="body" sz="quarter" idx="21" hasCustomPrompt="1"/>
          </p:nvPr>
        </p:nvSpPr>
        <p:spPr>
          <a:xfrm>
            <a:off x="4829175" y="4261415"/>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1" name="Text Placeholder 2"/>
          <p:cNvSpPr>
            <a:spLocks noGrp="1"/>
          </p:cNvSpPr>
          <p:nvPr>
            <p:ph type="body" sz="quarter" idx="22" hasCustomPrompt="1"/>
          </p:nvPr>
        </p:nvSpPr>
        <p:spPr>
          <a:xfrm>
            <a:off x="4829175" y="5819876"/>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Tree>
    <p:extLst>
      <p:ext uri="{BB962C8B-B14F-4D97-AF65-F5344CB8AC3E}">
        <p14:creationId xmlns:p14="http://schemas.microsoft.com/office/powerpoint/2010/main" val="1593194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19759073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ide-Master-1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18B9D9-EAAF-8B43-92A4-D9755D91A46A}"/>
              </a:ext>
            </a:extLst>
          </p:cNvPr>
          <p:cNvSpPr/>
          <p:nvPr userDrawn="1"/>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1D31509-1C87-EA4C-AACC-37A0158B6EBF}"/>
              </a:ext>
            </a:extLst>
          </p:cNvPr>
          <p:cNvSpPr/>
          <p:nvPr userDrawn="1"/>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7D7CEFA-9F8B-4A41-9717-7E74813F7281}"/>
              </a:ext>
            </a:extLst>
          </p:cNvPr>
          <p:cNvSpPr/>
          <p:nvPr userDrawn="1"/>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8524A90-766A-154D-B604-4C19A508A538}"/>
              </a:ext>
            </a:extLst>
          </p:cNvPr>
          <p:cNvSpPr/>
          <p:nvPr userDrawn="1"/>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DEE3335D-C469-4FE0-AD7E-0CAB9860E413}"/>
              </a:ext>
            </a:extLst>
          </p:cNvPr>
          <p:cNvSpPr>
            <a:spLocks noGrp="1"/>
          </p:cNvSpPr>
          <p:nvPr>
            <p:ph type="pic" sz="quarter" idx="12"/>
          </p:nvPr>
        </p:nvSpPr>
        <p:spPr>
          <a:xfrm>
            <a:off x="9425918" y="220577"/>
            <a:ext cx="2766082"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A9235618-85BC-4B08-AC9E-81D5498B2726}"/>
              </a:ext>
            </a:extLst>
          </p:cNvPr>
          <p:cNvSpPr>
            <a:spLocks noGrp="1"/>
          </p:cNvSpPr>
          <p:nvPr>
            <p:ph type="pic" sz="quarter" idx="11"/>
          </p:nvPr>
        </p:nvSpPr>
        <p:spPr>
          <a:xfrm>
            <a:off x="6453527"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E7398F2B-3F76-4903-9FC4-FFD3DA800728}"/>
              </a:ext>
            </a:extLst>
          </p:cNvPr>
          <p:cNvSpPr>
            <a:spLocks noGrp="1"/>
          </p:cNvSpPr>
          <p:nvPr>
            <p:ph type="pic" sz="quarter" idx="10"/>
          </p:nvPr>
        </p:nvSpPr>
        <p:spPr>
          <a:xfrm>
            <a:off x="3481136"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6"/>
          </p:nvPr>
        </p:nvSpPr>
        <p:spPr>
          <a:xfrm>
            <a:off x="182879" y="3610726"/>
            <a:ext cx="30919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3" name="Text Placeholder 2"/>
          <p:cNvSpPr>
            <a:spLocks noGrp="1"/>
          </p:cNvSpPr>
          <p:nvPr>
            <p:ph type="body" sz="quarter" idx="17"/>
          </p:nvPr>
        </p:nvSpPr>
        <p:spPr>
          <a:xfrm>
            <a:off x="201929" y="233363"/>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624077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ide-Master-1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DCF1F-012D-1942-A496-F0D5CF0B64F2}"/>
              </a:ext>
            </a:extLst>
          </p:cNvPr>
          <p:cNvSpPr/>
          <p:nvPr userDrawn="1"/>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CEAAF0-09B7-D34D-9E67-D6F94E15FE80}"/>
              </a:ext>
            </a:extLst>
          </p:cNvPr>
          <p:cNvSpPr/>
          <p:nvPr userDrawn="1"/>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E724751D-E259-4D7C-AF2A-56FEFBE7500B}"/>
              </a:ext>
            </a:extLst>
          </p:cNvPr>
          <p:cNvSpPr>
            <a:spLocks noGrp="1"/>
          </p:cNvSpPr>
          <p:nvPr>
            <p:ph type="pic" sz="quarter" idx="11"/>
          </p:nvPr>
        </p:nvSpPr>
        <p:spPr>
          <a:xfrm>
            <a:off x="412527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0DF2EBD4-D916-4236-A8F7-8772EED55770}"/>
              </a:ext>
            </a:extLst>
          </p:cNvPr>
          <p:cNvSpPr>
            <a:spLocks noGrp="1"/>
          </p:cNvSpPr>
          <p:nvPr>
            <p:ph type="pic" sz="quarter" idx="10"/>
          </p:nvPr>
        </p:nvSpPr>
        <p:spPr>
          <a:xfrm>
            <a:off x="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7A26F71A-4B60-A34D-81FF-F0C8D2463032}"/>
              </a:ext>
            </a:extLst>
          </p:cNvPr>
          <p:cNvSpPr>
            <a:spLocks noGrp="1"/>
          </p:cNvSpPr>
          <p:nvPr>
            <p:ph type="pic" sz="quarter" idx="13"/>
          </p:nvPr>
        </p:nvSpPr>
        <p:spPr>
          <a:xfrm>
            <a:off x="8250551"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3" name="Text Placeholder 2"/>
          <p:cNvSpPr>
            <a:spLocks noGrp="1"/>
          </p:cNvSpPr>
          <p:nvPr>
            <p:ph type="body" sz="quarter" idx="14"/>
          </p:nvPr>
        </p:nvSpPr>
        <p:spPr>
          <a:xfrm>
            <a:off x="85725" y="104775"/>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0" name="Text Placeholder 2"/>
          <p:cNvSpPr>
            <a:spLocks noGrp="1"/>
          </p:cNvSpPr>
          <p:nvPr>
            <p:ph type="body" sz="quarter" idx="15"/>
          </p:nvPr>
        </p:nvSpPr>
        <p:spPr>
          <a:xfrm>
            <a:off x="4262434" y="3674982"/>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662906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lide-Master-19">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82A02FFC-3CA1-0642-93AF-5074F249E082}"/>
              </a:ext>
            </a:extLst>
          </p:cNvPr>
          <p:cNvSpPr>
            <a:spLocks noGrp="1"/>
          </p:cNvSpPr>
          <p:nvPr>
            <p:ph type="pic" sz="quarter" idx="11"/>
          </p:nvPr>
        </p:nvSpPr>
        <p:spPr>
          <a:xfrm>
            <a:off x="825055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2" name="Picture Placeholder 6">
            <a:extLst>
              <a:ext uri="{FF2B5EF4-FFF2-40B4-BE49-F238E27FC236}">
                <a16:creationId xmlns:a16="http://schemas.microsoft.com/office/drawing/2014/main" id="{3386296A-239B-4D4A-B64C-ACE349820A04}"/>
              </a:ext>
            </a:extLst>
          </p:cNvPr>
          <p:cNvSpPr>
            <a:spLocks noGrp="1"/>
          </p:cNvSpPr>
          <p:nvPr>
            <p:ph type="pic" sz="quarter" idx="10"/>
          </p:nvPr>
        </p:nvSpPr>
        <p:spPr>
          <a:xfrm>
            <a:off x="412528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B487FE34-EE58-D443-950F-3BA11093A2ED}"/>
              </a:ext>
            </a:extLst>
          </p:cNvPr>
          <p:cNvSpPr>
            <a:spLocks noGrp="1"/>
          </p:cNvSpPr>
          <p:nvPr>
            <p:ph type="pic" sz="quarter" idx="13"/>
          </p:nvPr>
        </p:nvSpPr>
        <p:spPr>
          <a:xfrm>
            <a:off x="0"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4FB11D1B-23D9-914B-B4DF-C1A18D4099AC}"/>
              </a:ext>
            </a:extLst>
          </p:cNvPr>
          <p:cNvSpPr/>
          <p:nvPr userDrawn="1"/>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a:spLocks noGrp="1"/>
          </p:cNvSpPr>
          <p:nvPr>
            <p:ph type="body" sz="quarter" idx="15"/>
          </p:nvPr>
        </p:nvSpPr>
        <p:spPr>
          <a:xfrm>
            <a:off x="4262438" y="154066"/>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7" name="Text Placeholder 2"/>
          <p:cNvSpPr>
            <a:spLocks noGrp="1"/>
          </p:cNvSpPr>
          <p:nvPr>
            <p:ph type="body" sz="quarter" idx="16"/>
          </p:nvPr>
        </p:nvSpPr>
        <p:spPr>
          <a:xfrm>
            <a:off x="8250554" y="3686175"/>
            <a:ext cx="39414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922967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lide-Master-20">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00EC363-6CF4-DD49-9484-692008658916}"/>
              </a:ext>
            </a:extLst>
          </p:cNvPr>
          <p:cNvSpPr>
            <a:spLocks noGrp="1"/>
          </p:cNvSpPr>
          <p:nvPr>
            <p:ph type="pic" sz="quarter" idx="10"/>
          </p:nvPr>
        </p:nvSpPr>
        <p:spPr>
          <a:xfrm>
            <a:off x="309371" y="4756480"/>
            <a:ext cx="2658631" cy="210151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0" name="Picture Placeholder 6">
            <a:extLst>
              <a:ext uri="{FF2B5EF4-FFF2-40B4-BE49-F238E27FC236}">
                <a16:creationId xmlns:a16="http://schemas.microsoft.com/office/drawing/2014/main" id="{D4593450-55F2-D44E-804E-12FAD4A366CD}"/>
              </a:ext>
            </a:extLst>
          </p:cNvPr>
          <p:cNvSpPr>
            <a:spLocks noGrp="1"/>
          </p:cNvSpPr>
          <p:nvPr>
            <p:ph type="pic" sz="quarter" idx="14"/>
          </p:nvPr>
        </p:nvSpPr>
        <p:spPr>
          <a:xfrm>
            <a:off x="309371" y="237824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1" name="Picture Placeholder 6">
            <a:extLst>
              <a:ext uri="{FF2B5EF4-FFF2-40B4-BE49-F238E27FC236}">
                <a16:creationId xmlns:a16="http://schemas.microsoft.com/office/drawing/2014/main" id="{F96EAECF-2A78-E044-922F-388205B0447E}"/>
              </a:ext>
            </a:extLst>
          </p:cNvPr>
          <p:cNvSpPr>
            <a:spLocks noGrp="1"/>
          </p:cNvSpPr>
          <p:nvPr>
            <p:ph type="pic" sz="quarter" idx="15"/>
          </p:nvPr>
        </p:nvSpPr>
        <p:spPr>
          <a:xfrm>
            <a:off x="309371" y="-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B6F40A56-A169-3F4A-9F0A-6E8D6FE7BB22}"/>
              </a:ext>
            </a:extLst>
          </p:cNvPr>
          <p:cNvSpPr>
            <a:spLocks noGrp="1"/>
          </p:cNvSpPr>
          <p:nvPr>
            <p:ph type="pic" sz="quarter" idx="13"/>
          </p:nvPr>
        </p:nvSpPr>
        <p:spPr>
          <a:xfrm>
            <a:off x="7502065" y="0"/>
            <a:ext cx="3796800"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6" name="Rectangle 5">
            <a:extLst>
              <a:ext uri="{FF2B5EF4-FFF2-40B4-BE49-F238E27FC236}">
                <a16:creationId xmlns:a16="http://schemas.microsoft.com/office/drawing/2014/main" id="{287DF07B-EB24-0440-8559-2D0CF8D3E2F7}"/>
              </a:ext>
            </a:extLst>
          </p:cNvPr>
          <p:cNvSpPr/>
          <p:nvPr userDrawn="1"/>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37861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lide-Master-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6226812-9524-6544-A218-1A7ADCDDA26B}"/>
              </a:ext>
            </a:extLst>
          </p:cNvPr>
          <p:cNvSpPr>
            <a:spLocks noGrp="1"/>
          </p:cNvSpPr>
          <p:nvPr>
            <p:ph type="pic" sz="quarter" idx="15"/>
          </p:nvPr>
        </p:nvSpPr>
        <p:spPr>
          <a:xfrm>
            <a:off x="417093" y="-1"/>
            <a:ext cx="3513221"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8" name="Picture Placeholder 6">
            <a:extLst>
              <a:ext uri="{FF2B5EF4-FFF2-40B4-BE49-F238E27FC236}">
                <a16:creationId xmlns:a16="http://schemas.microsoft.com/office/drawing/2014/main" id="{5DF98DDB-2993-D94B-BB3D-90A6AA3A18C0}"/>
              </a:ext>
            </a:extLst>
          </p:cNvPr>
          <p:cNvSpPr>
            <a:spLocks noGrp="1"/>
          </p:cNvSpPr>
          <p:nvPr>
            <p:ph type="pic" sz="quarter" idx="16"/>
          </p:nvPr>
        </p:nvSpPr>
        <p:spPr>
          <a:xfrm>
            <a:off x="4299284" y="-1"/>
            <a:ext cx="7892716"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B1AEB6DD-4F26-2342-B8BC-C69D0ADF9033}"/>
              </a:ext>
            </a:extLst>
          </p:cNvPr>
          <p:cNvSpPr>
            <a:spLocks noGrp="1"/>
          </p:cNvSpPr>
          <p:nvPr>
            <p:ph type="pic" sz="quarter" idx="17"/>
          </p:nvPr>
        </p:nvSpPr>
        <p:spPr>
          <a:xfrm>
            <a:off x="4609222" y="4332173"/>
            <a:ext cx="1728678" cy="1728678"/>
          </a:xfrm>
          <a:custGeom>
            <a:avLst/>
            <a:gdLst>
              <a:gd name="connsiteX0" fmla="*/ 864339 w 1728678"/>
              <a:gd name="connsiteY0" fmla="*/ 0 h 1728678"/>
              <a:gd name="connsiteX1" fmla="*/ 1728678 w 1728678"/>
              <a:gd name="connsiteY1" fmla="*/ 864339 h 1728678"/>
              <a:gd name="connsiteX2" fmla="*/ 864339 w 1728678"/>
              <a:gd name="connsiteY2" fmla="*/ 1728678 h 1728678"/>
              <a:gd name="connsiteX3" fmla="*/ 0 w 1728678"/>
              <a:gd name="connsiteY3" fmla="*/ 864339 h 1728678"/>
              <a:gd name="connsiteX4" fmla="*/ 864339 w 1728678"/>
              <a:gd name="connsiteY4" fmla="*/ 0 h 172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678" h="1728678">
                <a:moveTo>
                  <a:pt x="864339" y="0"/>
                </a:moveTo>
                <a:cubicBezTo>
                  <a:pt x="1341700" y="0"/>
                  <a:pt x="1728678" y="386978"/>
                  <a:pt x="1728678" y="864339"/>
                </a:cubicBezTo>
                <a:cubicBezTo>
                  <a:pt x="1728678" y="1341700"/>
                  <a:pt x="1341700" y="1728678"/>
                  <a:pt x="864339" y="1728678"/>
                </a:cubicBezTo>
                <a:cubicBezTo>
                  <a:pt x="386978" y="1728678"/>
                  <a:pt x="0" y="1341700"/>
                  <a:pt x="0" y="864339"/>
                </a:cubicBezTo>
                <a:cubicBezTo>
                  <a:pt x="0" y="386978"/>
                  <a:pt x="386978" y="0"/>
                  <a:pt x="864339"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D91ACB8E-CA30-3540-8A16-910E921BF86E}"/>
              </a:ext>
            </a:extLst>
          </p:cNvPr>
          <p:cNvSpPr/>
          <p:nvPr userDrawn="1"/>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a:spLocks noGrp="1"/>
          </p:cNvSpPr>
          <p:nvPr>
            <p:ph type="body" sz="quarter" idx="18"/>
          </p:nvPr>
        </p:nvSpPr>
        <p:spPr>
          <a:xfrm>
            <a:off x="609600" y="3629026"/>
            <a:ext cx="3143250"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365944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lide-Master-2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B08AF-4F26-4542-A14E-28003ACB4253}"/>
              </a:ext>
            </a:extLst>
          </p:cNvPr>
          <p:cNvSpPr/>
          <p:nvPr userDrawn="1"/>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3B11EC6F-D88B-CE4B-8BA1-9C5C35FE998E}"/>
              </a:ext>
            </a:extLst>
          </p:cNvPr>
          <p:cNvSpPr>
            <a:spLocks noGrp="1"/>
          </p:cNvSpPr>
          <p:nvPr>
            <p:ph type="pic" sz="quarter" idx="11"/>
          </p:nvPr>
        </p:nvSpPr>
        <p:spPr>
          <a:xfrm>
            <a:off x="9437867" y="757644"/>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9" name="Picture Placeholder 7">
            <a:extLst>
              <a:ext uri="{FF2B5EF4-FFF2-40B4-BE49-F238E27FC236}">
                <a16:creationId xmlns:a16="http://schemas.microsoft.com/office/drawing/2014/main" id="{12059850-4696-374A-A782-C23B9AEA28E8}"/>
              </a:ext>
            </a:extLst>
          </p:cNvPr>
          <p:cNvSpPr>
            <a:spLocks noGrp="1"/>
          </p:cNvSpPr>
          <p:nvPr>
            <p:ph type="pic" sz="quarter" idx="12"/>
          </p:nvPr>
        </p:nvSpPr>
        <p:spPr>
          <a:xfrm>
            <a:off x="9436960" y="3631411"/>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5" name="Picture Placeholder 4">
            <a:extLst>
              <a:ext uri="{FF2B5EF4-FFF2-40B4-BE49-F238E27FC236}">
                <a16:creationId xmlns:a16="http://schemas.microsoft.com/office/drawing/2014/main" id="{15A36E1E-FD44-8341-8BBF-C62ED101262A}"/>
              </a:ext>
            </a:extLst>
          </p:cNvPr>
          <p:cNvSpPr>
            <a:spLocks noGrp="1"/>
          </p:cNvSpPr>
          <p:nvPr>
            <p:ph type="pic" sz="quarter" idx="10"/>
          </p:nvPr>
        </p:nvSpPr>
        <p:spPr>
          <a:xfrm>
            <a:off x="5312190" y="671805"/>
            <a:ext cx="2547257" cy="5514392"/>
          </a:xfrm>
          <a:custGeom>
            <a:avLst/>
            <a:gdLst>
              <a:gd name="connsiteX0" fmla="*/ 265934 w 2547257"/>
              <a:gd name="connsiteY0" fmla="*/ 0 h 5514392"/>
              <a:gd name="connsiteX1" fmla="*/ 2281323 w 2547257"/>
              <a:gd name="connsiteY1" fmla="*/ 0 h 5514392"/>
              <a:gd name="connsiteX2" fmla="*/ 2547257 w 2547257"/>
              <a:gd name="connsiteY2" fmla="*/ 265934 h 5514392"/>
              <a:gd name="connsiteX3" fmla="*/ 2547257 w 2547257"/>
              <a:gd name="connsiteY3" fmla="*/ 5248458 h 5514392"/>
              <a:gd name="connsiteX4" fmla="*/ 2281323 w 2547257"/>
              <a:gd name="connsiteY4" fmla="*/ 5514392 h 5514392"/>
              <a:gd name="connsiteX5" fmla="*/ 265934 w 2547257"/>
              <a:gd name="connsiteY5" fmla="*/ 5514392 h 5514392"/>
              <a:gd name="connsiteX6" fmla="*/ 0 w 2547257"/>
              <a:gd name="connsiteY6" fmla="*/ 5248458 h 5514392"/>
              <a:gd name="connsiteX7" fmla="*/ 0 w 2547257"/>
              <a:gd name="connsiteY7" fmla="*/ 265934 h 5514392"/>
              <a:gd name="connsiteX8" fmla="*/ 265934 w 2547257"/>
              <a:gd name="connsiteY8" fmla="*/ 0 h 55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7257" h="5514392">
                <a:moveTo>
                  <a:pt x="265934" y="0"/>
                </a:moveTo>
                <a:lnTo>
                  <a:pt x="2281323" y="0"/>
                </a:lnTo>
                <a:cubicBezTo>
                  <a:pt x="2428194" y="0"/>
                  <a:pt x="2547257" y="119063"/>
                  <a:pt x="2547257" y="265934"/>
                </a:cubicBezTo>
                <a:lnTo>
                  <a:pt x="2547257" y="5248458"/>
                </a:lnTo>
                <a:cubicBezTo>
                  <a:pt x="2547257" y="5395329"/>
                  <a:pt x="2428194" y="5514392"/>
                  <a:pt x="2281323" y="5514392"/>
                </a:cubicBezTo>
                <a:lnTo>
                  <a:pt x="265934" y="5514392"/>
                </a:lnTo>
                <a:cubicBezTo>
                  <a:pt x="119063" y="5514392"/>
                  <a:pt x="0" y="5395329"/>
                  <a:pt x="0" y="5248458"/>
                </a:cubicBezTo>
                <a:lnTo>
                  <a:pt x="0" y="265934"/>
                </a:lnTo>
                <a:cubicBezTo>
                  <a:pt x="0" y="119063"/>
                  <a:pt x="119063" y="0"/>
                  <a:pt x="265934" y="0"/>
                </a:cubicBezTo>
                <a:close/>
              </a:path>
            </a:pathLst>
          </a:custGeom>
          <a:pattFill prst="pct5">
            <a:fgClr>
              <a:srgbClr val="00B0F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11003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Master-2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C40AC-5A67-D743-A4C5-0DDBE614A6A5}"/>
              </a:ext>
            </a:extLst>
          </p:cNvPr>
          <p:cNvSpPr/>
          <p:nvPr userDrawn="1"/>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736B72A3-CE02-4B1C-A478-94F08E2D685C}"/>
              </a:ext>
            </a:extLst>
          </p:cNvPr>
          <p:cNvSpPr>
            <a:spLocks noGrp="1"/>
          </p:cNvSpPr>
          <p:nvPr>
            <p:ph type="pic" sz="quarter" idx="10"/>
          </p:nvPr>
        </p:nvSpPr>
        <p:spPr>
          <a:xfrm>
            <a:off x="6955953" y="2245490"/>
            <a:ext cx="4003566" cy="2502000"/>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10268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Master-2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6F5BDA-30D4-BD4E-9BA3-13211AB29AF6}"/>
              </a:ext>
            </a:extLst>
          </p:cNvPr>
          <p:cNvSpPr/>
          <p:nvPr userDrawn="1"/>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B09011D3-43C3-F44B-A889-1375F485F53D}"/>
              </a:ext>
            </a:extLst>
          </p:cNvPr>
          <p:cNvSpPr>
            <a:spLocks noGrp="1"/>
          </p:cNvSpPr>
          <p:nvPr>
            <p:ph type="pic" sz="quarter" idx="10"/>
          </p:nvPr>
        </p:nvSpPr>
        <p:spPr>
          <a:xfrm>
            <a:off x="-578102" y="1689099"/>
            <a:ext cx="5551154" cy="4030663"/>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5" name="Text Placeholder 2"/>
          <p:cNvSpPr>
            <a:spLocks noGrp="1"/>
          </p:cNvSpPr>
          <p:nvPr>
            <p:ph type="body" sz="quarter" idx="15"/>
          </p:nvPr>
        </p:nvSpPr>
        <p:spPr>
          <a:xfrm>
            <a:off x="5233984" y="400050"/>
            <a:ext cx="6157916" cy="1076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6" name="Text Placeholder 2"/>
          <p:cNvSpPr>
            <a:spLocks noGrp="1"/>
          </p:cNvSpPr>
          <p:nvPr>
            <p:ph type="body" sz="quarter" idx="16" hasCustomPrompt="1"/>
          </p:nvPr>
        </p:nvSpPr>
        <p:spPr>
          <a:xfrm>
            <a:off x="5503564" y="1689099"/>
            <a:ext cx="6157916" cy="4549776"/>
          </a:xfr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cap="none"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p:txBody>
      </p:sp>
    </p:spTree>
    <p:extLst>
      <p:ext uri="{BB962C8B-B14F-4D97-AF65-F5344CB8AC3E}">
        <p14:creationId xmlns:p14="http://schemas.microsoft.com/office/powerpoint/2010/main" val="2841225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Master-2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76C30-2E22-E244-9877-10A190B996D3}"/>
              </a:ext>
            </a:extLst>
          </p:cNvPr>
          <p:cNvSpPr/>
          <p:nvPr userDrawn="1"/>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84D6E1F8-4480-4324-8BDD-3FA0FE575879}"/>
              </a:ext>
            </a:extLst>
          </p:cNvPr>
          <p:cNvSpPr>
            <a:spLocks noGrp="1"/>
          </p:cNvSpPr>
          <p:nvPr>
            <p:ph type="pic" sz="quarter" idx="10"/>
          </p:nvPr>
        </p:nvSpPr>
        <p:spPr>
          <a:xfrm>
            <a:off x="1126345" y="2306864"/>
            <a:ext cx="4886895" cy="276136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25265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ide-Master-2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48D30-BD84-AC43-9246-454A75A78D9B}"/>
              </a:ext>
            </a:extLst>
          </p:cNvPr>
          <p:cNvSpPr/>
          <p:nvPr userDrawn="1"/>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3">
            <a:extLst>
              <a:ext uri="{FF2B5EF4-FFF2-40B4-BE49-F238E27FC236}">
                <a16:creationId xmlns:a16="http://schemas.microsoft.com/office/drawing/2014/main" id="{89CF6244-BEE3-4641-BB0C-47733C3DD3E9}"/>
              </a:ext>
            </a:extLst>
          </p:cNvPr>
          <p:cNvSpPr>
            <a:spLocks noGrp="1"/>
          </p:cNvSpPr>
          <p:nvPr>
            <p:ph type="pic" sz="quarter" idx="10"/>
          </p:nvPr>
        </p:nvSpPr>
        <p:spPr>
          <a:xfrm>
            <a:off x="893136" y="0"/>
            <a:ext cx="638396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10" name="Rectangle 9">
            <a:extLst>
              <a:ext uri="{FF2B5EF4-FFF2-40B4-BE49-F238E27FC236}">
                <a16:creationId xmlns:a16="http://schemas.microsoft.com/office/drawing/2014/main" id="{A9A8C7FE-83DD-1C41-BDF1-184A793C1145}"/>
              </a:ext>
            </a:extLst>
          </p:cNvPr>
          <p:cNvSpPr/>
          <p:nvPr userDrawn="1"/>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702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2"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11"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626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41D0E8-01C7-FF4F-933F-B9446BB036D1}" type="datetimeFigureOut">
              <a:rPr lang="en-US" smtClean="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9FA13-2FB3-DF4E-A237-A66A9D175852}" type="slidenum">
              <a:rPr lang="en-US" smtClean="0"/>
              <a:t>‹#›</a:t>
            </a:fld>
            <a:endParaRPr lang="en-US"/>
          </a:p>
        </p:txBody>
      </p:sp>
    </p:spTree>
    <p:extLst>
      <p:ext uri="{BB962C8B-B14F-4D97-AF65-F5344CB8AC3E}">
        <p14:creationId xmlns:p14="http://schemas.microsoft.com/office/powerpoint/2010/main" val="22106581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Slide-Master-1">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5A5A17-956E-8651-70E4-E5F88479B5DD}"/>
              </a:ext>
            </a:extLst>
          </p:cNvPr>
          <p:cNvPicPr>
            <a:picLocks noChangeArrowheads="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304" y="591621"/>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userDrawn="1"/>
        </p:nvCxnSpPr>
        <p:spPr>
          <a:xfrm>
            <a:off x="1033382" y="2243673"/>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1" hasCustomPrompt="1"/>
          </p:nvPr>
        </p:nvSpPr>
        <p:spPr>
          <a:xfrm>
            <a:off x="1033382" y="2389876"/>
            <a:ext cx="9091693" cy="1175706"/>
          </a:xfrm>
          <a:noFill/>
        </p:spPr>
        <p:txBody>
          <a:bodyPr wrap="square" rtlCol="0">
            <a:spAutoFit/>
          </a:bodyPr>
          <a:lstStyle>
            <a:lvl1pPr marL="0" indent="0">
              <a:buNone/>
              <a:defRPr lang="en-US" sz="4400" b="1" baseline="0" dirty="0" smtClean="0">
                <a:solidFill>
                  <a:schemeClr val="bg1"/>
                </a:solidFill>
                <a:latin typeface="+mj-lt"/>
                <a:ea typeface="Montserrat ExtraBold" charset="0"/>
                <a:cs typeface="Montserrat ExtraBold" charset="0"/>
              </a:defRPr>
            </a:lvl1pPr>
          </a:lstStyle>
          <a:p>
            <a:pPr marL="0" lvl="0">
              <a:lnSpc>
                <a:spcPct val="80000"/>
              </a:lnSpc>
            </a:pPr>
            <a:r>
              <a:rPr lang="en-US" dirty="0"/>
              <a:t>Edit Master text styles</a:t>
            </a:r>
            <a:br>
              <a:rPr lang="en-US" dirty="0"/>
            </a:br>
            <a:r>
              <a:rPr lang="en-US" dirty="0"/>
              <a:t>to edit title presentation</a:t>
            </a:r>
          </a:p>
        </p:txBody>
      </p:sp>
      <p:sp>
        <p:nvSpPr>
          <p:cNvPr id="21" name="Text Placeholder 2"/>
          <p:cNvSpPr>
            <a:spLocks noGrp="1"/>
          </p:cNvSpPr>
          <p:nvPr>
            <p:ph type="body" sz="quarter" idx="12" hasCustomPrompt="1"/>
          </p:nvPr>
        </p:nvSpPr>
        <p:spPr>
          <a:xfrm>
            <a:off x="1033382" y="3892946"/>
            <a:ext cx="7553325" cy="535531"/>
          </a:xfrm>
          <a:noFill/>
        </p:spPr>
        <p:txBody>
          <a:bodyPr wrap="square" rtlCol="0">
            <a:spAutoFit/>
          </a:bodyPr>
          <a:lstStyle>
            <a:lvl1pPr marL="0" indent="0">
              <a:buNone/>
              <a:defRPr lang="en-US" sz="3200" b="1" dirty="0" smtClean="0">
                <a:solidFill>
                  <a:schemeClr val="accent1"/>
                </a:solidFill>
                <a:ea typeface="Montserrat SemiBold" charset="0"/>
                <a:cs typeface="Montserrat SemiBold" charset="0"/>
              </a:defRPr>
            </a:lvl1pPr>
          </a:lstStyle>
          <a:p>
            <a:pPr marL="0" lvl="0"/>
            <a:r>
              <a:rPr lang="en-US" dirty="0"/>
              <a:t>Edit Presenter Name and Title</a:t>
            </a:r>
          </a:p>
        </p:txBody>
      </p:sp>
      <p:sp>
        <p:nvSpPr>
          <p:cNvPr id="22" name="Text Placeholder 2"/>
          <p:cNvSpPr>
            <a:spLocks noGrp="1"/>
          </p:cNvSpPr>
          <p:nvPr>
            <p:ph type="body" sz="quarter" idx="13" hasCustomPrompt="1"/>
          </p:nvPr>
        </p:nvSpPr>
        <p:spPr>
          <a:xfrm>
            <a:off x="1033382" y="4557245"/>
            <a:ext cx="7553325" cy="535531"/>
          </a:xfrm>
          <a:noFill/>
        </p:spPr>
        <p:txBody>
          <a:bodyPr wrap="square" rtlCol="0">
            <a:spAutoFit/>
          </a:bodyPr>
          <a:lstStyle>
            <a:lvl1pPr marL="0" indent="0">
              <a:buNone/>
              <a:defRPr lang="en-US" sz="3200" baseline="0" dirty="0" smtClean="0">
                <a:solidFill>
                  <a:schemeClr val="accent1"/>
                </a:solidFill>
                <a:ea typeface="Montserrat SemiBold" charset="0"/>
                <a:cs typeface="Montserrat SemiBold" charset="0"/>
              </a:defRPr>
            </a:lvl1pPr>
          </a:lstStyle>
          <a:p>
            <a:pPr marL="0" lvl="0"/>
            <a:r>
              <a:rPr lang="en-US" dirty="0"/>
              <a:t>Edit Presentation Date</a:t>
            </a:r>
          </a:p>
        </p:txBody>
      </p: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spTree>
    <p:extLst>
      <p:ext uri="{BB962C8B-B14F-4D97-AF65-F5344CB8AC3E}">
        <p14:creationId xmlns:p14="http://schemas.microsoft.com/office/powerpoint/2010/main" val="922265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lide-Master-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59DAAD1-3D7D-DA81-C769-CFE725736A48}"/>
              </a:ext>
            </a:extLst>
          </p:cNvPr>
          <p:cNvPicPr>
            <a:picLocks noChangeArrowheads="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598" b="1095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304" y="3471848"/>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userDrawn="1"/>
        </p:nvCxnSpPr>
        <p:spPr>
          <a:xfrm>
            <a:off x="1033382" y="5123900"/>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spTree>
    <p:extLst>
      <p:ext uri="{BB962C8B-B14F-4D97-AF65-F5344CB8AC3E}">
        <p14:creationId xmlns:p14="http://schemas.microsoft.com/office/powerpoint/2010/main" val="15550302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3627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3"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12"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3" name="Straight Connector 12">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1779098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7"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8"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2" name="Straight Connector 11">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19158824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3404856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4" name="Text Placeholder 11"/>
          <p:cNvSpPr>
            <a:spLocks noGrp="1"/>
          </p:cNvSpPr>
          <p:nvPr>
            <p:ph type="body" sz="quarter" idx="10" hasCustomPrompt="1"/>
          </p:nvPr>
        </p:nvSpPr>
        <p:spPr>
          <a:xfrm>
            <a:off x="8244957" y="6422401"/>
            <a:ext cx="3314700" cy="274320"/>
          </a:xfrm>
        </p:spPr>
        <p:txBody>
          <a:bodyPr anchor="ctr">
            <a:normAutofit/>
          </a:bodyPr>
          <a:lstStyle>
            <a:lvl1pPr marL="0" indent="0" algn="r">
              <a:buNone/>
              <a:defRPr sz="1200"/>
            </a:lvl1pPr>
          </a:lstStyle>
          <a:p>
            <a:pPr lvl="0"/>
            <a:r>
              <a:rPr lang="en-US" dirty="0"/>
              <a:t>Reference: XXX</a:t>
            </a:r>
          </a:p>
        </p:txBody>
      </p:sp>
    </p:spTree>
    <p:extLst>
      <p:ext uri="{BB962C8B-B14F-4D97-AF65-F5344CB8AC3E}">
        <p14:creationId xmlns:p14="http://schemas.microsoft.com/office/powerpoint/2010/main" val="29575564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2"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11"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768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lide-Master-4">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2381250"/>
            <a:ext cx="12192000" cy="447675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cxnSp>
        <p:nvCxnSpPr>
          <p:cNvPr id="4" name="Straight Connector 3">
            <a:extLst>
              <a:ext uri="{FF2B5EF4-FFF2-40B4-BE49-F238E27FC236}">
                <a16:creationId xmlns:a16="http://schemas.microsoft.com/office/drawing/2014/main" id="{44F6AF0A-A06A-2E4B-80F4-16264C3F7965}"/>
              </a:ext>
            </a:extLst>
          </p:cNvPr>
          <p:cNvCxnSpPr>
            <a:cxnSpLocks/>
          </p:cNvCxnSpPr>
          <p:nvPr userDrawn="1"/>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04800" y="622146"/>
            <a:ext cx="11582400" cy="1182930"/>
            <a:chOff x="743482" y="1174596"/>
            <a:chExt cx="4485874" cy="4557144"/>
          </a:xfrm>
        </p:grpSpPr>
        <p:sp>
          <p:nvSpPr>
            <p:cNvPr id="6" name="Rectangle 5">
              <a:extLst>
                <a:ext uri="{FF2B5EF4-FFF2-40B4-BE49-F238E27FC236}">
                  <a16:creationId xmlns:a16="http://schemas.microsoft.com/office/drawing/2014/main" id="{11AF6A0E-4FFD-9441-AC99-F5083C9461D1}"/>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0" name="Text Placeholder 9"/>
          <p:cNvSpPr>
            <a:spLocks noGrp="1"/>
          </p:cNvSpPr>
          <p:nvPr>
            <p:ph type="body" sz="quarter" idx="11"/>
          </p:nvPr>
        </p:nvSpPr>
        <p:spPr>
          <a:xfrm>
            <a:off x="2428875" y="742950"/>
            <a:ext cx="7334250" cy="800100"/>
          </a:xfrm>
        </p:spPr>
        <p:txBody>
          <a:bodyPr anchor="ctr">
            <a:normAutofit/>
          </a:bodyPr>
          <a:lstStyle>
            <a:lvl1pPr marL="0" indent="0" algn="ctr">
              <a:buFont typeface="Arial" panose="020B0604020202020204" pitchFamily="34" charset="0"/>
              <a:buNone/>
              <a:defRPr sz="4400" b="1" cap="all" baseline="0">
                <a:solidFill>
                  <a:schemeClr val="bg1"/>
                </a:solidFill>
              </a:defRPr>
            </a:lvl1pPr>
            <a:lvl2pPr marL="0" indent="0" algn="ctr">
              <a:buFont typeface="Arial" panose="020B0604020202020204" pitchFamily="34" charset="0"/>
              <a:buNone/>
              <a:defRPr cap="all" baseline="0">
                <a:solidFill>
                  <a:schemeClr val="bg1"/>
                </a:solidFill>
              </a:defRPr>
            </a:lvl2pPr>
            <a:lvl3pPr marL="0" indent="0" algn="ctr">
              <a:buFont typeface="Arial" panose="020B0604020202020204" pitchFamily="34" charset="0"/>
              <a:buNone/>
              <a:defRPr cap="all" baseline="0">
                <a:solidFill>
                  <a:schemeClr val="bg1"/>
                </a:solidFill>
              </a:defRPr>
            </a:lvl3pPr>
            <a:lvl4pPr marL="0" indent="0" algn="ctr">
              <a:buFont typeface="Arial" panose="020B0604020202020204" pitchFamily="34" charset="0"/>
              <a:buNone/>
              <a:defRPr cap="all" baseline="0">
                <a:solidFill>
                  <a:schemeClr val="bg1"/>
                </a:solidFill>
              </a:defRPr>
            </a:lvl4pPr>
            <a:lvl5pPr marL="0" indent="0" algn="ctr">
              <a:buFont typeface="Arial" panose="020B0604020202020204" pitchFamily="34" charset="0"/>
              <a:buNone/>
              <a:defRPr cap="all"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502320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lide-Master-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272C781-3049-6844-A8C4-23F9F505CC32}"/>
              </a:ext>
            </a:extLst>
          </p:cNvPr>
          <p:cNvSpPr>
            <a:spLocks noGrp="1"/>
          </p:cNvSpPr>
          <p:nvPr>
            <p:ph type="pic" sz="quarter" idx="10"/>
          </p:nvPr>
        </p:nvSpPr>
        <p:spPr>
          <a:xfrm>
            <a:off x="5582652" y="0"/>
            <a:ext cx="6609348" cy="331152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9" name="Picture Placeholder 3">
            <a:extLst>
              <a:ext uri="{FF2B5EF4-FFF2-40B4-BE49-F238E27FC236}">
                <a16:creationId xmlns:a16="http://schemas.microsoft.com/office/drawing/2014/main" id="{41679B47-6369-BA4B-9A29-09A6D2247E6E}"/>
              </a:ext>
            </a:extLst>
          </p:cNvPr>
          <p:cNvSpPr>
            <a:spLocks noGrp="1"/>
          </p:cNvSpPr>
          <p:nvPr>
            <p:ph type="pic" sz="quarter" idx="11"/>
          </p:nvPr>
        </p:nvSpPr>
        <p:spPr>
          <a:xfrm>
            <a:off x="5582652" y="3546477"/>
            <a:ext cx="3196912" cy="263090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Picture Placeholder 3">
            <a:extLst>
              <a:ext uri="{FF2B5EF4-FFF2-40B4-BE49-F238E27FC236}">
                <a16:creationId xmlns:a16="http://schemas.microsoft.com/office/drawing/2014/main" id="{22587FD3-70D5-6D4C-843C-23B9C09000DF}"/>
              </a:ext>
            </a:extLst>
          </p:cNvPr>
          <p:cNvSpPr>
            <a:spLocks noGrp="1"/>
          </p:cNvSpPr>
          <p:nvPr>
            <p:ph type="pic" sz="quarter" idx="12"/>
          </p:nvPr>
        </p:nvSpPr>
        <p:spPr>
          <a:xfrm>
            <a:off x="8995088" y="3546477"/>
            <a:ext cx="3196912" cy="263090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60C781F4-0A67-FD48-B047-A76110C6BD0B}"/>
              </a:ext>
            </a:extLst>
          </p:cNvPr>
          <p:cNvSpPr/>
          <p:nvPr userDrawn="1"/>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6" name="Rectangle 5">
            <a:extLst>
              <a:ext uri="{FF2B5EF4-FFF2-40B4-BE49-F238E27FC236}">
                <a16:creationId xmlns:a16="http://schemas.microsoft.com/office/drawing/2014/main" id="{F50544F9-8EC6-014C-BC4B-69E1439D7B68}"/>
              </a:ext>
            </a:extLst>
          </p:cNvPr>
          <p:cNvSpPr/>
          <p:nvPr userDrawn="1"/>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7"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208639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Master-4">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2381250"/>
            <a:ext cx="12192000" cy="447675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cxnSp>
        <p:nvCxnSpPr>
          <p:cNvPr id="4" name="Straight Connector 3">
            <a:extLst>
              <a:ext uri="{FF2B5EF4-FFF2-40B4-BE49-F238E27FC236}">
                <a16:creationId xmlns:a16="http://schemas.microsoft.com/office/drawing/2014/main" id="{44F6AF0A-A06A-2E4B-80F4-16264C3F7965}"/>
              </a:ext>
            </a:extLst>
          </p:cNvPr>
          <p:cNvCxnSpPr>
            <a:cxnSpLocks/>
          </p:cNvCxnSpPr>
          <p:nvPr userDrawn="1"/>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04800" y="622146"/>
            <a:ext cx="11582400" cy="1182930"/>
            <a:chOff x="743482" y="1174596"/>
            <a:chExt cx="4485874" cy="4557144"/>
          </a:xfrm>
        </p:grpSpPr>
        <p:sp>
          <p:nvSpPr>
            <p:cNvPr id="6" name="Rectangle 5">
              <a:extLst>
                <a:ext uri="{FF2B5EF4-FFF2-40B4-BE49-F238E27FC236}">
                  <a16:creationId xmlns:a16="http://schemas.microsoft.com/office/drawing/2014/main" id="{11AF6A0E-4FFD-9441-AC99-F5083C9461D1}"/>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0" name="Text Placeholder 9"/>
          <p:cNvSpPr>
            <a:spLocks noGrp="1"/>
          </p:cNvSpPr>
          <p:nvPr>
            <p:ph type="body" sz="quarter" idx="11"/>
          </p:nvPr>
        </p:nvSpPr>
        <p:spPr>
          <a:xfrm>
            <a:off x="2428875" y="742950"/>
            <a:ext cx="7334250" cy="800100"/>
          </a:xfrm>
        </p:spPr>
        <p:txBody>
          <a:bodyPr anchor="ctr">
            <a:normAutofit/>
          </a:bodyPr>
          <a:lstStyle>
            <a:lvl1pPr marL="0" indent="0" algn="ctr">
              <a:buFont typeface="Arial" panose="020B0604020202020204" pitchFamily="34" charset="0"/>
              <a:buNone/>
              <a:defRPr sz="4400" b="1" cap="all" baseline="0">
                <a:solidFill>
                  <a:schemeClr val="bg1"/>
                </a:solidFill>
              </a:defRPr>
            </a:lvl1pPr>
            <a:lvl2pPr marL="0" indent="0" algn="ctr">
              <a:buFont typeface="Arial" panose="020B0604020202020204" pitchFamily="34" charset="0"/>
              <a:buNone/>
              <a:defRPr cap="all" baseline="0">
                <a:solidFill>
                  <a:schemeClr val="bg1"/>
                </a:solidFill>
              </a:defRPr>
            </a:lvl2pPr>
            <a:lvl3pPr marL="0" indent="0" algn="ctr">
              <a:buFont typeface="Arial" panose="020B0604020202020204" pitchFamily="34" charset="0"/>
              <a:buNone/>
              <a:defRPr cap="all" baseline="0">
                <a:solidFill>
                  <a:schemeClr val="bg1"/>
                </a:solidFill>
              </a:defRPr>
            </a:lvl3pPr>
            <a:lvl4pPr marL="0" indent="0" algn="ctr">
              <a:buFont typeface="Arial" panose="020B0604020202020204" pitchFamily="34" charset="0"/>
              <a:buNone/>
              <a:defRPr cap="all" baseline="0">
                <a:solidFill>
                  <a:schemeClr val="bg1"/>
                </a:solidFill>
              </a:defRPr>
            </a:lvl4pPr>
            <a:lvl5pPr marL="0" indent="0" algn="ctr">
              <a:buFont typeface="Arial" panose="020B0604020202020204" pitchFamily="34" charset="0"/>
              <a:buNone/>
              <a:defRPr cap="all"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6790269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lide-Master-6">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23DC278-23ED-7F4B-A0CB-70C7593BC18B}"/>
              </a:ext>
            </a:extLst>
          </p:cNvPr>
          <p:cNvSpPr>
            <a:spLocks noGrp="1"/>
          </p:cNvSpPr>
          <p:nvPr>
            <p:ph type="pic" sz="quarter" idx="10"/>
          </p:nvPr>
        </p:nvSpPr>
        <p:spPr>
          <a:xfrm>
            <a:off x="8437766" y="0"/>
            <a:ext cx="3754234"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4"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31903801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lide-Master-7">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7F40CD-4374-DF4C-9300-EE2CDE8AB94C}"/>
              </a:ext>
            </a:extLst>
          </p:cNvPr>
          <p:cNvSpPr/>
          <p:nvPr userDrawn="1"/>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6D97C06-55CC-0F49-9A97-C747879A9B42}"/>
              </a:ext>
            </a:extLst>
          </p:cNvPr>
          <p:cNvSpPr/>
          <p:nvPr userDrawn="1"/>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18FAFF43-69DA-514A-9856-18B5918F8FD3}"/>
              </a:ext>
            </a:extLst>
          </p:cNvPr>
          <p:cNvSpPr>
            <a:spLocks noGrp="1"/>
          </p:cNvSpPr>
          <p:nvPr>
            <p:ph type="pic" sz="quarter" idx="10"/>
          </p:nvPr>
        </p:nvSpPr>
        <p:spPr>
          <a:xfrm>
            <a:off x="1" y="0"/>
            <a:ext cx="12191999" cy="4064000"/>
          </a:xfrm>
          <a:custGeom>
            <a:avLst/>
            <a:gdLst>
              <a:gd name="connsiteX0" fmla="*/ 0 w 12191999"/>
              <a:gd name="connsiteY0" fmla="*/ 0 h 4064000"/>
              <a:gd name="connsiteX1" fmla="*/ 12191999 w 12191999"/>
              <a:gd name="connsiteY1" fmla="*/ 0 h 4064000"/>
              <a:gd name="connsiteX2" fmla="*/ 12191999 w 12191999"/>
              <a:gd name="connsiteY2" fmla="*/ 2991576 h 4064000"/>
              <a:gd name="connsiteX3" fmla="*/ 12191560 w 12191999"/>
              <a:gd name="connsiteY3" fmla="*/ 2991784 h 4064000"/>
              <a:gd name="connsiteX4" fmla="*/ 6095999 w 12191999"/>
              <a:gd name="connsiteY4" fmla="*/ 4064000 h 4064000"/>
              <a:gd name="connsiteX5" fmla="*/ 438 w 12191999"/>
              <a:gd name="connsiteY5" fmla="*/ 2991784 h 4064000"/>
              <a:gd name="connsiteX6" fmla="*/ 0 w 12191999"/>
              <a:gd name="connsiteY6" fmla="*/ 2991576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4000">
                <a:moveTo>
                  <a:pt x="0" y="0"/>
                </a:moveTo>
                <a:lnTo>
                  <a:pt x="12191999" y="0"/>
                </a:lnTo>
                <a:lnTo>
                  <a:pt x="12191999" y="2991576"/>
                </a:lnTo>
                <a:lnTo>
                  <a:pt x="12191560" y="2991784"/>
                </a:lnTo>
                <a:cubicBezTo>
                  <a:pt x="10742694" y="3646613"/>
                  <a:pt x="8550028" y="4064000"/>
                  <a:pt x="6095999" y="4064000"/>
                </a:cubicBezTo>
                <a:cubicBezTo>
                  <a:pt x="3641970" y="4064000"/>
                  <a:pt x="1449304" y="3646613"/>
                  <a:pt x="438" y="2991784"/>
                </a:cubicBezTo>
                <a:lnTo>
                  <a:pt x="0" y="2991576"/>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17336260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lide-Master-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FED38-6423-4F48-A200-095E24AEF1F7}"/>
              </a:ext>
            </a:extLst>
          </p:cNvPr>
          <p:cNvSpPr/>
          <p:nvPr userDrawn="1"/>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4039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lide-Master-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EE86A5-AE81-4669-8B67-417BF853B0C4}"/>
              </a:ext>
            </a:extLst>
          </p:cNvPr>
          <p:cNvSpPr>
            <a:spLocks noGrp="1"/>
          </p:cNvSpPr>
          <p:nvPr>
            <p:ph type="pic" sz="quarter" idx="10"/>
          </p:nvPr>
        </p:nvSpPr>
        <p:spPr>
          <a:xfrm>
            <a:off x="4343400" y="0"/>
            <a:ext cx="7848600" cy="3429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1072F672-FC9F-D742-AA2C-D3CB403CA475}"/>
              </a:ext>
            </a:extLst>
          </p:cNvPr>
          <p:cNvSpPr/>
          <p:nvPr userDrawn="1"/>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9739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lide-Master-1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8CA62-38AF-2643-A71C-B53B4A05A1ED}"/>
              </a:ext>
            </a:extLst>
          </p:cNvPr>
          <p:cNvSpPr/>
          <p:nvPr userDrawn="1"/>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38CF9D8-60E2-9246-91F7-D5753D808DF3}"/>
              </a:ext>
            </a:extLst>
          </p:cNvPr>
          <p:cNvSpPr/>
          <p:nvPr userDrawn="1"/>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465EB3E0-F1B1-A747-A3F1-5339875150F7}"/>
              </a:ext>
            </a:extLst>
          </p:cNvPr>
          <p:cNvSpPr>
            <a:spLocks noGrp="1"/>
          </p:cNvSpPr>
          <p:nvPr>
            <p:ph type="pic" sz="quarter" idx="10"/>
          </p:nvPr>
        </p:nvSpPr>
        <p:spPr>
          <a:xfrm>
            <a:off x="0" y="0"/>
            <a:ext cx="5752211" cy="5656521"/>
          </a:xfrm>
          <a:custGeom>
            <a:avLst/>
            <a:gdLst>
              <a:gd name="connsiteX0" fmla="*/ 0 w 5752211"/>
              <a:gd name="connsiteY0" fmla="*/ 0 h 5656521"/>
              <a:gd name="connsiteX1" fmla="*/ 5388645 w 5752211"/>
              <a:gd name="connsiteY1" fmla="*/ 0 h 5656521"/>
              <a:gd name="connsiteX2" fmla="*/ 5438041 w 5752211"/>
              <a:gd name="connsiteY2" fmla="*/ 102540 h 5656521"/>
              <a:gd name="connsiteX3" fmla="*/ 5752211 w 5752211"/>
              <a:gd name="connsiteY3" fmla="*/ 1658680 h 5656521"/>
              <a:gd name="connsiteX4" fmla="*/ 1754370 w 5752211"/>
              <a:gd name="connsiteY4" fmla="*/ 5656521 h 5656521"/>
              <a:gd name="connsiteX5" fmla="*/ 21141 w 5752211"/>
              <a:gd name="connsiteY5" fmla="*/ 5262291 h 5656521"/>
              <a:gd name="connsiteX6" fmla="*/ 0 w 5752211"/>
              <a:gd name="connsiteY6" fmla="*/ 5251464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0" y="0"/>
                </a:moveTo>
                <a:lnTo>
                  <a:pt x="5388645" y="0"/>
                </a:lnTo>
                <a:lnTo>
                  <a:pt x="5438041" y="102540"/>
                </a:lnTo>
                <a:cubicBezTo>
                  <a:pt x="5640343" y="580835"/>
                  <a:pt x="5752211" y="1106693"/>
                  <a:pt x="5752211" y="1658680"/>
                </a:cubicBezTo>
                <a:cubicBezTo>
                  <a:pt x="5752211" y="3866627"/>
                  <a:pt x="3962317" y="5656521"/>
                  <a:pt x="1754370" y="5656521"/>
                </a:cubicBezTo>
                <a:cubicBezTo>
                  <a:pt x="1133385" y="5656521"/>
                  <a:pt x="545469" y="5514938"/>
                  <a:pt x="21141" y="5262291"/>
                </a:cubicBezTo>
                <a:lnTo>
                  <a:pt x="0" y="5251464"/>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1655337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lide-Master-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6DCBF6-2A93-F34C-8EA8-E1D9A3661230}"/>
              </a:ext>
            </a:extLst>
          </p:cNvPr>
          <p:cNvSpPr>
            <a:spLocks noGrp="1"/>
          </p:cNvSpPr>
          <p:nvPr>
            <p:ph type="pic" sz="quarter" idx="10"/>
          </p:nvPr>
        </p:nvSpPr>
        <p:spPr>
          <a:xfrm>
            <a:off x="5887453" y="1"/>
            <a:ext cx="6304547" cy="6475117"/>
          </a:xfrm>
          <a:custGeom>
            <a:avLst/>
            <a:gdLst>
              <a:gd name="connsiteX0" fmla="*/ 2697321 w 6304547"/>
              <a:gd name="connsiteY0" fmla="*/ 0 h 6475117"/>
              <a:gd name="connsiteX1" fmla="*/ 6304547 w 6304547"/>
              <a:gd name="connsiteY1" fmla="*/ 0 h 6475117"/>
              <a:gd name="connsiteX2" fmla="*/ 6304547 w 6304547"/>
              <a:gd name="connsiteY2" fmla="*/ 3948367 h 6475117"/>
              <a:gd name="connsiteX3" fmla="*/ 4560205 w 6304547"/>
              <a:gd name="connsiteY3" fmla="*/ 5692709 h 6475117"/>
              <a:gd name="connsiteX4" fmla="*/ 2671306 w 6304547"/>
              <a:gd name="connsiteY4" fmla="*/ 6475117 h 6475117"/>
              <a:gd name="connsiteX5" fmla="*/ 782408 w 6304547"/>
              <a:gd name="connsiteY5" fmla="*/ 5692709 h 6475117"/>
              <a:gd name="connsiteX6" fmla="*/ 782408 w 6304547"/>
              <a:gd name="connsiteY6" fmla="*/ 5692710 h 6475117"/>
              <a:gd name="connsiteX7" fmla="*/ 782408 w 6304547"/>
              <a:gd name="connsiteY7" fmla="*/ 1914913 h 6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4547" h="6475117">
                <a:moveTo>
                  <a:pt x="2697321" y="0"/>
                </a:moveTo>
                <a:lnTo>
                  <a:pt x="6304547" y="0"/>
                </a:lnTo>
                <a:lnTo>
                  <a:pt x="6304547" y="3948367"/>
                </a:lnTo>
                <a:lnTo>
                  <a:pt x="4560205" y="5692709"/>
                </a:lnTo>
                <a:cubicBezTo>
                  <a:pt x="4038599" y="6214315"/>
                  <a:pt x="3354952" y="6475117"/>
                  <a:pt x="2671306" y="6475117"/>
                </a:cubicBezTo>
                <a:cubicBezTo>
                  <a:pt x="1987659" y="6475117"/>
                  <a:pt x="1304012" y="6214315"/>
                  <a:pt x="782408" y="5692709"/>
                </a:cubicBezTo>
                <a:lnTo>
                  <a:pt x="782408" y="5692710"/>
                </a:lnTo>
                <a:cubicBezTo>
                  <a:pt x="-260802" y="4649500"/>
                  <a:pt x="-260802" y="2958122"/>
                  <a:pt x="782408" y="1914913"/>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3" name="Freeform 2">
            <a:extLst>
              <a:ext uri="{FF2B5EF4-FFF2-40B4-BE49-F238E27FC236}">
                <a16:creationId xmlns:a16="http://schemas.microsoft.com/office/drawing/2014/main" id="{235038D9-6B74-AF42-AAC0-FC3AC4C98071}"/>
              </a:ext>
            </a:extLst>
          </p:cNvPr>
          <p:cNvSpPr/>
          <p:nvPr userDrawn="1"/>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6607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ide-Master-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CCA91F-16C7-6844-9BB2-F31E4C447396}"/>
              </a:ext>
            </a:extLst>
          </p:cNvPr>
          <p:cNvSpPr/>
          <p:nvPr userDrawn="1"/>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4722614D-DBBA-BF4E-82C2-6A6FF7BABBBD}"/>
              </a:ext>
            </a:extLst>
          </p:cNvPr>
          <p:cNvSpPr/>
          <p:nvPr userDrawn="1"/>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4B8EDD1C-18A7-6645-AB52-D7AF7936A43D}"/>
              </a:ext>
            </a:extLst>
          </p:cNvPr>
          <p:cNvSpPr>
            <a:spLocks noGrp="1"/>
          </p:cNvSpPr>
          <p:nvPr>
            <p:ph type="pic" sz="quarter" idx="10"/>
          </p:nvPr>
        </p:nvSpPr>
        <p:spPr>
          <a:xfrm>
            <a:off x="6439790" y="4"/>
            <a:ext cx="5752211" cy="5656521"/>
          </a:xfrm>
          <a:custGeom>
            <a:avLst/>
            <a:gdLst>
              <a:gd name="connsiteX0" fmla="*/ 363566 w 5752211"/>
              <a:gd name="connsiteY0" fmla="*/ 0 h 5656521"/>
              <a:gd name="connsiteX1" fmla="*/ 5752211 w 5752211"/>
              <a:gd name="connsiteY1" fmla="*/ 0 h 5656521"/>
              <a:gd name="connsiteX2" fmla="*/ 5752211 w 5752211"/>
              <a:gd name="connsiteY2" fmla="*/ 5251464 h 5656521"/>
              <a:gd name="connsiteX3" fmla="*/ 5731070 w 5752211"/>
              <a:gd name="connsiteY3" fmla="*/ 5262291 h 5656521"/>
              <a:gd name="connsiteX4" fmla="*/ 3997841 w 5752211"/>
              <a:gd name="connsiteY4" fmla="*/ 5656521 h 5656521"/>
              <a:gd name="connsiteX5" fmla="*/ 0 w 5752211"/>
              <a:gd name="connsiteY5" fmla="*/ 1658680 h 5656521"/>
              <a:gd name="connsiteX6" fmla="*/ 314170 w 5752211"/>
              <a:gd name="connsiteY6" fmla="*/ 102540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363566" y="0"/>
                </a:moveTo>
                <a:lnTo>
                  <a:pt x="5752211" y="0"/>
                </a:lnTo>
                <a:lnTo>
                  <a:pt x="5752211" y="5251464"/>
                </a:lnTo>
                <a:lnTo>
                  <a:pt x="5731070" y="5262291"/>
                </a:lnTo>
                <a:cubicBezTo>
                  <a:pt x="5206742" y="5514938"/>
                  <a:pt x="4618826" y="5656521"/>
                  <a:pt x="3997841" y="5656521"/>
                </a:cubicBezTo>
                <a:cubicBezTo>
                  <a:pt x="1789894" y="5656521"/>
                  <a:pt x="0" y="3866627"/>
                  <a:pt x="0" y="1658680"/>
                </a:cubicBezTo>
                <a:cubicBezTo>
                  <a:pt x="0" y="1106693"/>
                  <a:pt x="111868" y="580835"/>
                  <a:pt x="314170" y="10254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8"/>
          </p:nvPr>
        </p:nvSpPr>
        <p:spPr>
          <a:xfrm>
            <a:off x="182878" y="1938338"/>
            <a:ext cx="5551171"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4384534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lide-Master-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CDB4B-F72C-BB4F-BA95-23C687DDB879}"/>
              </a:ext>
            </a:extLst>
          </p:cNvPr>
          <p:cNvSpPr/>
          <p:nvPr userDrawn="1"/>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106D6CD-495F-1640-988D-32C19C06BBAE}"/>
              </a:ext>
            </a:extLst>
          </p:cNvPr>
          <p:cNvSpPr/>
          <p:nvPr userDrawn="1"/>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4D91A89A-E372-694A-B7B3-CE06279B8E29}"/>
              </a:ext>
            </a:extLst>
          </p:cNvPr>
          <p:cNvSpPr>
            <a:spLocks noGrp="1"/>
          </p:cNvSpPr>
          <p:nvPr>
            <p:ph type="pic" sz="quarter" idx="10"/>
          </p:nvPr>
        </p:nvSpPr>
        <p:spPr>
          <a:xfrm>
            <a:off x="4742122" y="0"/>
            <a:ext cx="6556744"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8"/>
          </p:nvPr>
        </p:nvSpPr>
        <p:spPr>
          <a:xfrm>
            <a:off x="182879" y="1938338"/>
            <a:ext cx="426529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924895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lide-Master-14">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D8DE8DF-5521-214B-A77D-019561126A68}"/>
              </a:ext>
            </a:extLst>
          </p:cNvPr>
          <p:cNvSpPr/>
          <p:nvPr userDrawn="1"/>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E126C6AA-D080-8944-993D-D7F9CE617BFA}"/>
              </a:ext>
            </a:extLst>
          </p:cNvPr>
          <p:cNvSpPr>
            <a:spLocks noGrp="1"/>
          </p:cNvSpPr>
          <p:nvPr>
            <p:ph type="pic" sz="quarter" idx="10"/>
          </p:nvPr>
        </p:nvSpPr>
        <p:spPr>
          <a:xfrm>
            <a:off x="6964748" y="1"/>
            <a:ext cx="4174750" cy="6522497"/>
          </a:xfrm>
          <a:custGeom>
            <a:avLst/>
            <a:gdLst>
              <a:gd name="connsiteX0" fmla="*/ 0 w 4174750"/>
              <a:gd name="connsiteY0" fmla="*/ 0 h 6522497"/>
              <a:gd name="connsiteX1" fmla="*/ 4174750 w 4174750"/>
              <a:gd name="connsiteY1" fmla="*/ 0 h 6522497"/>
              <a:gd name="connsiteX2" fmla="*/ 4174748 w 4174750"/>
              <a:gd name="connsiteY2" fmla="*/ 4435120 h 6522497"/>
              <a:gd name="connsiteX3" fmla="*/ 2087371 w 4174750"/>
              <a:gd name="connsiteY3" fmla="*/ 6522497 h 6522497"/>
              <a:gd name="connsiteX4" fmla="*/ 2087376 w 4174750"/>
              <a:gd name="connsiteY4" fmla="*/ 6522492 h 6522497"/>
              <a:gd name="connsiteX5" fmla="*/ 0 w 4174750"/>
              <a:gd name="connsiteY5" fmla="*/ 4435115 h 65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750" h="6522497">
                <a:moveTo>
                  <a:pt x="0" y="0"/>
                </a:moveTo>
                <a:lnTo>
                  <a:pt x="4174750" y="0"/>
                </a:lnTo>
                <a:lnTo>
                  <a:pt x="4174748" y="4435120"/>
                </a:lnTo>
                <a:cubicBezTo>
                  <a:pt x="4174748" y="5587945"/>
                  <a:pt x="3240196" y="6522497"/>
                  <a:pt x="2087371" y="6522497"/>
                </a:cubicBezTo>
                <a:lnTo>
                  <a:pt x="2087376" y="6522492"/>
                </a:lnTo>
                <a:cubicBezTo>
                  <a:pt x="934552" y="6522492"/>
                  <a:pt x="0" y="5587940"/>
                  <a:pt x="0" y="4435115"/>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23156895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lide-Master-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90642D-D5AF-4A1F-AB2A-4E8567CC9DDC}"/>
              </a:ext>
            </a:extLst>
          </p:cNvPr>
          <p:cNvSpPr>
            <a:spLocks noGrp="1"/>
          </p:cNvSpPr>
          <p:nvPr>
            <p:ph type="pic" sz="quarter" idx="10"/>
          </p:nvPr>
        </p:nvSpPr>
        <p:spPr>
          <a:xfrm>
            <a:off x="4689228" y="-1"/>
            <a:ext cx="3751385" cy="5789477"/>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3B96BF7C-9B57-0945-9E1A-A5865FA5B4D6}"/>
              </a:ext>
            </a:extLst>
          </p:cNvPr>
          <p:cNvSpPr>
            <a:spLocks noGrp="1"/>
          </p:cNvSpPr>
          <p:nvPr>
            <p:ph type="pic" sz="quarter" idx="11"/>
          </p:nvPr>
        </p:nvSpPr>
        <p:spPr>
          <a:xfrm>
            <a:off x="9570965" y="597224"/>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9" name="Picture Placeholder 8">
            <a:extLst>
              <a:ext uri="{FF2B5EF4-FFF2-40B4-BE49-F238E27FC236}">
                <a16:creationId xmlns:a16="http://schemas.microsoft.com/office/drawing/2014/main" id="{FF744C72-19DE-8D4B-88F1-3C5288F4DD87}"/>
              </a:ext>
            </a:extLst>
          </p:cNvPr>
          <p:cNvSpPr>
            <a:spLocks noGrp="1"/>
          </p:cNvSpPr>
          <p:nvPr>
            <p:ph type="pic" sz="quarter" idx="12"/>
          </p:nvPr>
        </p:nvSpPr>
        <p:spPr>
          <a:xfrm>
            <a:off x="9570965" y="3727663"/>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6"/>
          </p:nvPr>
        </p:nvSpPr>
        <p:spPr>
          <a:xfrm>
            <a:off x="240028" y="296026"/>
            <a:ext cx="4179571" cy="2981325"/>
          </a:xfrm>
        </p:spPr>
        <p:txBody>
          <a:bodyPr anchor="t">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894495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Master-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272C781-3049-6844-A8C4-23F9F505CC32}"/>
              </a:ext>
            </a:extLst>
          </p:cNvPr>
          <p:cNvSpPr>
            <a:spLocks noGrp="1"/>
          </p:cNvSpPr>
          <p:nvPr>
            <p:ph type="pic" sz="quarter" idx="10"/>
          </p:nvPr>
        </p:nvSpPr>
        <p:spPr>
          <a:xfrm>
            <a:off x="5582652" y="0"/>
            <a:ext cx="6609348" cy="331152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9" name="Picture Placeholder 3">
            <a:extLst>
              <a:ext uri="{FF2B5EF4-FFF2-40B4-BE49-F238E27FC236}">
                <a16:creationId xmlns:a16="http://schemas.microsoft.com/office/drawing/2014/main" id="{41679B47-6369-BA4B-9A29-09A6D2247E6E}"/>
              </a:ext>
            </a:extLst>
          </p:cNvPr>
          <p:cNvSpPr>
            <a:spLocks noGrp="1"/>
          </p:cNvSpPr>
          <p:nvPr>
            <p:ph type="pic" sz="quarter" idx="11"/>
          </p:nvPr>
        </p:nvSpPr>
        <p:spPr>
          <a:xfrm>
            <a:off x="5582652" y="3546477"/>
            <a:ext cx="3196912" cy="263090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Picture Placeholder 3">
            <a:extLst>
              <a:ext uri="{FF2B5EF4-FFF2-40B4-BE49-F238E27FC236}">
                <a16:creationId xmlns:a16="http://schemas.microsoft.com/office/drawing/2014/main" id="{22587FD3-70D5-6D4C-843C-23B9C09000DF}"/>
              </a:ext>
            </a:extLst>
          </p:cNvPr>
          <p:cNvSpPr>
            <a:spLocks noGrp="1"/>
          </p:cNvSpPr>
          <p:nvPr>
            <p:ph type="pic" sz="quarter" idx="12"/>
          </p:nvPr>
        </p:nvSpPr>
        <p:spPr>
          <a:xfrm>
            <a:off x="8995088" y="3546477"/>
            <a:ext cx="3196912" cy="263090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60C781F4-0A67-FD48-B047-A76110C6BD0B}"/>
              </a:ext>
            </a:extLst>
          </p:cNvPr>
          <p:cNvSpPr/>
          <p:nvPr userDrawn="1"/>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6" name="Rectangle 5">
            <a:extLst>
              <a:ext uri="{FF2B5EF4-FFF2-40B4-BE49-F238E27FC236}">
                <a16:creationId xmlns:a16="http://schemas.microsoft.com/office/drawing/2014/main" id="{F50544F9-8EC6-014C-BC4B-69E1439D7B68}"/>
              </a:ext>
            </a:extLst>
          </p:cNvPr>
          <p:cNvSpPr/>
          <p:nvPr userDrawn="1"/>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7"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33331499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lide-Master-16">
    <p:spTree>
      <p:nvGrpSpPr>
        <p:cNvPr id="1" name=""/>
        <p:cNvGrpSpPr/>
        <p:nvPr/>
      </p:nvGrpSpPr>
      <p:grpSpPr>
        <a:xfrm>
          <a:off x="0" y="0"/>
          <a:ext cx="0" cy="0"/>
          <a:chOff x="0" y="0"/>
          <a:chExt cx="0" cy="0"/>
        </a:xfrm>
      </p:grpSpPr>
      <p:cxnSp>
        <p:nvCxnSpPr>
          <p:cNvPr id="7" name="Straight Connector 6"/>
          <p:cNvCxnSpPr/>
          <p:nvPr userDrawn="1"/>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552CF0A-9F87-BB44-9183-14E07EB6A92A}"/>
              </a:ext>
            </a:extLst>
          </p:cNvPr>
          <p:cNvSpPr/>
          <p:nvPr userDrawn="1"/>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743752F-78C4-7643-B429-B69282B0C05F}"/>
              </a:ext>
            </a:extLst>
          </p:cNvPr>
          <p:cNvSpPr>
            <a:spLocks noGrp="1"/>
          </p:cNvSpPr>
          <p:nvPr>
            <p:ph type="pic" sz="quarter" idx="10"/>
          </p:nvPr>
        </p:nvSpPr>
        <p:spPr>
          <a:xfrm>
            <a:off x="3403426" y="663987"/>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12" name="Picture Placeholder 11">
            <a:extLst>
              <a:ext uri="{FF2B5EF4-FFF2-40B4-BE49-F238E27FC236}">
                <a16:creationId xmlns:a16="http://schemas.microsoft.com/office/drawing/2014/main" id="{66C0302A-A940-4644-82E6-5C12DF928146}"/>
              </a:ext>
            </a:extLst>
          </p:cNvPr>
          <p:cNvSpPr>
            <a:spLocks noGrp="1"/>
          </p:cNvSpPr>
          <p:nvPr>
            <p:ph type="pic" sz="quarter" idx="11"/>
          </p:nvPr>
        </p:nvSpPr>
        <p:spPr>
          <a:xfrm>
            <a:off x="3403426" y="2192826"/>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3C3CE78B-1942-2440-A002-B2D5B69FB556}"/>
              </a:ext>
            </a:extLst>
          </p:cNvPr>
          <p:cNvSpPr>
            <a:spLocks noGrp="1"/>
          </p:cNvSpPr>
          <p:nvPr>
            <p:ph type="pic" sz="quarter" idx="12"/>
          </p:nvPr>
        </p:nvSpPr>
        <p:spPr>
          <a:xfrm>
            <a:off x="3403426" y="3721665"/>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6" name="Picture Placeholder 12">
            <a:extLst>
              <a:ext uri="{FF2B5EF4-FFF2-40B4-BE49-F238E27FC236}">
                <a16:creationId xmlns:a16="http://schemas.microsoft.com/office/drawing/2014/main" id="{3C3CE78B-1942-2440-A002-B2D5B69FB556}"/>
              </a:ext>
            </a:extLst>
          </p:cNvPr>
          <p:cNvSpPr>
            <a:spLocks noGrp="1"/>
          </p:cNvSpPr>
          <p:nvPr>
            <p:ph type="pic" sz="quarter" idx="13"/>
          </p:nvPr>
        </p:nvSpPr>
        <p:spPr>
          <a:xfrm>
            <a:off x="3403426" y="5250504"/>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3" name="Text Placeholder 2"/>
          <p:cNvSpPr>
            <a:spLocks noGrp="1"/>
          </p:cNvSpPr>
          <p:nvPr>
            <p:ph type="body" sz="quarter" idx="14" hasCustomPrompt="1"/>
          </p:nvPr>
        </p:nvSpPr>
        <p:spPr>
          <a:xfrm>
            <a:off x="4829175" y="781050"/>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0" name="Text Placeholder 2"/>
          <p:cNvSpPr>
            <a:spLocks noGrp="1"/>
          </p:cNvSpPr>
          <p:nvPr>
            <p:ph type="body" sz="quarter" idx="15" hasCustomPrompt="1"/>
          </p:nvPr>
        </p:nvSpPr>
        <p:spPr>
          <a:xfrm>
            <a:off x="4829175" y="2339511"/>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4" name="Text Placeholder 2"/>
          <p:cNvSpPr>
            <a:spLocks noGrp="1"/>
          </p:cNvSpPr>
          <p:nvPr>
            <p:ph type="body" sz="quarter" idx="16" hasCustomPrompt="1"/>
          </p:nvPr>
        </p:nvSpPr>
        <p:spPr>
          <a:xfrm>
            <a:off x="4829175" y="3721665"/>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5" name="Text Placeholder 2"/>
          <p:cNvSpPr>
            <a:spLocks noGrp="1"/>
          </p:cNvSpPr>
          <p:nvPr>
            <p:ph type="body" sz="quarter" idx="17" hasCustomPrompt="1"/>
          </p:nvPr>
        </p:nvSpPr>
        <p:spPr>
          <a:xfrm>
            <a:off x="4829175" y="5280126"/>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6" name="Text Placeholder 2"/>
          <p:cNvSpPr>
            <a:spLocks noGrp="1"/>
          </p:cNvSpPr>
          <p:nvPr>
            <p:ph type="body" sz="quarter" idx="18"/>
          </p:nvPr>
        </p:nvSpPr>
        <p:spPr>
          <a:xfrm>
            <a:off x="182879" y="1938338"/>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
        <p:nvSpPr>
          <p:cNvPr id="18" name="Text Placeholder 2"/>
          <p:cNvSpPr>
            <a:spLocks noGrp="1"/>
          </p:cNvSpPr>
          <p:nvPr>
            <p:ph type="body" sz="quarter" idx="19" hasCustomPrompt="1"/>
          </p:nvPr>
        </p:nvSpPr>
        <p:spPr>
          <a:xfrm>
            <a:off x="4829175" y="1320800"/>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19" name="Text Placeholder 2"/>
          <p:cNvSpPr>
            <a:spLocks noGrp="1"/>
          </p:cNvSpPr>
          <p:nvPr>
            <p:ph type="body" sz="quarter" idx="20" hasCustomPrompt="1"/>
          </p:nvPr>
        </p:nvSpPr>
        <p:spPr>
          <a:xfrm>
            <a:off x="4829175" y="2879261"/>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0" name="Text Placeholder 2"/>
          <p:cNvSpPr>
            <a:spLocks noGrp="1"/>
          </p:cNvSpPr>
          <p:nvPr>
            <p:ph type="body" sz="quarter" idx="21" hasCustomPrompt="1"/>
          </p:nvPr>
        </p:nvSpPr>
        <p:spPr>
          <a:xfrm>
            <a:off x="4829175" y="4261415"/>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1" name="Text Placeholder 2"/>
          <p:cNvSpPr>
            <a:spLocks noGrp="1"/>
          </p:cNvSpPr>
          <p:nvPr>
            <p:ph type="body" sz="quarter" idx="22" hasCustomPrompt="1"/>
          </p:nvPr>
        </p:nvSpPr>
        <p:spPr>
          <a:xfrm>
            <a:off x="4829175" y="5819876"/>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Tree>
    <p:extLst>
      <p:ext uri="{BB962C8B-B14F-4D97-AF65-F5344CB8AC3E}">
        <p14:creationId xmlns:p14="http://schemas.microsoft.com/office/powerpoint/2010/main" val="1605410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lide-Master-1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18B9D9-EAAF-8B43-92A4-D9755D91A46A}"/>
              </a:ext>
            </a:extLst>
          </p:cNvPr>
          <p:cNvSpPr/>
          <p:nvPr userDrawn="1"/>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D31509-1C87-EA4C-AACC-37A0158B6EBF}"/>
              </a:ext>
            </a:extLst>
          </p:cNvPr>
          <p:cNvSpPr/>
          <p:nvPr userDrawn="1"/>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D7CEFA-9F8B-4A41-9717-7E74813F7281}"/>
              </a:ext>
            </a:extLst>
          </p:cNvPr>
          <p:cNvSpPr/>
          <p:nvPr userDrawn="1"/>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524A90-766A-154D-B604-4C19A508A538}"/>
              </a:ext>
            </a:extLst>
          </p:cNvPr>
          <p:cNvSpPr/>
          <p:nvPr userDrawn="1"/>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EE3335D-C469-4FE0-AD7E-0CAB9860E413}"/>
              </a:ext>
            </a:extLst>
          </p:cNvPr>
          <p:cNvSpPr>
            <a:spLocks noGrp="1"/>
          </p:cNvSpPr>
          <p:nvPr>
            <p:ph type="pic" sz="quarter" idx="12"/>
          </p:nvPr>
        </p:nvSpPr>
        <p:spPr>
          <a:xfrm>
            <a:off x="9425918" y="220577"/>
            <a:ext cx="2766082" cy="488080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A9235618-85BC-4B08-AC9E-81D5498B2726}"/>
              </a:ext>
            </a:extLst>
          </p:cNvPr>
          <p:cNvSpPr>
            <a:spLocks noGrp="1"/>
          </p:cNvSpPr>
          <p:nvPr>
            <p:ph type="pic" sz="quarter" idx="11"/>
          </p:nvPr>
        </p:nvSpPr>
        <p:spPr>
          <a:xfrm>
            <a:off x="6453527" y="220577"/>
            <a:ext cx="2766081" cy="488080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E7398F2B-3F76-4903-9FC4-FFD3DA800728}"/>
              </a:ext>
            </a:extLst>
          </p:cNvPr>
          <p:cNvSpPr>
            <a:spLocks noGrp="1"/>
          </p:cNvSpPr>
          <p:nvPr>
            <p:ph type="pic" sz="quarter" idx="10"/>
          </p:nvPr>
        </p:nvSpPr>
        <p:spPr>
          <a:xfrm>
            <a:off x="3481136" y="220577"/>
            <a:ext cx="2766081" cy="488080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2" name="Text Placeholder 2"/>
          <p:cNvSpPr>
            <a:spLocks noGrp="1"/>
          </p:cNvSpPr>
          <p:nvPr>
            <p:ph type="body" sz="quarter" idx="16"/>
          </p:nvPr>
        </p:nvSpPr>
        <p:spPr>
          <a:xfrm>
            <a:off x="182879" y="3610726"/>
            <a:ext cx="30919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3" name="Text Placeholder 2"/>
          <p:cNvSpPr>
            <a:spLocks noGrp="1"/>
          </p:cNvSpPr>
          <p:nvPr>
            <p:ph type="body" sz="quarter" idx="17"/>
          </p:nvPr>
        </p:nvSpPr>
        <p:spPr>
          <a:xfrm>
            <a:off x="201929" y="233363"/>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4366154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ide-Master-1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DCF1F-012D-1942-A496-F0D5CF0B64F2}"/>
              </a:ext>
            </a:extLst>
          </p:cNvPr>
          <p:cNvSpPr/>
          <p:nvPr userDrawn="1"/>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CEAAF0-09B7-D34D-9E67-D6F94E15FE80}"/>
              </a:ext>
            </a:extLst>
          </p:cNvPr>
          <p:cNvSpPr/>
          <p:nvPr userDrawn="1"/>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E724751D-E259-4D7C-AF2A-56FEFBE7500B}"/>
              </a:ext>
            </a:extLst>
          </p:cNvPr>
          <p:cNvSpPr>
            <a:spLocks noGrp="1"/>
          </p:cNvSpPr>
          <p:nvPr>
            <p:ph type="pic" sz="quarter" idx="11"/>
          </p:nvPr>
        </p:nvSpPr>
        <p:spPr>
          <a:xfrm>
            <a:off x="4125274" y="0"/>
            <a:ext cx="3941445" cy="3337082"/>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7" name="Picture Placeholder 6">
            <a:extLst>
              <a:ext uri="{FF2B5EF4-FFF2-40B4-BE49-F238E27FC236}">
                <a16:creationId xmlns:a16="http://schemas.microsoft.com/office/drawing/2014/main" id="{0DF2EBD4-D916-4236-A8F7-8772EED55770}"/>
              </a:ext>
            </a:extLst>
          </p:cNvPr>
          <p:cNvSpPr>
            <a:spLocks noGrp="1"/>
          </p:cNvSpPr>
          <p:nvPr>
            <p:ph type="pic" sz="quarter" idx="10"/>
          </p:nvPr>
        </p:nvSpPr>
        <p:spPr>
          <a:xfrm>
            <a:off x="0" y="3520916"/>
            <a:ext cx="3941442" cy="333708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7A26F71A-4B60-A34D-81FF-F0C8D2463032}"/>
              </a:ext>
            </a:extLst>
          </p:cNvPr>
          <p:cNvSpPr>
            <a:spLocks noGrp="1"/>
          </p:cNvSpPr>
          <p:nvPr>
            <p:ph type="pic" sz="quarter" idx="13"/>
          </p:nvPr>
        </p:nvSpPr>
        <p:spPr>
          <a:xfrm>
            <a:off x="8250551"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3" name="Text Placeholder 2"/>
          <p:cNvSpPr>
            <a:spLocks noGrp="1"/>
          </p:cNvSpPr>
          <p:nvPr>
            <p:ph type="body" sz="quarter" idx="14"/>
          </p:nvPr>
        </p:nvSpPr>
        <p:spPr>
          <a:xfrm>
            <a:off x="85725" y="104775"/>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0" name="Text Placeholder 2"/>
          <p:cNvSpPr>
            <a:spLocks noGrp="1"/>
          </p:cNvSpPr>
          <p:nvPr>
            <p:ph type="body" sz="quarter" idx="15"/>
          </p:nvPr>
        </p:nvSpPr>
        <p:spPr>
          <a:xfrm>
            <a:off x="4262434" y="3674982"/>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833584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lide-Master-19">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82A02FFC-3CA1-0642-93AF-5074F249E082}"/>
              </a:ext>
            </a:extLst>
          </p:cNvPr>
          <p:cNvSpPr>
            <a:spLocks noGrp="1"/>
          </p:cNvSpPr>
          <p:nvPr>
            <p:ph type="pic" sz="quarter" idx="11"/>
          </p:nvPr>
        </p:nvSpPr>
        <p:spPr>
          <a:xfrm>
            <a:off x="8250554" y="0"/>
            <a:ext cx="3941445" cy="3337082"/>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2" name="Picture Placeholder 6">
            <a:extLst>
              <a:ext uri="{FF2B5EF4-FFF2-40B4-BE49-F238E27FC236}">
                <a16:creationId xmlns:a16="http://schemas.microsoft.com/office/drawing/2014/main" id="{3386296A-239B-4D4A-B64C-ACE349820A04}"/>
              </a:ext>
            </a:extLst>
          </p:cNvPr>
          <p:cNvSpPr>
            <a:spLocks noGrp="1"/>
          </p:cNvSpPr>
          <p:nvPr>
            <p:ph type="pic" sz="quarter" idx="10"/>
          </p:nvPr>
        </p:nvSpPr>
        <p:spPr>
          <a:xfrm>
            <a:off x="4125280" y="3520916"/>
            <a:ext cx="3941442" cy="3337083"/>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3" name="Picture Placeholder 12">
            <a:extLst>
              <a:ext uri="{FF2B5EF4-FFF2-40B4-BE49-F238E27FC236}">
                <a16:creationId xmlns:a16="http://schemas.microsoft.com/office/drawing/2014/main" id="{B487FE34-EE58-D443-950F-3BA11093A2ED}"/>
              </a:ext>
            </a:extLst>
          </p:cNvPr>
          <p:cNvSpPr>
            <a:spLocks noGrp="1"/>
          </p:cNvSpPr>
          <p:nvPr>
            <p:ph type="pic" sz="quarter" idx="13"/>
          </p:nvPr>
        </p:nvSpPr>
        <p:spPr>
          <a:xfrm>
            <a:off x="0"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4FB11D1B-23D9-914B-B4DF-C1A18D4099AC}"/>
              </a:ext>
            </a:extLst>
          </p:cNvPr>
          <p:cNvSpPr/>
          <p:nvPr userDrawn="1"/>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5"/>
          </p:nvPr>
        </p:nvSpPr>
        <p:spPr>
          <a:xfrm>
            <a:off x="4262438" y="154066"/>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7" name="Text Placeholder 2"/>
          <p:cNvSpPr>
            <a:spLocks noGrp="1"/>
          </p:cNvSpPr>
          <p:nvPr>
            <p:ph type="body" sz="quarter" idx="16"/>
          </p:nvPr>
        </p:nvSpPr>
        <p:spPr>
          <a:xfrm>
            <a:off x="8250554" y="3686175"/>
            <a:ext cx="39414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8496021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lide-Master-20">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00EC363-6CF4-DD49-9484-692008658916}"/>
              </a:ext>
            </a:extLst>
          </p:cNvPr>
          <p:cNvSpPr>
            <a:spLocks noGrp="1"/>
          </p:cNvSpPr>
          <p:nvPr>
            <p:ph type="pic" sz="quarter" idx="10"/>
          </p:nvPr>
        </p:nvSpPr>
        <p:spPr>
          <a:xfrm>
            <a:off x="309371" y="4756480"/>
            <a:ext cx="2658631" cy="2101519"/>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Picture Placeholder 6">
            <a:extLst>
              <a:ext uri="{FF2B5EF4-FFF2-40B4-BE49-F238E27FC236}">
                <a16:creationId xmlns:a16="http://schemas.microsoft.com/office/drawing/2014/main" id="{D4593450-55F2-D44E-804E-12FAD4A366CD}"/>
              </a:ext>
            </a:extLst>
          </p:cNvPr>
          <p:cNvSpPr>
            <a:spLocks noGrp="1"/>
          </p:cNvSpPr>
          <p:nvPr>
            <p:ph type="pic" sz="quarter" idx="14"/>
          </p:nvPr>
        </p:nvSpPr>
        <p:spPr>
          <a:xfrm>
            <a:off x="309371" y="2378241"/>
            <a:ext cx="2658631" cy="2101515"/>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1" name="Picture Placeholder 6">
            <a:extLst>
              <a:ext uri="{FF2B5EF4-FFF2-40B4-BE49-F238E27FC236}">
                <a16:creationId xmlns:a16="http://schemas.microsoft.com/office/drawing/2014/main" id="{F96EAECF-2A78-E044-922F-388205B0447E}"/>
              </a:ext>
            </a:extLst>
          </p:cNvPr>
          <p:cNvSpPr>
            <a:spLocks noGrp="1"/>
          </p:cNvSpPr>
          <p:nvPr>
            <p:ph type="pic" sz="quarter" idx="15"/>
          </p:nvPr>
        </p:nvSpPr>
        <p:spPr>
          <a:xfrm>
            <a:off x="309371" y="-1"/>
            <a:ext cx="2658631" cy="2101515"/>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7">
            <a:extLst>
              <a:ext uri="{FF2B5EF4-FFF2-40B4-BE49-F238E27FC236}">
                <a16:creationId xmlns:a16="http://schemas.microsoft.com/office/drawing/2014/main" id="{B6F40A56-A169-3F4A-9F0A-6E8D6FE7BB22}"/>
              </a:ext>
            </a:extLst>
          </p:cNvPr>
          <p:cNvSpPr>
            <a:spLocks noGrp="1"/>
          </p:cNvSpPr>
          <p:nvPr>
            <p:ph type="pic" sz="quarter" idx="13"/>
          </p:nvPr>
        </p:nvSpPr>
        <p:spPr>
          <a:xfrm>
            <a:off x="7502065" y="0"/>
            <a:ext cx="3796800"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6" name="Rectangle 5">
            <a:extLst>
              <a:ext uri="{FF2B5EF4-FFF2-40B4-BE49-F238E27FC236}">
                <a16:creationId xmlns:a16="http://schemas.microsoft.com/office/drawing/2014/main" id="{287DF07B-EB24-0440-8559-2D0CF8D3E2F7}"/>
              </a:ext>
            </a:extLst>
          </p:cNvPr>
          <p:cNvSpPr/>
          <p:nvPr userDrawn="1"/>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514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lide-Master-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6226812-9524-6544-A218-1A7ADCDDA26B}"/>
              </a:ext>
            </a:extLst>
          </p:cNvPr>
          <p:cNvSpPr>
            <a:spLocks noGrp="1"/>
          </p:cNvSpPr>
          <p:nvPr>
            <p:ph type="pic" sz="quarter" idx="15"/>
          </p:nvPr>
        </p:nvSpPr>
        <p:spPr>
          <a:xfrm>
            <a:off x="417093" y="-1"/>
            <a:ext cx="3513221" cy="3428998"/>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8" name="Picture Placeholder 6">
            <a:extLst>
              <a:ext uri="{FF2B5EF4-FFF2-40B4-BE49-F238E27FC236}">
                <a16:creationId xmlns:a16="http://schemas.microsoft.com/office/drawing/2014/main" id="{5DF98DDB-2993-D94B-BB3D-90A6AA3A18C0}"/>
              </a:ext>
            </a:extLst>
          </p:cNvPr>
          <p:cNvSpPr>
            <a:spLocks noGrp="1"/>
          </p:cNvSpPr>
          <p:nvPr>
            <p:ph type="pic" sz="quarter" idx="16"/>
          </p:nvPr>
        </p:nvSpPr>
        <p:spPr>
          <a:xfrm>
            <a:off x="4299284" y="-1"/>
            <a:ext cx="7892716" cy="3428998"/>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Picture Placeholder 9">
            <a:extLst>
              <a:ext uri="{FF2B5EF4-FFF2-40B4-BE49-F238E27FC236}">
                <a16:creationId xmlns:a16="http://schemas.microsoft.com/office/drawing/2014/main" id="{B1AEB6DD-4F26-2342-B8BC-C69D0ADF9033}"/>
              </a:ext>
            </a:extLst>
          </p:cNvPr>
          <p:cNvSpPr>
            <a:spLocks noGrp="1"/>
          </p:cNvSpPr>
          <p:nvPr>
            <p:ph type="pic" sz="quarter" idx="17"/>
          </p:nvPr>
        </p:nvSpPr>
        <p:spPr>
          <a:xfrm>
            <a:off x="4609222" y="4332173"/>
            <a:ext cx="1728678" cy="1728678"/>
          </a:xfrm>
          <a:custGeom>
            <a:avLst/>
            <a:gdLst>
              <a:gd name="connsiteX0" fmla="*/ 864339 w 1728678"/>
              <a:gd name="connsiteY0" fmla="*/ 0 h 1728678"/>
              <a:gd name="connsiteX1" fmla="*/ 1728678 w 1728678"/>
              <a:gd name="connsiteY1" fmla="*/ 864339 h 1728678"/>
              <a:gd name="connsiteX2" fmla="*/ 864339 w 1728678"/>
              <a:gd name="connsiteY2" fmla="*/ 1728678 h 1728678"/>
              <a:gd name="connsiteX3" fmla="*/ 0 w 1728678"/>
              <a:gd name="connsiteY3" fmla="*/ 864339 h 1728678"/>
              <a:gd name="connsiteX4" fmla="*/ 864339 w 1728678"/>
              <a:gd name="connsiteY4" fmla="*/ 0 h 172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678" h="1728678">
                <a:moveTo>
                  <a:pt x="864339" y="0"/>
                </a:moveTo>
                <a:cubicBezTo>
                  <a:pt x="1341700" y="0"/>
                  <a:pt x="1728678" y="386978"/>
                  <a:pt x="1728678" y="864339"/>
                </a:cubicBezTo>
                <a:cubicBezTo>
                  <a:pt x="1728678" y="1341700"/>
                  <a:pt x="1341700" y="1728678"/>
                  <a:pt x="864339" y="1728678"/>
                </a:cubicBezTo>
                <a:cubicBezTo>
                  <a:pt x="386978" y="1728678"/>
                  <a:pt x="0" y="1341700"/>
                  <a:pt x="0" y="864339"/>
                </a:cubicBezTo>
                <a:cubicBezTo>
                  <a:pt x="0" y="386978"/>
                  <a:pt x="386978" y="0"/>
                  <a:pt x="864339" y="0"/>
                </a:cubicBezTo>
                <a:close/>
              </a:path>
            </a:pathLst>
          </a:custGeom>
          <a:pattFill prst="pct5">
            <a:fgClr>
              <a:schemeClr val="accent1"/>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Rectangle 4">
            <a:extLst>
              <a:ext uri="{FF2B5EF4-FFF2-40B4-BE49-F238E27FC236}">
                <a16:creationId xmlns:a16="http://schemas.microsoft.com/office/drawing/2014/main" id="{D91ACB8E-CA30-3540-8A16-910E921BF86E}"/>
              </a:ext>
            </a:extLst>
          </p:cNvPr>
          <p:cNvSpPr/>
          <p:nvPr userDrawn="1"/>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8"/>
          </p:nvPr>
        </p:nvSpPr>
        <p:spPr>
          <a:xfrm>
            <a:off x="609600" y="3629026"/>
            <a:ext cx="3143250"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4949179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lide-Master-2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B08AF-4F26-4542-A14E-28003ACB4253}"/>
              </a:ext>
            </a:extLst>
          </p:cNvPr>
          <p:cNvSpPr/>
          <p:nvPr userDrawn="1"/>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B11EC6F-D88B-CE4B-8BA1-9C5C35FE998E}"/>
              </a:ext>
            </a:extLst>
          </p:cNvPr>
          <p:cNvSpPr>
            <a:spLocks noGrp="1"/>
          </p:cNvSpPr>
          <p:nvPr>
            <p:ph type="pic" sz="quarter" idx="11"/>
          </p:nvPr>
        </p:nvSpPr>
        <p:spPr>
          <a:xfrm>
            <a:off x="9437867" y="757644"/>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9" name="Picture Placeholder 7">
            <a:extLst>
              <a:ext uri="{FF2B5EF4-FFF2-40B4-BE49-F238E27FC236}">
                <a16:creationId xmlns:a16="http://schemas.microsoft.com/office/drawing/2014/main" id="{12059850-4696-374A-A782-C23B9AEA28E8}"/>
              </a:ext>
            </a:extLst>
          </p:cNvPr>
          <p:cNvSpPr>
            <a:spLocks noGrp="1"/>
          </p:cNvSpPr>
          <p:nvPr>
            <p:ph type="pic" sz="quarter" idx="12"/>
          </p:nvPr>
        </p:nvSpPr>
        <p:spPr>
          <a:xfrm>
            <a:off x="9436960" y="3631411"/>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quitecta"/>
                <a:cs typeface="Arial" panose="020B0604020202020204" pitchFamily="34" charset="0"/>
              </a:defRPr>
            </a:lvl1pPr>
          </a:lstStyle>
          <a:p>
            <a:endParaRPr lang="en-US" dirty="0"/>
          </a:p>
        </p:txBody>
      </p:sp>
      <p:sp>
        <p:nvSpPr>
          <p:cNvPr id="5" name="Picture Placeholder 4">
            <a:extLst>
              <a:ext uri="{FF2B5EF4-FFF2-40B4-BE49-F238E27FC236}">
                <a16:creationId xmlns:a16="http://schemas.microsoft.com/office/drawing/2014/main" id="{15A36E1E-FD44-8341-8BBF-C62ED101262A}"/>
              </a:ext>
            </a:extLst>
          </p:cNvPr>
          <p:cNvSpPr>
            <a:spLocks noGrp="1"/>
          </p:cNvSpPr>
          <p:nvPr>
            <p:ph type="pic" sz="quarter" idx="10"/>
          </p:nvPr>
        </p:nvSpPr>
        <p:spPr>
          <a:xfrm>
            <a:off x="5312190" y="671805"/>
            <a:ext cx="2547257" cy="5514392"/>
          </a:xfrm>
          <a:custGeom>
            <a:avLst/>
            <a:gdLst>
              <a:gd name="connsiteX0" fmla="*/ 265934 w 2547257"/>
              <a:gd name="connsiteY0" fmla="*/ 0 h 5514392"/>
              <a:gd name="connsiteX1" fmla="*/ 2281323 w 2547257"/>
              <a:gd name="connsiteY1" fmla="*/ 0 h 5514392"/>
              <a:gd name="connsiteX2" fmla="*/ 2547257 w 2547257"/>
              <a:gd name="connsiteY2" fmla="*/ 265934 h 5514392"/>
              <a:gd name="connsiteX3" fmla="*/ 2547257 w 2547257"/>
              <a:gd name="connsiteY3" fmla="*/ 5248458 h 5514392"/>
              <a:gd name="connsiteX4" fmla="*/ 2281323 w 2547257"/>
              <a:gd name="connsiteY4" fmla="*/ 5514392 h 5514392"/>
              <a:gd name="connsiteX5" fmla="*/ 265934 w 2547257"/>
              <a:gd name="connsiteY5" fmla="*/ 5514392 h 5514392"/>
              <a:gd name="connsiteX6" fmla="*/ 0 w 2547257"/>
              <a:gd name="connsiteY6" fmla="*/ 5248458 h 5514392"/>
              <a:gd name="connsiteX7" fmla="*/ 0 w 2547257"/>
              <a:gd name="connsiteY7" fmla="*/ 265934 h 5514392"/>
              <a:gd name="connsiteX8" fmla="*/ 265934 w 2547257"/>
              <a:gd name="connsiteY8" fmla="*/ 0 h 55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7257" h="5514392">
                <a:moveTo>
                  <a:pt x="265934" y="0"/>
                </a:moveTo>
                <a:lnTo>
                  <a:pt x="2281323" y="0"/>
                </a:lnTo>
                <a:cubicBezTo>
                  <a:pt x="2428194" y="0"/>
                  <a:pt x="2547257" y="119063"/>
                  <a:pt x="2547257" y="265934"/>
                </a:cubicBezTo>
                <a:lnTo>
                  <a:pt x="2547257" y="5248458"/>
                </a:lnTo>
                <a:cubicBezTo>
                  <a:pt x="2547257" y="5395329"/>
                  <a:pt x="2428194" y="5514392"/>
                  <a:pt x="2281323" y="5514392"/>
                </a:cubicBezTo>
                <a:lnTo>
                  <a:pt x="265934" y="5514392"/>
                </a:lnTo>
                <a:cubicBezTo>
                  <a:pt x="119063" y="5514392"/>
                  <a:pt x="0" y="5395329"/>
                  <a:pt x="0" y="5248458"/>
                </a:cubicBezTo>
                <a:lnTo>
                  <a:pt x="0" y="265934"/>
                </a:lnTo>
                <a:cubicBezTo>
                  <a:pt x="0" y="119063"/>
                  <a:pt x="119063" y="0"/>
                  <a:pt x="265934" y="0"/>
                </a:cubicBezTo>
                <a:close/>
              </a:path>
            </a:pathLst>
          </a:custGeom>
          <a:pattFill prst="pct5">
            <a:fgClr>
              <a:srgbClr val="00B0F0"/>
            </a:fgClr>
            <a:bgClr>
              <a:schemeClr val="bg1"/>
            </a:bgClr>
          </a:pattFill>
        </p:spPr>
        <p:txBody>
          <a:bodyPr wrap="square">
            <a:no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40821162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lide-Master-2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C40AC-5A67-D743-A4C5-0DDBE614A6A5}"/>
              </a:ext>
            </a:extLst>
          </p:cNvPr>
          <p:cNvSpPr/>
          <p:nvPr userDrawn="1"/>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36B72A3-CE02-4B1C-A478-94F08E2D685C}"/>
              </a:ext>
            </a:extLst>
          </p:cNvPr>
          <p:cNvSpPr>
            <a:spLocks noGrp="1"/>
          </p:cNvSpPr>
          <p:nvPr>
            <p:ph type="pic" sz="quarter" idx="10"/>
          </p:nvPr>
        </p:nvSpPr>
        <p:spPr>
          <a:xfrm>
            <a:off x="6955953" y="2245490"/>
            <a:ext cx="4003566" cy="2502000"/>
          </a:xfrm>
          <a:pattFill prst="pct5">
            <a:fgClr>
              <a:srgbClr val="00B0F0"/>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25897864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lide-Master-2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6F5BDA-30D4-BD4E-9BA3-13211AB29AF6}"/>
              </a:ext>
            </a:extLst>
          </p:cNvPr>
          <p:cNvSpPr/>
          <p:nvPr userDrawn="1"/>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9011D3-43C3-F44B-A889-1375F485F53D}"/>
              </a:ext>
            </a:extLst>
          </p:cNvPr>
          <p:cNvSpPr>
            <a:spLocks noGrp="1"/>
          </p:cNvSpPr>
          <p:nvPr>
            <p:ph type="pic" sz="quarter" idx="10"/>
          </p:nvPr>
        </p:nvSpPr>
        <p:spPr>
          <a:xfrm>
            <a:off x="-578102" y="1689099"/>
            <a:ext cx="5551154" cy="4030663"/>
          </a:xfrm>
          <a:pattFill prst="pct5">
            <a:fgClr>
              <a:srgbClr val="00B0F0"/>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5" name="Text Placeholder 2"/>
          <p:cNvSpPr>
            <a:spLocks noGrp="1"/>
          </p:cNvSpPr>
          <p:nvPr>
            <p:ph type="body" sz="quarter" idx="15"/>
          </p:nvPr>
        </p:nvSpPr>
        <p:spPr>
          <a:xfrm>
            <a:off x="5233984" y="400050"/>
            <a:ext cx="6157916" cy="1076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6" name="Text Placeholder 2"/>
          <p:cNvSpPr>
            <a:spLocks noGrp="1"/>
          </p:cNvSpPr>
          <p:nvPr>
            <p:ph type="body" sz="quarter" idx="16" hasCustomPrompt="1"/>
          </p:nvPr>
        </p:nvSpPr>
        <p:spPr>
          <a:xfrm>
            <a:off x="5503564" y="1689099"/>
            <a:ext cx="6157916" cy="4549776"/>
          </a:xfr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cap="none"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p:txBody>
      </p:sp>
    </p:spTree>
    <p:extLst>
      <p:ext uri="{BB962C8B-B14F-4D97-AF65-F5344CB8AC3E}">
        <p14:creationId xmlns:p14="http://schemas.microsoft.com/office/powerpoint/2010/main" val="1645191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lide-Master-2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76C30-2E22-E244-9877-10A190B996D3}"/>
              </a:ext>
            </a:extLst>
          </p:cNvPr>
          <p:cNvSpPr/>
          <p:nvPr userDrawn="1"/>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4D6E1F8-4480-4324-8BDD-3FA0FE575879}"/>
              </a:ext>
            </a:extLst>
          </p:cNvPr>
          <p:cNvSpPr>
            <a:spLocks noGrp="1"/>
          </p:cNvSpPr>
          <p:nvPr>
            <p:ph type="pic" sz="quarter" idx="10"/>
          </p:nvPr>
        </p:nvSpPr>
        <p:spPr>
          <a:xfrm>
            <a:off x="1126345" y="2306864"/>
            <a:ext cx="4886895" cy="2761365"/>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Tree>
    <p:extLst>
      <p:ext uri="{BB962C8B-B14F-4D97-AF65-F5344CB8AC3E}">
        <p14:creationId xmlns:p14="http://schemas.microsoft.com/office/powerpoint/2010/main" val="1388901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Master-6">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23DC278-23ED-7F4B-A0CB-70C7593BC18B}"/>
              </a:ext>
            </a:extLst>
          </p:cNvPr>
          <p:cNvSpPr>
            <a:spLocks noGrp="1"/>
          </p:cNvSpPr>
          <p:nvPr>
            <p:ph type="pic" sz="quarter" idx="10"/>
          </p:nvPr>
        </p:nvSpPr>
        <p:spPr>
          <a:xfrm>
            <a:off x="8437766" y="0"/>
            <a:ext cx="3754234"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4"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1463772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lide-Master-2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48D30-BD84-AC43-9246-454A75A78D9B}"/>
              </a:ext>
            </a:extLst>
          </p:cNvPr>
          <p:cNvSpPr/>
          <p:nvPr userDrawn="1"/>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89CF6244-BEE3-4641-BB0C-47733C3DD3E9}"/>
              </a:ext>
            </a:extLst>
          </p:cNvPr>
          <p:cNvSpPr>
            <a:spLocks noGrp="1"/>
          </p:cNvSpPr>
          <p:nvPr>
            <p:ph type="pic" sz="quarter" idx="10"/>
          </p:nvPr>
        </p:nvSpPr>
        <p:spPr>
          <a:xfrm>
            <a:off x="893136" y="0"/>
            <a:ext cx="6383964" cy="6858000"/>
          </a:xfrm>
          <a:pattFill prst="pct5">
            <a:fgClr>
              <a:schemeClr val="accent1"/>
            </a:fgClr>
            <a:bgClr>
              <a:schemeClr val="bg1"/>
            </a:bgClr>
          </a:pattFill>
        </p:spPr>
        <p:txBody>
          <a:bodyPr>
            <a:normAutofit/>
          </a:bodyPr>
          <a:lstStyle>
            <a:lvl1pPr>
              <a:defRPr sz="1200">
                <a:latin typeface="Arquitecta"/>
                <a:cs typeface="Arial" panose="020B0604020202020204" pitchFamily="34" charset="0"/>
              </a:defRPr>
            </a:lvl1pPr>
          </a:lstStyle>
          <a:p>
            <a:endParaRPr lang="en-US" dirty="0"/>
          </a:p>
        </p:txBody>
      </p:sp>
      <p:sp>
        <p:nvSpPr>
          <p:cNvPr id="10" name="Rectangle 9">
            <a:extLst>
              <a:ext uri="{FF2B5EF4-FFF2-40B4-BE49-F238E27FC236}">
                <a16:creationId xmlns:a16="http://schemas.microsoft.com/office/drawing/2014/main" id="{A9A8C7FE-83DD-1C41-BDF1-184A793C1145}"/>
              </a:ext>
            </a:extLst>
          </p:cNvPr>
          <p:cNvSpPr/>
          <p:nvPr userDrawn="1"/>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814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lide-Master-26">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460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329758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4_Slide-Master-1">
    <p:spTree>
      <p:nvGrpSpPr>
        <p:cNvPr id="1" name=""/>
        <p:cNvGrpSpPr/>
        <p:nvPr/>
      </p:nvGrpSpPr>
      <p:grpSpPr>
        <a:xfrm>
          <a:off x="0" y="0"/>
          <a:ext cx="0" cy="0"/>
          <a:chOff x="0" y="0"/>
          <a:chExt cx="0" cy="0"/>
        </a:xfrm>
      </p:grpSpPr>
      <p:pic>
        <p:nvPicPr>
          <p:cNvPr id="12" name="Picture Placeholder 2"/>
          <p:cNvPicPr>
            <a:picLocks noChangeAspect="1"/>
          </p:cNvPicPr>
          <p:nvPr/>
        </p:nvPicPr>
        <p:blipFill>
          <a:blip r:embed="rId2" cstate="hqprint">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7808" b="7808"/>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11152FE-A4C6-4E2F-AB2B-794938938916}"/>
              </a:ext>
            </a:extLst>
          </p:cNvPr>
          <p:cNvSpPr/>
          <p:nvPr/>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p:cNvSpPr/>
          <p:nvPr/>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304" y="591621"/>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p:nvCxnSpPr>
        <p:spPr>
          <a:xfrm>
            <a:off x="1033382" y="2243673"/>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1" hasCustomPrompt="1"/>
          </p:nvPr>
        </p:nvSpPr>
        <p:spPr>
          <a:xfrm>
            <a:off x="1033382" y="2389876"/>
            <a:ext cx="9091693" cy="1175706"/>
          </a:xfrm>
          <a:noFill/>
        </p:spPr>
        <p:txBody>
          <a:bodyPr wrap="square" rtlCol="0">
            <a:spAutoFit/>
          </a:bodyPr>
          <a:lstStyle>
            <a:lvl1pPr marL="0" indent="0">
              <a:buNone/>
              <a:defRPr lang="en-US" sz="4400" b="1" baseline="0" dirty="0" smtClean="0">
                <a:solidFill>
                  <a:schemeClr val="bg1"/>
                </a:solidFill>
                <a:latin typeface="+mj-lt"/>
                <a:ea typeface="Montserrat ExtraBold" charset="0"/>
                <a:cs typeface="Montserrat ExtraBold" charset="0"/>
              </a:defRPr>
            </a:lvl1pPr>
          </a:lstStyle>
          <a:p>
            <a:pPr marL="0" lvl="0">
              <a:lnSpc>
                <a:spcPct val="80000"/>
              </a:lnSpc>
            </a:pPr>
            <a:r>
              <a:rPr lang="en-US" dirty="0"/>
              <a:t>Edit Master text styles</a:t>
            </a:r>
            <a:br>
              <a:rPr lang="en-US" dirty="0"/>
            </a:br>
            <a:r>
              <a:rPr lang="en-US" dirty="0"/>
              <a:t>to edit title presentation</a:t>
            </a:r>
          </a:p>
        </p:txBody>
      </p:sp>
      <p:sp>
        <p:nvSpPr>
          <p:cNvPr id="21" name="Text Placeholder 2"/>
          <p:cNvSpPr>
            <a:spLocks noGrp="1"/>
          </p:cNvSpPr>
          <p:nvPr>
            <p:ph type="body" sz="quarter" idx="12" hasCustomPrompt="1"/>
          </p:nvPr>
        </p:nvSpPr>
        <p:spPr>
          <a:xfrm>
            <a:off x="1033382" y="3892946"/>
            <a:ext cx="7553325" cy="535531"/>
          </a:xfrm>
          <a:noFill/>
        </p:spPr>
        <p:txBody>
          <a:bodyPr wrap="square" rtlCol="0">
            <a:spAutoFit/>
          </a:bodyPr>
          <a:lstStyle>
            <a:lvl1pPr marL="0" indent="0">
              <a:buNone/>
              <a:defRPr lang="en-US" sz="3200" b="1" dirty="0" smtClean="0">
                <a:solidFill>
                  <a:schemeClr val="accent1"/>
                </a:solidFill>
                <a:ea typeface="Montserrat SemiBold" charset="0"/>
                <a:cs typeface="Montserrat SemiBold" charset="0"/>
              </a:defRPr>
            </a:lvl1pPr>
          </a:lstStyle>
          <a:p>
            <a:pPr marL="0" lvl="0"/>
            <a:r>
              <a:rPr lang="en-US" dirty="0"/>
              <a:t>Edit Presenter Name and Title</a:t>
            </a:r>
          </a:p>
        </p:txBody>
      </p:sp>
      <p:sp>
        <p:nvSpPr>
          <p:cNvPr id="22" name="Text Placeholder 2"/>
          <p:cNvSpPr>
            <a:spLocks noGrp="1"/>
          </p:cNvSpPr>
          <p:nvPr>
            <p:ph type="body" sz="quarter" idx="13" hasCustomPrompt="1"/>
          </p:nvPr>
        </p:nvSpPr>
        <p:spPr>
          <a:xfrm>
            <a:off x="1033382" y="4557245"/>
            <a:ext cx="7553325" cy="535531"/>
          </a:xfrm>
          <a:noFill/>
        </p:spPr>
        <p:txBody>
          <a:bodyPr wrap="square" rtlCol="0">
            <a:spAutoFit/>
          </a:bodyPr>
          <a:lstStyle>
            <a:lvl1pPr marL="0" indent="0">
              <a:buNone/>
              <a:defRPr lang="en-US" sz="3200" baseline="0" dirty="0" smtClean="0">
                <a:solidFill>
                  <a:schemeClr val="accent1"/>
                </a:solidFill>
                <a:ea typeface="Montserrat SemiBold" charset="0"/>
                <a:cs typeface="Montserrat SemiBold" charset="0"/>
              </a:defRPr>
            </a:lvl1pPr>
          </a:lstStyle>
          <a:p>
            <a:pPr marL="0" lvl="0"/>
            <a:r>
              <a:rPr lang="en-US" dirty="0"/>
              <a:t>Edit Presentation Date</a:t>
            </a:r>
          </a:p>
        </p:txBody>
      </p: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spTree>
    <p:extLst>
      <p:ext uri="{BB962C8B-B14F-4D97-AF65-F5344CB8AC3E}">
        <p14:creationId xmlns:p14="http://schemas.microsoft.com/office/powerpoint/2010/main" val="2192955125"/>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3627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endParaRPr lang="en-US" dirty="0"/>
          </a:p>
        </p:txBody>
      </p:sp>
      <p:cxnSp>
        <p:nvCxnSpPr>
          <p:cNvPr id="6" name="Straight Connector 5"/>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3"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a:t>Click to edit Master text styles</a:t>
            </a:r>
          </a:p>
        </p:txBody>
      </p:sp>
      <p:sp>
        <p:nvSpPr>
          <p:cNvPr id="12"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a:t>Click to edit Master text styles</a:t>
            </a:r>
          </a:p>
        </p:txBody>
      </p:sp>
      <p:cxnSp>
        <p:nvCxnSpPr>
          <p:cNvPr id="13" name="Straight Connector 12">
            <a:extLst>
              <a:ext uri="{FF2B5EF4-FFF2-40B4-BE49-F238E27FC236}">
                <a16:creationId xmlns:a16="http://schemas.microsoft.com/office/drawing/2014/main" id="{E2FEE4CB-C262-3743-9EF5-996BEA4CAF13}"/>
              </a:ext>
            </a:extLst>
          </p:cNvPr>
          <p:cNvCxnSpPr>
            <a:cxnSpLocks/>
          </p:cNvCxnSpPr>
          <p:nvPr/>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843A09-8DC7-AB40-8D65-E46647F0C29C}"/>
              </a:ext>
            </a:extLst>
          </p:cNvPr>
          <p:cNvCxnSpPr>
            <a:cxnSpLocks/>
          </p:cNvCxnSpPr>
          <p:nvPr/>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cxnSp>
        <p:nvCxnSpPr>
          <p:cNvPr id="2" name="Straight Connector 1">
            <a:extLst>
              <a:ext uri="{FF2B5EF4-FFF2-40B4-BE49-F238E27FC236}">
                <a16:creationId xmlns:a16="http://schemas.microsoft.com/office/drawing/2014/main" id="{3BFC2BE8-88C7-46AD-EE30-EC82F43E1B73}"/>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C7729A6-0804-6453-D9AF-998F0493992B}"/>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EDEA632-5BED-22FA-1EBE-8851EB4A9B32}"/>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AA33CAB-4DA1-C1C8-D9ED-935D9ED7260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21963332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cxnSp>
        <p:nvCxnSpPr>
          <p:cNvPr id="6" name="Straight Connector 5"/>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7"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a:t>Click to edit Master text styles</a:t>
            </a:r>
          </a:p>
        </p:txBody>
      </p:sp>
      <p:sp>
        <p:nvSpPr>
          <p:cNvPr id="8"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a:t>Click to edit Master text styles</a:t>
            </a:r>
          </a:p>
        </p:txBody>
      </p:sp>
      <p:cxnSp>
        <p:nvCxnSpPr>
          <p:cNvPr id="12" name="Straight Connector 11">
            <a:extLst>
              <a:ext uri="{FF2B5EF4-FFF2-40B4-BE49-F238E27FC236}">
                <a16:creationId xmlns:a16="http://schemas.microsoft.com/office/drawing/2014/main" id="{E2FEE4CB-C262-3743-9EF5-996BEA4CAF13}"/>
              </a:ext>
            </a:extLst>
          </p:cNvPr>
          <p:cNvCxnSpPr>
            <a:cxnSpLocks/>
          </p:cNvCxnSpPr>
          <p:nvPr/>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843A09-8DC7-AB40-8D65-E46647F0C29C}"/>
              </a:ext>
            </a:extLst>
          </p:cNvPr>
          <p:cNvCxnSpPr>
            <a:cxnSpLocks/>
          </p:cNvCxnSpPr>
          <p:nvPr/>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cxnSp>
        <p:nvCxnSpPr>
          <p:cNvPr id="2" name="Straight Connector 1">
            <a:extLst>
              <a:ext uri="{FF2B5EF4-FFF2-40B4-BE49-F238E27FC236}">
                <a16:creationId xmlns:a16="http://schemas.microsoft.com/office/drawing/2014/main" id="{79FBF138-9303-1E7E-E4FD-F2966CEA11F8}"/>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F37F22E-9ED1-AA52-9D0A-D8EF2227AB3F}"/>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18789E8-7A52-04D2-BAFC-2E8604CF7C85}"/>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DBD05A9-28E9-24A9-63FF-D36976AFFB4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12232677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a:t>Click to edit Master title style</a:t>
            </a:r>
            <a:endParaRPr lang="en-US" dirty="0"/>
          </a:p>
        </p:txBody>
      </p:sp>
      <p:cxnSp>
        <p:nvCxnSpPr>
          <p:cNvPr id="6" name="Straight Connector 5"/>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2" name="Rectangle 1">
            <a:extLst>
              <a:ext uri="{FF2B5EF4-FFF2-40B4-BE49-F238E27FC236}">
                <a16:creationId xmlns:a16="http://schemas.microsoft.com/office/drawing/2014/main" id="{598B5EB5-8E46-23DA-E528-B06EF50D68D2}"/>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7" name="Picture 6">
            <a:extLst>
              <a:ext uri="{FF2B5EF4-FFF2-40B4-BE49-F238E27FC236}">
                <a16:creationId xmlns:a16="http://schemas.microsoft.com/office/drawing/2014/main" id="{DAE92007-93F5-8233-9364-634B2CD3E8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cxnSp>
        <p:nvCxnSpPr>
          <p:cNvPr id="8" name="Straight Connector 7">
            <a:extLst>
              <a:ext uri="{FF2B5EF4-FFF2-40B4-BE49-F238E27FC236}">
                <a16:creationId xmlns:a16="http://schemas.microsoft.com/office/drawing/2014/main" id="{2074646B-6989-BBFC-4BDA-BDA0404E3493}"/>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1828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5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a:t>Click to edit Master title style</a:t>
            </a:r>
            <a:endParaRPr lang="en-US" dirty="0"/>
          </a:p>
        </p:txBody>
      </p:sp>
      <p:cxnSp>
        <p:nvCxnSpPr>
          <p:cNvPr id="6" name="Straight Connector 5"/>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4"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2" name="Rectangle 1">
            <a:extLst>
              <a:ext uri="{FF2B5EF4-FFF2-40B4-BE49-F238E27FC236}">
                <a16:creationId xmlns:a16="http://schemas.microsoft.com/office/drawing/2014/main" id="{0A78D041-1DD4-F47F-7133-E162F38F33AA}"/>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7" name="Picture 6">
            <a:extLst>
              <a:ext uri="{FF2B5EF4-FFF2-40B4-BE49-F238E27FC236}">
                <a16:creationId xmlns:a16="http://schemas.microsoft.com/office/drawing/2014/main" id="{BB781DA8-5BAC-A627-40DE-2B6D42CF9C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cxnSp>
        <p:nvCxnSpPr>
          <p:cNvPr id="8" name="Straight Connector 7">
            <a:extLst>
              <a:ext uri="{FF2B5EF4-FFF2-40B4-BE49-F238E27FC236}">
                <a16:creationId xmlns:a16="http://schemas.microsoft.com/office/drawing/2014/main" id="{2D1BBA81-9DDB-2EE4-791B-ED009FEDFECE}"/>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FE9D57-32B1-EB2A-58BA-DA9FDFA514F0}"/>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3279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a:t>Click to edit Master title style</a:t>
            </a:r>
            <a:endParaRPr lang="en-US" dirty="0"/>
          </a:p>
        </p:txBody>
      </p:sp>
      <p:cxnSp>
        <p:nvCxnSpPr>
          <p:cNvPr id="6" name="Straight Connector 5"/>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2"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11"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D4AA0D2-8E9B-1E77-2103-21D3F2771483}"/>
              </a:ext>
            </a:extLst>
          </p:cNvPr>
          <p:cNvSpPr/>
          <p:nvPr userDrawn="1"/>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7" name="Picture 6">
            <a:extLst>
              <a:ext uri="{FF2B5EF4-FFF2-40B4-BE49-F238E27FC236}">
                <a16:creationId xmlns:a16="http://schemas.microsoft.com/office/drawing/2014/main" id="{6FB8B5B2-E7B2-E735-242A-C1EB2C87CE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cxnSp>
        <p:nvCxnSpPr>
          <p:cNvPr id="8" name="Straight Connector 7">
            <a:extLst>
              <a:ext uri="{FF2B5EF4-FFF2-40B4-BE49-F238E27FC236}">
                <a16:creationId xmlns:a16="http://schemas.microsoft.com/office/drawing/2014/main" id="{655F174F-4BC4-6941-EEA1-98669340EF6A}"/>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9981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lide-Master-4">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2381250"/>
            <a:ext cx="12192000" cy="447675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cxnSp>
        <p:nvCxnSpPr>
          <p:cNvPr id="4" name="Straight Connector 3">
            <a:extLst>
              <a:ext uri="{FF2B5EF4-FFF2-40B4-BE49-F238E27FC236}">
                <a16:creationId xmlns:a16="http://schemas.microsoft.com/office/drawing/2014/main" id="{44F6AF0A-A06A-2E4B-80F4-16264C3F7965}"/>
              </a:ext>
            </a:extLst>
          </p:cNvPr>
          <p:cNvCxnSpPr>
            <a:cxnSpLocks/>
          </p:cNvCxnSpPr>
          <p:nvPr/>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04800" y="622146"/>
            <a:ext cx="11582400" cy="1182930"/>
            <a:chOff x="743482" y="1174596"/>
            <a:chExt cx="4485874" cy="4557144"/>
          </a:xfrm>
        </p:grpSpPr>
        <p:sp>
          <p:nvSpPr>
            <p:cNvPr id="6" name="Rectangle 5">
              <a:extLst>
                <a:ext uri="{FF2B5EF4-FFF2-40B4-BE49-F238E27FC236}">
                  <a16:creationId xmlns:a16="http://schemas.microsoft.com/office/drawing/2014/main" id="{11AF6A0E-4FFD-9441-AC99-F5083C9461D1}"/>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0" name="Text Placeholder 9"/>
          <p:cNvSpPr>
            <a:spLocks noGrp="1"/>
          </p:cNvSpPr>
          <p:nvPr>
            <p:ph type="body" sz="quarter" idx="11"/>
          </p:nvPr>
        </p:nvSpPr>
        <p:spPr>
          <a:xfrm>
            <a:off x="2428875" y="742950"/>
            <a:ext cx="7334250" cy="800100"/>
          </a:xfrm>
        </p:spPr>
        <p:txBody>
          <a:bodyPr anchor="ctr">
            <a:normAutofit/>
          </a:bodyPr>
          <a:lstStyle>
            <a:lvl1pPr marL="0" indent="0" algn="ctr">
              <a:buFont typeface="Arial" panose="020B0604020202020204" pitchFamily="34" charset="0"/>
              <a:buNone/>
              <a:defRPr sz="4400" b="1" cap="all" baseline="0">
                <a:solidFill>
                  <a:schemeClr val="bg1"/>
                </a:solidFill>
              </a:defRPr>
            </a:lvl1pPr>
            <a:lvl2pPr marL="0" indent="0" algn="ctr">
              <a:buFont typeface="Arial" panose="020B0604020202020204" pitchFamily="34" charset="0"/>
              <a:buNone/>
              <a:defRPr cap="all" baseline="0">
                <a:solidFill>
                  <a:schemeClr val="bg1"/>
                </a:solidFill>
              </a:defRPr>
            </a:lvl2pPr>
            <a:lvl3pPr marL="0" indent="0" algn="ctr">
              <a:buFont typeface="Arial" panose="020B0604020202020204" pitchFamily="34" charset="0"/>
              <a:buNone/>
              <a:defRPr cap="all" baseline="0">
                <a:solidFill>
                  <a:schemeClr val="bg1"/>
                </a:solidFill>
              </a:defRPr>
            </a:lvl3pPr>
            <a:lvl4pPr marL="0" indent="0" algn="ctr">
              <a:buFont typeface="Arial" panose="020B0604020202020204" pitchFamily="34" charset="0"/>
              <a:buNone/>
              <a:defRPr cap="all" baseline="0">
                <a:solidFill>
                  <a:schemeClr val="bg1"/>
                </a:solidFill>
              </a:defRPr>
            </a:lvl4pPr>
            <a:lvl5pPr marL="0" indent="0" algn="ctr">
              <a:buFont typeface="Arial" panose="020B0604020202020204" pitchFamily="34" charset="0"/>
              <a:buNone/>
              <a:defRPr cap="all" baseline="0">
                <a:solidFill>
                  <a:schemeClr val="bg1"/>
                </a:solidFill>
              </a:defRPr>
            </a:lvl5pPr>
          </a:lstStyle>
          <a:p>
            <a:pPr lvl="0"/>
            <a:r>
              <a:rPr lang="en-US"/>
              <a:t>Click to edit Master text styles</a:t>
            </a:r>
          </a:p>
        </p:txBody>
      </p:sp>
      <p:cxnSp>
        <p:nvCxnSpPr>
          <p:cNvPr id="2" name="Straight Connector 1">
            <a:extLst>
              <a:ext uri="{FF2B5EF4-FFF2-40B4-BE49-F238E27FC236}">
                <a16:creationId xmlns:a16="http://schemas.microsoft.com/office/drawing/2014/main" id="{F1965E5A-429C-525E-FD23-81F67DE4267B}"/>
              </a:ext>
            </a:extLst>
          </p:cNvPr>
          <p:cNvCxnSpPr>
            <a:cxnSpLocks/>
          </p:cNvCxnSpPr>
          <p:nvPr userDrawn="1"/>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FB042CF-FA33-5D7B-566D-E5052295B269}"/>
              </a:ext>
            </a:extLst>
          </p:cNvPr>
          <p:cNvGrpSpPr/>
          <p:nvPr userDrawn="1"/>
        </p:nvGrpSpPr>
        <p:grpSpPr>
          <a:xfrm>
            <a:off x="304800" y="622146"/>
            <a:ext cx="11582400" cy="1182930"/>
            <a:chOff x="743482" y="1174596"/>
            <a:chExt cx="4485874" cy="4557144"/>
          </a:xfrm>
        </p:grpSpPr>
        <p:sp>
          <p:nvSpPr>
            <p:cNvPr id="11" name="Rectangle 10">
              <a:extLst>
                <a:ext uri="{FF2B5EF4-FFF2-40B4-BE49-F238E27FC236}">
                  <a16:creationId xmlns:a16="http://schemas.microsoft.com/office/drawing/2014/main" id="{E5C1A8FC-F9F4-B03B-C636-F6C8943CF7F4}"/>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ectangle 11">
              <a:extLst>
                <a:ext uri="{FF2B5EF4-FFF2-40B4-BE49-F238E27FC236}">
                  <a16:creationId xmlns:a16="http://schemas.microsoft.com/office/drawing/2014/main" id="{49FB73A5-113B-B55B-F374-6D1EFC2C62F1}"/>
                </a:ext>
              </a:extLst>
            </p:cNvPr>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94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heme" Target="../theme/theme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8"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66" Type="http://schemas.openxmlformats.org/officeDocument/2006/relationships/slideLayout" Target="../slideLayouts/slideLayout158.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theme" Target="../theme/theme4.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77B9772-71D7-43B6-BC24-13398644B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a:p>
        </p:txBody>
      </p:sp>
    </p:spTree>
    <p:extLst>
      <p:ext uri="{BB962C8B-B14F-4D97-AF65-F5344CB8AC3E}">
        <p14:creationId xmlns:p14="http://schemas.microsoft.com/office/powerpoint/2010/main" val="348353819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77B9772-71D7-43B6-BC24-13398644B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2D034-0A04-4681-9BDF-34E14A320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290662283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932"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77B9772-71D7-43B6-BC24-13398644B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2D034-0A04-4681-9BDF-34E14A320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a:p>
        </p:txBody>
      </p:sp>
    </p:spTree>
    <p:extLst>
      <p:ext uri="{BB962C8B-B14F-4D97-AF65-F5344CB8AC3E}">
        <p14:creationId xmlns:p14="http://schemas.microsoft.com/office/powerpoint/2010/main" val="255401902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7"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B9772-71D7-43B6-BC24-13398644B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2D034-0A04-4681-9BDF-34E14A320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a:p>
        </p:txBody>
      </p:sp>
    </p:spTree>
    <p:extLst>
      <p:ext uri="{BB962C8B-B14F-4D97-AF65-F5344CB8AC3E}">
        <p14:creationId xmlns:p14="http://schemas.microsoft.com/office/powerpoint/2010/main" val="345842582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 id="2147483917" r:id="rId26"/>
    <p:sldLayoutId id="2147483918" r:id="rId27"/>
    <p:sldLayoutId id="2147483919" r:id="rId28"/>
    <p:sldLayoutId id="2147483920" r:id="rId29"/>
    <p:sldLayoutId id="2147483921" r:id="rId30"/>
    <p:sldLayoutId id="2147483923" r:id="rId31"/>
    <p:sldLayoutId id="2147483924" r:id="rId32"/>
    <p:sldLayoutId id="2147483925" r:id="rId33"/>
    <p:sldLayoutId id="2147483927" r:id="rId34"/>
    <p:sldLayoutId id="2147483929" r:id="rId35"/>
    <p:sldLayoutId id="2147483930" r:id="rId36"/>
    <p:sldLayoutId id="2147483662" r:id="rId37"/>
    <p:sldLayoutId id="2147483663" r:id="rId38"/>
    <p:sldLayoutId id="2147483664" r:id="rId39"/>
    <p:sldLayoutId id="2147483666" r:id="rId40"/>
    <p:sldLayoutId id="2147483667" r:id="rId41"/>
    <p:sldLayoutId id="2147483668" r:id="rId42"/>
    <p:sldLayoutId id="2147483669" r:id="rId43"/>
    <p:sldLayoutId id="2147483670" r:id="rId44"/>
    <p:sldLayoutId id="2147483671" r:id="rId45"/>
    <p:sldLayoutId id="2147483672" r:id="rId46"/>
    <p:sldLayoutId id="2147483673" r:id="rId47"/>
    <p:sldLayoutId id="2147483674" r:id="rId48"/>
    <p:sldLayoutId id="2147483675" r:id="rId49"/>
    <p:sldLayoutId id="2147483676" r:id="rId50"/>
    <p:sldLayoutId id="2147483677" r:id="rId51"/>
    <p:sldLayoutId id="2147483678" r:id="rId52"/>
    <p:sldLayoutId id="2147483679" r:id="rId53"/>
    <p:sldLayoutId id="2147483680" r:id="rId54"/>
    <p:sldLayoutId id="2147483681" r:id="rId55"/>
    <p:sldLayoutId id="2147483682" r:id="rId56"/>
    <p:sldLayoutId id="2147483683" r:id="rId57"/>
    <p:sldLayoutId id="2147483684" r:id="rId58"/>
    <p:sldLayoutId id="2147483685" r:id="rId59"/>
    <p:sldLayoutId id="2147483686" r:id="rId60"/>
    <p:sldLayoutId id="2147483687" r:id="rId61"/>
    <p:sldLayoutId id="2147483688" r:id="rId62"/>
    <p:sldLayoutId id="2147483689" r:id="rId63"/>
    <p:sldLayoutId id="2147483690" r:id="rId64"/>
    <p:sldLayoutId id="2147483884" r:id="rId65"/>
    <p:sldLayoutId id="2147483885" r:id="rId66"/>
    <p:sldLayoutId id="2147483886" r:id="rId67"/>
    <p:sldLayoutId id="2147483933" r:id="rId6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9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94.xml"/><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9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95.xml"/><Relationship Id="rId6" Type="http://schemas.openxmlformats.org/officeDocument/2006/relationships/image" Target="../media/image45.png"/><Relationship Id="rId5" Type="http://schemas.openxmlformats.org/officeDocument/2006/relationships/image" Target="../media/image2.png"/><Relationship Id="rId4" Type="http://schemas.microsoft.com/office/2007/relationships/hdphoto" Target="../media/hdphoto5.wdp"/></Relationships>
</file>

<file path=ppt/slides/_rels/slide10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7.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g"/><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3.xml"/></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2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1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97.xml"/></Relationships>
</file>

<file path=ppt/slides/_rels/slide1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7.xml"/></Relationships>
</file>

<file path=ppt/slides/_rels/slide1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9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7.xml"/></Relationships>
</file>

<file path=ppt/slides/_rels/slide1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97.xml"/><Relationship Id="rId5" Type="http://schemas.openxmlformats.org/officeDocument/2006/relationships/image" Target="../media/image54.jpeg"/><Relationship Id="rId4" Type="http://schemas.microsoft.com/office/2007/relationships/hdphoto" Target="../media/hdphoto7.wdp"/></Relationships>
</file>

<file path=ppt/slides/_rels/slide1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2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5.xml"/></Relationships>
</file>

<file path=ppt/slides/_rels/slide1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oleObject" Target="../embeddings/oleObject1.bin"/><Relationship Id="rId1" Type="http://schemas.openxmlformats.org/officeDocument/2006/relationships/slideLayout" Target="../slideLayouts/slideLayout96.xml"/></Relationships>
</file>

<file path=ppt/slides/_rels/slide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94.xml"/><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9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1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0.xml"/></Relationships>
</file>

<file path=ppt/slides/_rels/slide1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4.xml"/></Relationships>
</file>

<file path=ppt/slides/_rels/slide1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7.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3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28.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9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6.xml"/></Relationships>
</file>

<file path=ppt/slides/_rels/slide1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96.xml"/></Relationships>
</file>

<file path=ppt/slides/_rels/slide1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4.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24.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60.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9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2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7.xml"/></Relationships>
</file>

<file path=ppt/slides/_rels/slide1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6.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96.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6.xml"/></Relationships>
</file>

<file path=ppt/slides/_rels/slide1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7.xml"/></Relationships>
</file>

<file path=ppt/slides/_rels/slide1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9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6.xml"/></Relationships>
</file>

<file path=ppt/slides/_rels/slide1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7.xml"/></Relationships>
</file>

<file path=ppt/slides/_rels/slide1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6.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96.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83.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125.xml"/></Relationships>
</file>

<file path=ppt/slides/_rels/slide184.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81.svg"/><Relationship Id="rId7" Type="http://schemas.openxmlformats.org/officeDocument/2006/relationships/diagramColors" Target="../diagrams/colors32.xml"/><Relationship Id="rId2" Type="http://schemas.openxmlformats.org/officeDocument/2006/relationships/image" Target="../media/image80.svg"/><Relationship Id="rId1" Type="http://schemas.openxmlformats.org/officeDocument/2006/relationships/slideLayout" Target="../slideLayouts/slideLayout98.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1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128.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7.xml"/><Relationship Id="rId5" Type="http://schemas.openxmlformats.org/officeDocument/2006/relationships/image" Target="../media/image86.png"/><Relationship Id="rId4" Type="http://schemas.openxmlformats.org/officeDocument/2006/relationships/image" Target="../media/image85.png"/></Relationships>
</file>

<file path=ppt/slides/_rels/slide1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9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9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96.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97.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41.xml"/><Relationship Id="rId1" Type="http://schemas.openxmlformats.org/officeDocument/2006/relationships/slideLayout" Target="../slideLayouts/slideLayout99.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199.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43.xml"/><Relationship Id="rId1" Type="http://schemas.openxmlformats.org/officeDocument/2006/relationships/slideLayout" Target="../slideLayouts/slideLayout97.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7.xml"/></Relationships>
</file>

<file path=ppt/slides/_rels/slide20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03.xml"/></Relationships>
</file>

<file path=ppt/slides/_rels/slide20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7.xml"/></Relationships>
</file>

<file path=ppt/slides/_rels/slide206.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97.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08.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97.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9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95.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6.xml"/><Relationship Id="rId5" Type="http://schemas.openxmlformats.org/officeDocument/2006/relationships/image" Target="../media/image31.jpeg"/><Relationship Id="rId4" Type="http://schemas.openxmlformats.org/officeDocument/2006/relationships/image" Target="../media/image3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96.xml"/><Relationship Id="rId5" Type="http://schemas.openxmlformats.org/officeDocument/2006/relationships/image" Target="../media/image34.jpeg"/><Relationship Id="rId4" Type="http://schemas.openxmlformats.org/officeDocument/2006/relationships/image" Target="../media/image33.jpeg"/></Relationships>
</file>

<file path=ppt/slides/_rels/slide7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119.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9.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6.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94.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9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0.png"/><Relationship Id="rId7" Type="http://schemas.openxmlformats.org/officeDocument/2006/relationships/diagramColors" Target="../diagrams/colors15.xml"/><Relationship Id="rId2" Type="http://schemas.openxmlformats.org/officeDocument/2006/relationships/notesSlide" Target="../notesSlides/notesSlide21.xml"/><Relationship Id="rId1" Type="http://schemas.openxmlformats.org/officeDocument/2006/relationships/slideLayout" Target="../slideLayouts/slideLayout12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8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www.awhonn.org/" TargetMode="Externa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9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9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3.xml"/><Relationship Id="rId1" Type="http://schemas.openxmlformats.org/officeDocument/2006/relationships/slideLayout" Target="../slideLayouts/slideLayout9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CC5324-F9A9-2249-163C-62769924784F}"/>
              </a:ext>
            </a:extLst>
          </p:cNvPr>
          <p:cNvSpPr>
            <a:spLocks noGrp="1"/>
          </p:cNvSpPr>
          <p:nvPr>
            <p:ph type="body" sz="quarter" idx="11"/>
          </p:nvPr>
        </p:nvSpPr>
        <p:spPr>
          <a:xfrm>
            <a:off x="1550154" y="3681221"/>
            <a:ext cx="9091693" cy="701731"/>
          </a:xfrm>
        </p:spPr>
        <p:txBody>
          <a:bodyPr/>
          <a:lstStyle/>
          <a:p>
            <a:r>
              <a:rPr lang="en-US" dirty="0"/>
              <a:t>High-Risk and Critical Care Obstetrics</a:t>
            </a:r>
          </a:p>
        </p:txBody>
      </p:sp>
      <p:sp>
        <p:nvSpPr>
          <p:cNvPr id="4" name="Text Placeholder 3">
            <a:extLst>
              <a:ext uri="{FF2B5EF4-FFF2-40B4-BE49-F238E27FC236}">
                <a16:creationId xmlns:a16="http://schemas.microsoft.com/office/drawing/2014/main" id="{476B7B24-C837-F9CE-93EE-CEB055ABB74B}"/>
              </a:ext>
            </a:extLst>
          </p:cNvPr>
          <p:cNvSpPr>
            <a:spLocks noGrp="1"/>
          </p:cNvSpPr>
          <p:nvPr>
            <p:ph type="body" sz="quarter" idx="12"/>
          </p:nvPr>
        </p:nvSpPr>
        <p:spPr>
          <a:xfrm>
            <a:off x="1149531" y="5409755"/>
            <a:ext cx="10110652" cy="1106970"/>
          </a:xfrm>
        </p:spPr>
        <p:txBody>
          <a:bodyPr/>
          <a:lstStyle/>
          <a:p>
            <a:r>
              <a:rPr lang="en-US" dirty="0"/>
              <a:t>AWHONN Wisconsin Conference</a:t>
            </a:r>
          </a:p>
          <a:p>
            <a:r>
              <a:rPr lang="en-US" dirty="0"/>
              <a:t>May 2026</a:t>
            </a:r>
          </a:p>
        </p:txBody>
      </p:sp>
    </p:spTree>
    <p:extLst>
      <p:ext uri="{BB962C8B-B14F-4D97-AF65-F5344CB8AC3E}">
        <p14:creationId xmlns:p14="http://schemas.microsoft.com/office/powerpoint/2010/main" val="2940292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lstStyle/>
          <a:p>
            <a:r>
              <a:rPr lang="en-US" dirty="0"/>
              <a:t>Oxygen Content</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aphicFrame>
        <p:nvGraphicFramePr>
          <p:cNvPr id="6" name="Content Placeholder 6">
            <a:extLst>
              <a:ext uri="{FF2B5EF4-FFF2-40B4-BE49-F238E27FC236}">
                <a16:creationId xmlns:a16="http://schemas.microsoft.com/office/drawing/2014/main" id="{6B218011-B265-E5D5-BE4B-C0A3C5FFCB7F}"/>
              </a:ext>
            </a:extLst>
          </p:cNvPr>
          <p:cNvGraphicFramePr>
            <a:graphicFrameLocks/>
          </p:cNvGraphicFramePr>
          <p:nvPr/>
        </p:nvGraphicFramePr>
        <p:xfrm>
          <a:off x="4996543" y="1944593"/>
          <a:ext cx="6969483" cy="396226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Top Corners Rounded 7">
            <a:extLst>
              <a:ext uri="{FF2B5EF4-FFF2-40B4-BE49-F238E27FC236}">
                <a16:creationId xmlns:a16="http://schemas.microsoft.com/office/drawing/2014/main" id="{F34D13A5-DC9B-4665-2B03-C54E7FAC4674}"/>
              </a:ext>
            </a:extLst>
          </p:cNvPr>
          <p:cNvSpPr/>
          <p:nvPr/>
        </p:nvSpPr>
        <p:spPr>
          <a:xfrm rot="5400000">
            <a:off x="2127557" y="-879781"/>
            <a:ext cx="1363333" cy="5618448"/>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quitecta"/>
                <a:ea typeface="+mn-ea"/>
                <a:cs typeface="+mn-cs"/>
              </a:rPr>
              <a:t>Oxygen is carried from the lungs to the tissues in two different fashions:</a:t>
            </a:r>
          </a:p>
        </p:txBody>
      </p:sp>
      <p:sp>
        <p:nvSpPr>
          <p:cNvPr id="11" name="Rectangle: Rounded Corners 10">
            <a:extLst>
              <a:ext uri="{FF2B5EF4-FFF2-40B4-BE49-F238E27FC236}">
                <a16:creationId xmlns:a16="http://schemas.microsoft.com/office/drawing/2014/main" id="{5D0DD268-5356-1C8F-8D35-5C25EFC87BE8}"/>
              </a:ext>
            </a:extLst>
          </p:cNvPr>
          <p:cNvSpPr/>
          <p:nvPr/>
        </p:nvSpPr>
        <p:spPr>
          <a:xfrm>
            <a:off x="206829" y="2882096"/>
            <a:ext cx="5360594" cy="1363333"/>
          </a:xfrm>
          <a:prstGeom prst="roundRect">
            <a:avLst>
              <a:gd name="adj" fmla="val 1059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quitecta"/>
                <a:ea typeface="+mn-ea"/>
                <a:cs typeface="+mn-cs"/>
              </a:rPr>
              <a:t>Oxygen dissolved in the blood plasma (PaO</a:t>
            </a:r>
            <a:r>
              <a:rPr kumimoji="0" lang="en-US" altLang="en-US" sz="2400" b="1" i="0" u="none" strike="noStrike" kern="1200" cap="none" spc="0" normalizeH="0" baseline="-25000" noProof="0" dirty="0">
                <a:ln>
                  <a:noFill/>
                </a:ln>
                <a:solidFill>
                  <a:prstClr val="white"/>
                </a:solidFill>
                <a:effectLst/>
                <a:uLnTx/>
                <a:uFillTx/>
                <a:latin typeface="Arquitecta"/>
                <a:ea typeface="+mn-ea"/>
                <a:cs typeface="+mn-cs"/>
              </a:rPr>
              <a:t>2</a:t>
            </a:r>
            <a:r>
              <a:rPr kumimoji="0" lang="en-US" altLang="en-US" sz="2400" b="1" i="0" u="none" strike="noStrike" kern="1200" cap="none" spc="0" normalizeH="0" baseline="0" noProof="0" dirty="0">
                <a:ln>
                  <a:noFill/>
                </a:ln>
                <a:solidFill>
                  <a:prstClr val="white"/>
                </a:solidFill>
                <a:effectLst/>
                <a:uLnTx/>
                <a:uFillTx/>
                <a:latin typeface="Arquitecta"/>
                <a:ea typeface="+mn-ea"/>
                <a:cs typeface="+mn-cs"/>
              </a:rPr>
              <a:t>)</a:t>
            </a:r>
          </a:p>
        </p:txBody>
      </p:sp>
      <p:sp>
        <p:nvSpPr>
          <p:cNvPr id="16" name="Rectangle: Rounded Corners 15">
            <a:extLst>
              <a:ext uri="{FF2B5EF4-FFF2-40B4-BE49-F238E27FC236}">
                <a16:creationId xmlns:a16="http://schemas.microsoft.com/office/drawing/2014/main" id="{C671DCBF-70D2-2D87-5A85-6B3B82917E6C}"/>
              </a:ext>
            </a:extLst>
          </p:cNvPr>
          <p:cNvSpPr/>
          <p:nvPr/>
        </p:nvSpPr>
        <p:spPr>
          <a:xfrm>
            <a:off x="206829" y="4543527"/>
            <a:ext cx="5360594" cy="1363333"/>
          </a:xfrm>
          <a:prstGeom prst="roundRect">
            <a:avLst>
              <a:gd name="adj" fmla="val 10590"/>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quitecta"/>
                <a:ea typeface="+mn-ea"/>
                <a:cs typeface="+mn-cs"/>
              </a:rPr>
              <a:t>Oxygen combined with hemoglobin (saturated: SaO</a:t>
            </a:r>
            <a:r>
              <a:rPr kumimoji="0" lang="en-US" altLang="en-US" sz="2400" b="1" i="0" u="none" strike="noStrike" kern="1200" cap="none" spc="0" normalizeH="0" baseline="-25000" noProof="0" dirty="0">
                <a:ln>
                  <a:noFill/>
                </a:ln>
                <a:solidFill>
                  <a:prstClr val="white"/>
                </a:solidFill>
                <a:effectLst/>
                <a:uLnTx/>
                <a:uFillTx/>
                <a:latin typeface="Arquitecta"/>
                <a:ea typeface="+mn-ea"/>
                <a:cs typeface="+mn-cs"/>
              </a:rPr>
              <a:t>2</a:t>
            </a:r>
            <a:r>
              <a:rPr kumimoji="0" lang="en-US" altLang="en-US" sz="2400" b="1" i="0" u="none" strike="noStrike" kern="1200" cap="none" spc="0" normalizeH="0" baseline="0" noProof="0" dirty="0">
                <a:ln>
                  <a:noFill/>
                </a:ln>
                <a:solidFill>
                  <a:prstClr val="white"/>
                </a:solidFill>
                <a:effectLst/>
                <a:uLnTx/>
                <a:uFillTx/>
                <a:latin typeface="Arquitecta"/>
                <a:ea typeface="+mn-ea"/>
                <a:cs typeface="+mn-cs"/>
              </a:rPr>
              <a:t>)</a:t>
            </a:r>
          </a:p>
        </p:txBody>
      </p:sp>
    </p:spTree>
    <p:extLst>
      <p:ext uri="{BB962C8B-B14F-4D97-AF65-F5344CB8AC3E}">
        <p14:creationId xmlns:p14="http://schemas.microsoft.com/office/powerpoint/2010/main" val="22128919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1756D-A2A1-F6CA-84EB-9C33CB436A38}"/>
              </a:ext>
            </a:extLst>
          </p:cNvPr>
          <p:cNvSpPr>
            <a:spLocks noGrp="1"/>
          </p:cNvSpPr>
          <p:nvPr>
            <p:ph type="title"/>
          </p:nvPr>
        </p:nvSpPr>
        <p:spPr/>
        <p:txBody>
          <a:bodyPr anchor="ctr">
            <a:normAutofit/>
          </a:bodyPr>
          <a:lstStyle/>
          <a:p>
            <a:r>
              <a:rPr lang="en-US" dirty="0"/>
              <a:t>Sepsis: Cardiac Effects</a:t>
            </a:r>
          </a:p>
        </p:txBody>
      </p:sp>
      <p:sp>
        <p:nvSpPr>
          <p:cNvPr id="4" name="Slide Number Placeholder 3">
            <a:extLst>
              <a:ext uri="{FF2B5EF4-FFF2-40B4-BE49-F238E27FC236}">
                <a16:creationId xmlns:a16="http://schemas.microsoft.com/office/drawing/2014/main" id="{E8984D4F-E157-CA72-6527-34F9D0582734}"/>
              </a:ext>
            </a:extLst>
          </p:cNvPr>
          <p:cNvSpPr>
            <a:spLocks noGrp="1"/>
          </p:cNvSpPr>
          <p:nvPr>
            <p:ph type="sldNum" sz="quarter" idx="4"/>
          </p:nvPr>
        </p:nvSpPr>
        <p:spPr/>
        <p:txBody>
          <a:bodyPr anchor="ctr">
            <a:normAutofit/>
          </a:bodyPr>
          <a:lstStyle/>
          <a:p>
            <a:pPr>
              <a:spcAft>
                <a:spcPts val="600"/>
              </a:spcAft>
            </a:pPr>
            <a:fld id="{3E654F6E-038B-482B-9D7F-8B6B51C6EA5F}" type="slidenum">
              <a:rPr lang="en-US" smtClean="0"/>
              <a:pPr>
                <a:spcAft>
                  <a:spcPts val="600"/>
                </a:spcAft>
              </a:pPr>
              <a:t>100</a:t>
            </a:fld>
            <a:endParaRPr lang="en-US"/>
          </a:p>
        </p:txBody>
      </p:sp>
      <p:graphicFrame>
        <p:nvGraphicFramePr>
          <p:cNvPr id="7" name="Content Placeholder 2">
            <a:extLst>
              <a:ext uri="{FF2B5EF4-FFF2-40B4-BE49-F238E27FC236}">
                <a16:creationId xmlns:a16="http://schemas.microsoft.com/office/drawing/2014/main" id="{B5C1B915-59CA-21AE-E782-188FA4C97313}"/>
              </a:ext>
            </a:extLst>
          </p:cNvPr>
          <p:cNvGraphicFramePr>
            <a:graphicFrameLocks noGrp="1"/>
          </p:cNvGraphicFramePr>
          <p:nvPr>
            <p:ph idx="4294967295"/>
          </p:nvPr>
        </p:nvGraphicFramePr>
        <p:xfrm>
          <a:off x="642257" y="1212170"/>
          <a:ext cx="10877550" cy="462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28619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86F5-5CDB-62DD-C1A0-B622C29421FC}"/>
              </a:ext>
            </a:extLst>
          </p:cNvPr>
          <p:cNvSpPr>
            <a:spLocks noGrp="1"/>
          </p:cNvSpPr>
          <p:nvPr>
            <p:ph type="title"/>
          </p:nvPr>
        </p:nvSpPr>
        <p:spPr/>
        <p:txBody>
          <a:bodyPr/>
          <a:lstStyle/>
          <a:p>
            <a:r>
              <a:rPr lang="en-US" dirty="0"/>
              <a:t>Sepsis: Complications</a:t>
            </a:r>
          </a:p>
        </p:txBody>
      </p:sp>
      <p:sp>
        <p:nvSpPr>
          <p:cNvPr id="4" name="Slide Number Placeholder 3">
            <a:extLst>
              <a:ext uri="{FF2B5EF4-FFF2-40B4-BE49-F238E27FC236}">
                <a16:creationId xmlns:a16="http://schemas.microsoft.com/office/drawing/2014/main" id="{E9BEBF47-A7A6-B623-E42B-D5DAB3B5FE4A}"/>
              </a:ext>
            </a:extLst>
          </p:cNvPr>
          <p:cNvSpPr>
            <a:spLocks noGrp="1"/>
          </p:cNvSpPr>
          <p:nvPr>
            <p:ph type="sldNum" sz="quarter" idx="4"/>
          </p:nvPr>
        </p:nvSpPr>
        <p:spPr/>
        <p:txBody>
          <a:bodyPr/>
          <a:lstStyle/>
          <a:p>
            <a:fld id="{3E654F6E-038B-482B-9D7F-8B6B51C6EA5F}" type="slidenum">
              <a:rPr lang="en-US" smtClean="0"/>
              <a:t>101</a:t>
            </a:fld>
            <a:endParaRPr lang="en-US" dirty="0"/>
          </a:p>
        </p:txBody>
      </p:sp>
      <p:sp>
        <p:nvSpPr>
          <p:cNvPr id="5" name="Text Placeholder 4">
            <a:extLst>
              <a:ext uri="{FF2B5EF4-FFF2-40B4-BE49-F238E27FC236}">
                <a16:creationId xmlns:a16="http://schemas.microsoft.com/office/drawing/2014/main" id="{103F73D0-755B-B16C-4834-EF323BA0AF4D}"/>
              </a:ext>
            </a:extLst>
          </p:cNvPr>
          <p:cNvSpPr>
            <a:spLocks noGrp="1"/>
          </p:cNvSpPr>
          <p:nvPr>
            <p:ph type="body" sz="quarter" idx="10"/>
          </p:nvPr>
        </p:nvSpPr>
        <p:spPr/>
        <p:txBody>
          <a:bodyPr/>
          <a:lstStyle/>
          <a:p>
            <a:endParaRPr lang="en-US"/>
          </a:p>
        </p:txBody>
      </p:sp>
      <p:sp>
        <p:nvSpPr>
          <p:cNvPr id="6" name="Rectangle 5">
            <a:extLst>
              <a:ext uri="{FF2B5EF4-FFF2-40B4-BE49-F238E27FC236}">
                <a16:creationId xmlns:a16="http://schemas.microsoft.com/office/drawing/2014/main" id="{7B1B2A81-8FF9-F3D2-4085-2C5803477777}"/>
              </a:ext>
            </a:extLst>
          </p:cNvPr>
          <p:cNvSpPr/>
          <p:nvPr/>
        </p:nvSpPr>
        <p:spPr>
          <a:xfrm>
            <a:off x="421372" y="1065196"/>
            <a:ext cx="5091532" cy="49777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8640" tIns="45720" rIns="91440" bIns="45720" rtlCol="0" anchor="t"/>
          <a:lstStyle/>
          <a:p>
            <a:pPr>
              <a:spcAft>
                <a:spcPts val="600"/>
              </a:spcAft>
            </a:pPr>
            <a:r>
              <a:rPr lang="en-US" sz="3200" u="sng" dirty="0">
                <a:solidFill>
                  <a:schemeClr val="bg1"/>
                </a:solidFill>
              </a:rPr>
              <a:t>Maternal:</a:t>
            </a:r>
          </a:p>
          <a:p>
            <a:pPr marL="1028700" lvl="1" indent="-571500">
              <a:buFont typeface="Arial" panose="020B0604020202020204" pitchFamily="34" charset="0"/>
              <a:buChar char="•"/>
            </a:pPr>
            <a:r>
              <a:rPr lang="en-US" sz="2800" dirty="0"/>
              <a:t>O</a:t>
            </a:r>
            <a:r>
              <a:rPr lang="en-US" sz="2800" dirty="0">
                <a:effectLst/>
              </a:rPr>
              <a:t>rgan dysfunction</a:t>
            </a:r>
          </a:p>
          <a:p>
            <a:pPr marL="1028700" lvl="1" indent="-571500">
              <a:buFont typeface="Arial" panose="020B0604020202020204" pitchFamily="34" charset="0"/>
              <a:buChar char="•"/>
            </a:pPr>
            <a:r>
              <a:rPr lang="en-US" sz="2800" dirty="0">
                <a:effectLst/>
              </a:rPr>
              <a:t>Amputations</a:t>
            </a:r>
          </a:p>
          <a:p>
            <a:pPr marL="1028700" lvl="1" indent="-571500">
              <a:buFont typeface="Arial" panose="020B0604020202020204" pitchFamily="34" charset="0"/>
              <a:buChar char="•"/>
            </a:pPr>
            <a:r>
              <a:rPr lang="en-US" sz="2800" dirty="0">
                <a:effectLst/>
              </a:rPr>
              <a:t>Depression/anxiety</a:t>
            </a:r>
          </a:p>
          <a:p>
            <a:pPr marL="1028700" lvl="1" indent="-571500">
              <a:buFont typeface="Arial" panose="020B0604020202020204" pitchFamily="34" charset="0"/>
              <a:buChar char="•"/>
            </a:pPr>
            <a:r>
              <a:rPr lang="en-US" sz="2800" dirty="0">
                <a:effectLst/>
              </a:rPr>
              <a:t>Panic attacks</a:t>
            </a:r>
          </a:p>
          <a:p>
            <a:pPr marL="1028700" lvl="1" indent="-571500">
              <a:buFont typeface="Arial" panose="020B0604020202020204" pitchFamily="34" charset="0"/>
              <a:buChar char="•"/>
            </a:pPr>
            <a:r>
              <a:rPr lang="en-US" sz="2800" dirty="0">
                <a:effectLst/>
              </a:rPr>
              <a:t>Nightmares</a:t>
            </a:r>
          </a:p>
          <a:p>
            <a:pPr marL="1028700" lvl="1" indent="-571500">
              <a:buFont typeface="Arial" panose="020B0604020202020204" pitchFamily="34" charset="0"/>
              <a:buChar char="•"/>
            </a:pPr>
            <a:r>
              <a:rPr lang="en-US" sz="2800" dirty="0">
                <a:effectLst/>
              </a:rPr>
              <a:t>Disabling muscle and joint pains</a:t>
            </a:r>
          </a:p>
          <a:p>
            <a:pPr marL="1028700" lvl="1" indent="-571500">
              <a:buFont typeface="Arial" panose="020B0604020202020204" pitchFamily="34" charset="0"/>
              <a:buChar char="•"/>
            </a:pPr>
            <a:r>
              <a:rPr lang="en-US" sz="2800" dirty="0">
                <a:effectLst/>
              </a:rPr>
              <a:t>Decreased cognitive function </a:t>
            </a:r>
            <a:endParaRPr lang="en-US" sz="3600" dirty="0"/>
          </a:p>
        </p:txBody>
      </p:sp>
      <p:sp>
        <p:nvSpPr>
          <p:cNvPr id="7" name="Rectangle 6">
            <a:extLst>
              <a:ext uri="{FF2B5EF4-FFF2-40B4-BE49-F238E27FC236}">
                <a16:creationId xmlns:a16="http://schemas.microsoft.com/office/drawing/2014/main" id="{DD92B344-3C97-0075-3FC5-74202C560CD2}"/>
              </a:ext>
            </a:extLst>
          </p:cNvPr>
          <p:cNvSpPr/>
          <p:nvPr/>
        </p:nvSpPr>
        <p:spPr>
          <a:xfrm>
            <a:off x="5658678" y="1054685"/>
            <a:ext cx="5539409" cy="497779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8640" tIns="45720" rIns="91440" bIns="45720" rtlCol="0" anchor="t"/>
          <a:lstStyle/>
          <a:p>
            <a:pPr>
              <a:spcAft>
                <a:spcPts val="600"/>
              </a:spcAft>
            </a:pPr>
            <a:r>
              <a:rPr lang="en-US" sz="3200" u="sng" dirty="0">
                <a:solidFill>
                  <a:schemeClr val="bg1"/>
                </a:solidFill>
              </a:rPr>
              <a:t>Fetal:</a:t>
            </a:r>
          </a:p>
          <a:p>
            <a:pPr marL="457200" indent="-457200">
              <a:buFont typeface="Arial" panose="020B0604020202020204" pitchFamily="34" charset="0"/>
              <a:buChar char="•"/>
            </a:pPr>
            <a:r>
              <a:rPr lang="en-US" sz="2800" dirty="0"/>
              <a:t>Preterm birth</a:t>
            </a:r>
          </a:p>
          <a:p>
            <a:pPr marL="457200" indent="-457200">
              <a:buFont typeface="Arial" panose="020B0604020202020204" pitchFamily="34" charset="0"/>
              <a:buChar char="•"/>
            </a:pPr>
            <a:r>
              <a:rPr lang="en-US" sz="2800" dirty="0"/>
              <a:t>Pregnancy loss</a:t>
            </a:r>
          </a:p>
          <a:p>
            <a:pPr marL="457200" indent="-457200">
              <a:buFont typeface="Arial" panose="020B0604020202020204" pitchFamily="34" charset="0"/>
              <a:buChar char="•"/>
            </a:pPr>
            <a:r>
              <a:rPr lang="en-US" sz="2800" dirty="0"/>
              <a:t>Placental dysfunction</a:t>
            </a:r>
          </a:p>
        </p:txBody>
      </p:sp>
    </p:spTree>
    <p:extLst>
      <p:ext uri="{BB962C8B-B14F-4D97-AF65-F5344CB8AC3E}">
        <p14:creationId xmlns:p14="http://schemas.microsoft.com/office/powerpoint/2010/main" val="12466905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9414-09CE-3049-8F68-1534221334D6}"/>
              </a:ext>
            </a:extLst>
          </p:cNvPr>
          <p:cNvSpPr>
            <a:spLocks noGrp="1"/>
          </p:cNvSpPr>
          <p:nvPr>
            <p:ph type="title"/>
          </p:nvPr>
        </p:nvSpPr>
        <p:spPr/>
        <p:txBody>
          <a:bodyPr>
            <a:normAutofit/>
          </a:bodyPr>
          <a:lstStyle/>
          <a:p>
            <a:r>
              <a:rPr lang="en-US" dirty="0"/>
              <a:t>Sepsis: Maternal Causes</a:t>
            </a:r>
          </a:p>
        </p:txBody>
      </p:sp>
      <p:graphicFrame>
        <p:nvGraphicFramePr>
          <p:cNvPr id="4" name="Content Placeholder 3">
            <a:extLst>
              <a:ext uri="{FF2B5EF4-FFF2-40B4-BE49-F238E27FC236}">
                <a16:creationId xmlns:a16="http://schemas.microsoft.com/office/drawing/2014/main" id="{0033EB4F-A658-A244-B9D3-DD26DF9094DD}"/>
              </a:ext>
            </a:extLst>
          </p:cNvPr>
          <p:cNvGraphicFramePr>
            <a:graphicFrameLocks noGrp="1"/>
          </p:cNvGraphicFramePr>
          <p:nvPr>
            <p:ph idx="1"/>
            <p:extLst>
              <p:ext uri="{D42A27DB-BD31-4B8C-83A1-F6EECF244321}">
                <p14:modId xmlns:p14="http://schemas.microsoft.com/office/powerpoint/2010/main" val="3227412144"/>
              </p:ext>
            </p:extLst>
          </p:nvPr>
        </p:nvGraphicFramePr>
        <p:xfrm>
          <a:off x="431800" y="1016000"/>
          <a:ext cx="11436348" cy="5074920"/>
        </p:xfrm>
        <a:graphic>
          <a:graphicData uri="http://schemas.openxmlformats.org/drawingml/2006/table">
            <a:tbl>
              <a:tblPr firstRow="1" bandRow="1">
                <a:tableStyleId>{1E171933-4619-4E11-9A3F-F7608DF75F80}</a:tableStyleId>
              </a:tblPr>
              <a:tblGrid>
                <a:gridCol w="3812116">
                  <a:extLst>
                    <a:ext uri="{9D8B030D-6E8A-4147-A177-3AD203B41FA5}">
                      <a16:colId xmlns:a16="http://schemas.microsoft.com/office/drawing/2014/main" val="2516871861"/>
                    </a:ext>
                  </a:extLst>
                </a:gridCol>
                <a:gridCol w="3812116">
                  <a:extLst>
                    <a:ext uri="{9D8B030D-6E8A-4147-A177-3AD203B41FA5}">
                      <a16:colId xmlns:a16="http://schemas.microsoft.com/office/drawing/2014/main" val="625290499"/>
                    </a:ext>
                  </a:extLst>
                </a:gridCol>
                <a:gridCol w="3812116">
                  <a:extLst>
                    <a:ext uri="{9D8B030D-6E8A-4147-A177-3AD203B41FA5}">
                      <a16:colId xmlns:a16="http://schemas.microsoft.com/office/drawing/2014/main" val="4128749729"/>
                    </a:ext>
                  </a:extLst>
                </a:gridCol>
              </a:tblGrid>
              <a:tr h="751840">
                <a:tc>
                  <a:txBody>
                    <a:bodyPr/>
                    <a:lstStyle/>
                    <a:p>
                      <a:pPr marL="0" marR="0" algn="ctr">
                        <a:spcBef>
                          <a:spcPts val="0"/>
                        </a:spcBef>
                        <a:spcAft>
                          <a:spcPts val="0"/>
                        </a:spcAft>
                      </a:pPr>
                      <a:r>
                        <a:rPr lang="en-US" sz="3200" dirty="0">
                          <a:effectLst/>
                        </a:rPr>
                        <a:t>Antepartum</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3200" dirty="0">
                          <a:effectLst/>
                        </a:rPr>
                        <a:t>Intrapartum/</a:t>
                      </a:r>
                      <a:br>
                        <a:rPr lang="en-US" sz="3200" dirty="0">
                          <a:effectLst/>
                        </a:rPr>
                      </a:br>
                      <a:r>
                        <a:rPr lang="en-US" sz="3200" dirty="0">
                          <a:effectLst/>
                        </a:rPr>
                        <a:t>Immed. Postpartum</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3200" dirty="0">
                          <a:effectLst/>
                        </a:rPr>
                        <a:t>Post-discharge</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91210850"/>
                  </a:ext>
                </a:extLst>
              </a:tr>
              <a:tr h="370840">
                <a:tc>
                  <a:txBody>
                    <a:bodyPr/>
                    <a:lstStyle/>
                    <a:p>
                      <a:pPr marL="0" marR="0" algn="ctr">
                        <a:spcBef>
                          <a:spcPts val="0"/>
                        </a:spcBef>
                        <a:spcAft>
                          <a:spcPts val="0"/>
                        </a:spcAft>
                      </a:pPr>
                      <a:r>
                        <a:rPr lang="en-US" sz="2800" dirty="0">
                          <a:effectLst/>
                        </a:rPr>
                        <a:t>Septic abortion</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Chorioamnionitis/ intraamniotic infection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Pneumonia/influenza</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2999662"/>
                  </a:ext>
                </a:extLst>
              </a:tr>
              <a:tr h="370840">
                <a:tc>
                  <a:txBody>
                    <a:bodyPr/>
                    <a:lstStyle/>
                    <a:p>
                      <a:pPr marL="0" marR="0" algn="ctr">
                        <a:spcBef>
                          <a:spcPts val="0"/>
                        </a:spcBef>
                        <a:spcAft>
                          <a:spcPts val="0"/>
                        </a:spcAft>
                      </a:pPr>
                      <a:r>
                        <a:rPr lang="en-US" sz="2800" dirty="0">
                          <a:effectLst/>
                        </a:rPr>
                        <a:t>Chorioamnionitis/</a:t>
                      </a:r>
                    </a:p>
                    <a:p>
                      <a:pPr marL="0" marR="0" algn="ctr">
                        <a:spcBef>
                          <a:spcPts val="0"/>
                        </a:spcBef>
                        <a:spcAft>
                          <a:spcPts val="0"/>
                        </a:spcAft>
                      </a:pPr>
                      <a:r>
                        <a:rPr lang="en-US" sz="2800" dirty="0">
                          <a:effectLst/>
                        </a:rPr>
                        <a:t>intraamniotic infection</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Endometritis</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Pyelonephritis</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5347077"/>
                  </a:ext>
                </a:extLst>
              </a:tr>
              <a:tr h="370840">
                <a:tc>
                  <a:txBody>
                    <a:bodyPr/>
                    <a:lstStyle/>
                    <a:p>
                      <a:pPr marL="0" marR="0" algn="ctr">
                        <a:spcBef>
                          <a:spcPts val="0"/>
                        </a:spcBef>
                        <a:spcAft>
                          <a:spcPts val="0"/>
                        </a:spcAft>
                      </a:pPr>
                      <a:r>
                        <a:rPr lang="en-US" sz="2800" dirty="0">
                          <a:effectLst/>
                        </a:rPr>
                        <a:t>Pneumonia/ influenza</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Pneumonia/influenza</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Wound Infection/ </a:t>
                      </a:r>
                      <a:br>
                        <a:rPr lang="en-US" sz="2800" dirty="0">
                          <a:effectLst/>
                        </a:rPr>
                      </a:br>
                      <a:r>
                        <a:rPr lang="en-US" sz="2800" dirty="0">
                          <a:effectLst/>
                        </a:rPr>
                        <a:t>Necrotizing Fasciitis</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636560"/>
                  </a:ext>
                </a:extLst>
              </a:tr>
              <a:tr h="685800">
                <a:tc>
                  <a:txBody>
                    <a:bodyPr/>
                    <a:lstStyle/>
                    <a:p>
                      <a:pPr marL="0" marR="0" algn="ctr">
                        <a:spcBef>
                          <a:spcPts val="0"/>
                        </a:spcBef>
                        <a:spcAft>
                          <a:spcPts val="0"/>
                        </a:spcAft>
                      </a:pPr>
                      <a:r>
                        <a:rPr lang="en-US" sz="2800" dirty="0">
                          <a:effectLst/>
                        </a:rPr>
                        <a:t>Pyelonephritis</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Pyelonephritis</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Mastitis</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44138426"/>
                  </a:ext>
                </a:extLst>
              </a:tr>
              <a:tr h="370840">
                <a:tc>
                  <a:txBody>
                    <a:bodyPr/>
                    <a:lstStyle/>
                    <a:p>
                      <a:pPr marL="0" marR="0" algn="ctr">
                        <a:spcBef>
                          <a:spcPts val="0"/>
                        </a:spcBef>
                        <a:spcAft>
                          <a:spcPts val="0"/>
                        </a:spcAft>
                      </a:pPr>
                      <a:r>
                        <a:rPr lang="en-US" sz="2800" dirty="0">
                          <a:effectLst/>
                        </a:rPr>
                        <a:t>Appendicitis</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Wound Infection/ </a:t>
                      </a:r>
                      <a:br>
                        <a:rPr lang="en-US" sz="2800" dirty="0">
                          <a:effectLst/>
                        </a:rPr>
                      </a:br>
                      <a:r>
                        <a:rPr lang="en-US" sz="2800" dirty="0">
                          <a:effectLst/>
                        </a:rPr>
                        <a:t>Necrotizing Fasciitis</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Cholecystitis</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4417148"/>
                  </a:ext>
                </a:extLst>
              </a:tr>
            </a:tbl>
          </a:graphicData>
        </a:graphic>
      </p:graphicFrame>
      <p:sp>
        <p:nvSpPr>
          <p:cNvPr id="5" name="Text Placeholder 4">
            <a:extLst>
              <a:ext uri="{FF2B5EF4-FFF2-40B4-BE49-F238E27FC236}">
                <a16:creationId xmlns:a16="http://schemas.microsoft.com/office/drawing/2014/main" id="{750E0E8D-377F-F56C-F4E8-73C228AE0712}"/>
              </a:ext>
            </a:extLst>
          </p:cNvPr>
          <p:cNvSpPr>
            <a:spLocks noGrp="1"/>
          </p:cNvSpPr>
          <p:nvPr>
            <p:ph type="body" sz="quarter" idx="10"/>
          </p:nvPr>
        </p:nvSpPr>
        <p:spPr/>
        <p:txBody>
          <a:bodyPr/>
          <a:lstStyle/>
          <a:p>
            <a:endParaRPr lang="en-US"/>
          </a:p>
        </p:txBody>
      </p:sp>
      <p:sp>
        <p:nvSpPr>
          <p:cNvPr id="3" name="Rectangle 2">
            <a:extLst>
              <a:ext uri="{FF2B5EF4-FFF2-40B4-BE49-F238E27FC236}">
                <a16:creationId xmlns:a16="http://schemas.microsoft.com/office/drawing/2014/main" id="{A5314957-DF84-CF44-7F3B-C47A571A53A3}"/>
              </a:ext>
            </a:extLst>
          </p:cNvPr>
          <p:cNvSpPr/>
          <p:nvPr/>
        </p:nvSpPr>
        <p:spPr bwMode="auto">
          <a:xfrm>
            <a:off x="11582400" y="6364224"/>
            <a:ext cx="609600" cy="4023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9182422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Stethoscope on white background">
            <a:extLst>
              <a:ext uri="{FF2B5EF4-FFF2-40B4-BE49-F238E27FC236}">
                <a16:creationId xmlns:a16="http://schemas.microsoft.com/office/drawing/2014/main" id="{E38003CB-7BA8-4CE7-B64D-2B2CFA36F318}"/>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t="10590" b="10590"/>
          <a:stretch/>
        </p:blipFill>
        <p:spPr/>
      </p:pic>
      <p:sp>
        <p:nvSpPr>
          <p:cNvPr id="16" name="Rectangle 15">
            <a:extLst>
              <a:ext uri="{FF2B5EF4-FFF2-40B4-BE49-F238E27FC236}">
                <a16:creationId xmlns:a16="http://schemas.microsoft.com/office/drawing/2014/main" id="{95823773-7B82-8E43-8836-9BF3881DBFDD}"/>
              </a:ext>
            </a:extLst>
          </p:cNvPr>
          <p:cNvSpPr/>
          <p:nvPr/>
        </p:nvSpPr>
        <p:spPr>
          <a:xfrm>
            <a:off x="0" y="0"/>
            <a:ext cx="12192000" cy="63627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11" name="Straight Connector 10">
            <a:extLst>
              <a:ext uri="{FF2B5EF4-FFF2-40B4-BE49-F238E27FC236}">
                <a16:creationId xmlns:a16="http://schemas.microsoft.com/office/drawing/2014/main" id="{23843A09-8DC7-AB40-8D65-E46647F0C29C}"/>
              </a:ext>
            </a:extLst>
          </p:cNvPr>
          <p:cNvCxnSpPr>
            <a:cxnSpLocks/>
          </p:cNvCxnSpPr>
          <p:nvPr/>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
        <p:nvSpPr>
          <p:cNvPr id="5" name="Text Placeholder 4"/>
          <p:cNvSpPr>
            <a:spLocks noGrp="1"/>
          </p:cNvSpPr>
          <p:nvPr>
            <p:ph type="body" sz="quarter" idx="11"/>
          </p:nvPr>
        </p:nvSpPr>
        <p:spPr/>
        <p:txBody>
          <a:bodyPr/>
          <a:lstStyle/>
          <a:p>
            <a:endParaRPr lang="en-US"/>
          </a:p>
        </p:txBody>
      </p:sp>
      <p:sp>
        <p:nvSpPr>
          <p:cNvPr id="9" name="Text Placeholder 8"/>
          <p:cNvSpPr>
            <a:spLocks noGrp="1"/>
          </p:cNvSpPr>
          <p:nvPr>
            <p:ph type="body" sz="quarter" idx="12"/>
          </p:nvPr>
        </p:nvSpPr>
        <p:spPr>
          <a:xfrm>
            <a:off x="219076" y="2974381"/>
            <a:ext cx="11782424" cy="923330"/>
          </a:xfrm>
        </p:spPr>
        <p:txBody>
          <a:bodyPr/>
          <a:lstStyle/>
          <a:p>
            <a:r>
              <a:rPr lang="en-US" dirty="0"/>
              <a:t>Septic Shock v. Toxic Shock</a:t>
            </a:r>
          </a:p>
        </p:txBody>
      </p:sp>
      <p:cxnSp>
        <p:nvCxnSpPr>
          <p:cNvPr id="10" name="Straight Connector 9">
            <a:extLst>
              <a:ext uri="{FF2B5EF4-FFF2-40B4-BE49-F238E27FC236}">
                <a16:creationId xmlns:a16="http://schemas.microsoft.com/office/drawing/2014/main" id="{E2FEE4CB-C262-3743-9EF5-996BEA4CAF13}"/>
              </a:ext>
            </a:extLst>
          </p:cNvPr>
          <p:cNvCxnSpPr>
            <a:cxnSpLocks/>
          </p:cNvCxnSpPr>
          <p:nvPr/>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407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D6707B-DB6F-2A6C-6121-9AFFBCA53BEF}"/>
              </a:ext>
            </a:extLst>
          </p:cNvPr>
          <p:cNvSpPr>
            <a:spLocks noGrp="1"/>
          </p:cNvSpPr>
          <p:nvPr>
            <p:ph type="sldNum" sz="quarter" idx="4"/>
          </p:nvPr>
        </p:nvSpPr>
        <p:spPr/>
        <p:txBody>
          <a:bodyPr anchor="ctr">
            <a:normAutofit/>
          </a:bodyPr>
          <a:lstStyle/>
          <a:p>
            <a:pPr>
              <a:spcAft>
                <a:spcPts val="600"/>
              </a:spcAft>
            </a:pPr>
            <a:fld id="{3E654F6E-038B-482B-9D7F-8B6B51C6EA5F}" type="slidenum">
              <a:rPr lang="en-US" smtClean="0"/>
              <a:pPr>
                <a:spcAft>
                  <a:spcPts val="600"/>
                </a:spcAft>
              </a:pPr>
              <a:t>104</a:t>
            </a:fld>
            <a:endParaRPr lang="en-US"/>
          </a:p>
        </p:txBody>
      </p:sp>
      <p:graphicFrame>
        <p:nvGraphicFramePr>
          <p:cNvPr id="6" name="Content Placeholder 5">
            <a:extLst>
              <a:ext uri="{FF2B5EF4-FFF2-40B4-BE49-F238E27FC236}">
                <a16:creationId xmlns:a16="http://schemas.microsoft.com/office/drawing/2014/main" id="{D3F8A81C-290D-A85A-7CE9-C1C1963CD2B1}"/>
              </a:ext>
            </a:extLst>
          </p:cNvPr>
          <p:cNvGraphicFramePr>
            <a:graphicFrameLocks noGrp="1"/>
          </p:cNvGraphicFramePr>
          <p:nvPr>
            <p:ph idx="4294967295"/>
            <p:extLst>
              <p:ext uri="{D42A27DB-BD31-4B8C-83A1-F6EECF244321}">
                <p14:modId xmlns:p14="http://schemas.microsoft.com/office/powerpoint/2010/main" val="3583836005"/>
              </p:ext>
            </p:extLst>
          </p:nvPr>
        </p:nvGraphicFramePr>
        <p:xfrm>
          <a:off x="755650" y="1016000"/>
          <a:ext cx="10587540" cy="5234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7">
            <a:extLst>
              <a:ext uri="{FF2B5EF4-FFF2-40B4-BE49-F238E27FC236}">
                <a16:creationId xmlns:a16="http://schemas.microsoft.com/office/drawing/2014/main" id="{DAE1BEA4-FE21-E543-F21F-4319A962CC1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919403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9EE66-0735-78B1-823F-4B9745844B2A}"/>
              </a:ext>
            </a:extLst>
          </p:cNvPr>
          <p:cNvSpPr>
            <a:spLocks noGrp="1"/>
          </p:cNvSpPr>
          <p:nvPr>
            <p:ph type="title"/>
          </p:nvPr>
        </p:nvSpPr>
        <p:spPr/>
        <p:txBody>
          <a:bodyPr/>
          <a:lstStyle/>
          <a:p>
            <a:r>
              <a:rPr lang="en-US" dirty="0"/>
              <a:t>Toxic Shock Syndrome </a:t>
            </a:r>
          </a:p>
        </p:txBody>
      </p:sp>
      <p:sp>
        <p:nvSpPr>
          <p:cNvPr id="5" name="Content Placeholder 4">
            <a:extLst>
              <a:ext uri="{FF2B5EF4-FFF2-40B4-BE49-F238E27FC236}">
                <a16:creationId xmlns:a16="http://schemas.microsoft.com/office/drawing/2014/main" id="{42EEEB6B-706B-5035-061E-DDD23DE0D3A2}"/>
              </a:ext>
            </a:extLst>
          </p:cNvPr>
          <p:cNvSpPr>
            <a:spLocks noGrp="1"/>
          </p:cNvSpPr>
          <p:nvPr>
            <p:ph idx="1"/>
          </p:nvPr>
        </p:nvSpPr>
        <p:spPr/>
        <p:txBody>
          <a:bodyPr>
            <a:normAutofit lnSpcReduction="10000"/>
          </a:bodyPr>
          <a:lstStyle/>
          <a:p>
            <a:r>
              <a:rPr lang="en-US" sz="3200" dirty="0">
                <a:ea typeface="Aptos" panose="020B0004020202020204" pitchFamily="34" charset="0"/>
                <a:cs typeface="Times New Roman" panose="02020603050405020304" pitchFamily="18" charset="0"/>
              </a:rPr>
              <a:t>R</a:t>
            </a:r>
            <a:r>
              <a:rPr lang="en-US" sz="3200" dirty="0">
                <a:effectLst/>
                <a:ea typeface="Aptos" panose="020B0004020202020204" pitchFamily="34" charset="0"/>
                <a:cs typeface="Times New Roman" panose="02020603050405020304" pitchFamily="18" charset="0"/>
              </a:rPr>
              <a:t>apid onset of profound shock and multiorgan failure resulting from exotoxin</a:t>
            </a:r>
            <a:r>
              <a:rPr lang="en-US" sz="3200" dirty="0">
                <a:effectLst/>
              </a:rPr>
              <a:t> exposure</a:t>
            </a:r>
          </a:p>
          <a:p>
            <a:endParaRPr lang="en-US" sz="3200" dirty="0">
              <a:effectLst/>
            </a:endParaRPr>
          </a:p>
          <a:p>
            <a:r>
              <a:rPr lang="en-US" sz="3200" b="0" u="none" strike="noStrike" dirty="0">
                <a:solidFill>
                  <a:srgbClr val="232323"/>
                </a:solidFill>
              </a:rPr>
              <a:t>Most common organisms:</a:t>
            </a:r>
            <a:endParaRPr lang="en-US" sz="3200" b="0" u="none" strike="noStrike" dirty="0">
              <a:solidFill>
                <a:srgbClr val="232323"/>
              </a:solidFill>
              <a:effectLst/>
            </a:endParaRPr>
          </a:p>
          <a:p>
            <a:pPr lvl="1"/>
            <a:r>
              <a:rPr lang="en-US" sz="3200" b="0" i="1" u="none" strike="noStrike" dirty="0">
                <a:solidFill>
                  <a:srgbClr val="232323"/>
                </a:solidFill>
                <a:effectLst/>
              </a:rPr>
              <a:t>Staphylococcus aureus</a:t>
            </a:r>
          </a:p>
          <a:p>
            <a:pPr lvl="2"/>
            <a:r>
              <a:rPr lang="en-US" sz="3200" dirty="0">
                <a:solidFill>
                  <a:srgbClr val="232323"/>
                </a:solidFill>
              </a:rPr>
              <a:t>Menstrual: rates dropped dramatically in 80’s and 90s with removal of highly absorbent tampons and </a:t>
            </a:r>
            <a:r>
              <a:rPr lang="en-US" sz="3200" b="0" i="0" u="none" strike="noStrike" dirty="0">
                <a:solidFill>
                  <a:srgbClr val="232323"/>
                </a:solidFill>
                <a:effectLst/>
              </a:rPr>
              <a:t>polyacrylate rayon-containing products from the market</a:t>
            </a:r>
            <a:endParaRPr lang="en-US" sz="3200" dirty="0">
              <a:solidFill>
                <a:srgbClr val="232323"/>
              </a:solidFill>
            </a:endParaRPr>
          </a:p>
          <a:p>
            <a:pPr lvl="2"/>
            <a:r>
              <a:rPr lang="en-US" sz="3200" b="0" u="none" strike="noStrike" dirty="0">
                <a:solidFill>
                  <a:srgbClr val="232323"/>
                </a:solidFill>
                <a:effectLst/>
              </a:rPr>
              <a:t>Non-menstrual  </a:t>
            </a:r>
            <a:endParaRPr lang="en-US" sz="3200" i="1" dirty="0">
              <a:solidFill>
                <a:srgbClr val="232323"/>
              </a:solidFill>
            </a:endParaRPr>
          </a:p>
          <a:p>
            <a:pPr lvl="1"/>
            <a:r>
              <a:rPr lang="en-US" sz="3200" i="1" dirty="0">
                <a:solidFill>
                  <a:srgbClr val="232323"/>
                </a:solidFill>
              </a:rPr>
              <a:t>Group A Streptococcus</a:t>
            </a:r>
          </a:p>
          <a:p>
            <a:pPr lvl="2"/>
            <a:r>
              <a:rPr lang="en-US" sz="3200" dirty="0">
                <a:solidFill>
                  <a:srgbClr val="232323"/>
                </a:solidFill>
              </a:rPr>
              <a:t>Invasive</a:t>
            </a:r>
            <a:endParaRPr lang="en-US" sz="2800" dirty="0"/>
          </a:p>
        </p:txBody>
      </p:sp>
      <p:sp>
        <p:nvSpPr>
          <p:cNvPr id="3" name="Slide Number Placeholder 2">
            <a:extLst>
              <a:ext uri="{FF2B5EF4-FFF2-40B4-BE49-F238E27FC236}">
                <a16:creationId xmlns:a16="http://schemas.microsoft.com/office/drawing/2014/main" id="{C399CAE8-2644-3E2B-BCF5-BDC2A927E6ED}"/>
              </a:ext>
            </a:extLst>
          </p:cNvPr>
          <p:cNvSpPr>
            <a:spLocks noGrp="1"/>
          </p:cNvSpPr>
          <p:nvPr>
            <p:ph type="sldNum" sz="quarter" idx="4"/>
          </p:nvPr>
        </p:nvSpPr>
        <p:spPr/>
        <p:txBody>
          <a:bodyPr/>
          <a:lstStyle/>
          <a:p>
            <a:fld id="{3E654F6E-038B-482B-9D7F-8B6B51C6EA5F}" type="slidenum">
              <a:rPr lang="en-US" smtClean="0"/>
              <a:t>105</a:t>
            </a:fld>
            <a:endParaRPr lang="en-US" dirty="0"/>
          </a:p>
        </p:txBody>
      </p:sp>
      <p:sp>
        <p:nvSpPr>
          <p:cNvPr id="6" name="Text Placeholder 5">
            <a:extLst>
              <a:ext uri="{FF2B5EF4-FFF2-40B4-BE49-F238E27FC236}">
                <a16:creationId xmlns:a16="http://schemas.microsoft.com/office/drawing/2014/main" id="{6CDCE687-534B-FA06-01FD-4A5D348DB01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755430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75305-2899-5B4B-B4F2-2365F188D27B}"/>
            </a:ext>
          </a:extLst>
        </p:cNvPr>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099100CA-774A-17A2-09D8-FAF4CC714110}"/>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069B25DF-6387-6209-B6F3-809EF9CA50D2}"/>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8E305284-A5EC-63FD-A59F-DC6633E780FF}"/>
              </a:ext>
            </a:extLst>
          </p:cNvPr>
          <p:cNvSpPr txBox="1"/>
          <p:nvPr/>
        </p:nvSpPr>
        <p:spPr>
          <a:xfrm>
            <a:off x="759785" y="1449366"/>
            <a:ext cx="9721951" cy="5004447"/>
          </a:xfrm>
          <a:prstGeom prst="rect">
            <a:avLst/>
          </a:prstGeom>
          <a:noFill/>
        </p:spPr>
        <p:txBody>
          <a:bodyPr wrap="square" rtlCol="0">
            <a:spAutoFit/>
          </a:bodyPr>
          <a:lstStyle/>
          <a:p>
            <a:pPr>
              <a:lnSpc>
                <a:spcPct val="80000"/>
              </a:lnSpc>
              <a:spcAft>
                <a:spcPts val="1800"/>
              </a:spcAft>
            </a:pPr>
            <a:r>
              <a:rPr lang="en-US" sz="6000" b="1" dirty="0">
                <a:solidFill>
                  <a:schemeClr val="bg1"/>
                </a:solidFill>
                <a:latin typeface="+mj-lt"/>
              </a:rPr>
              <a:t>Sepsis Screening:</a:t>
            </a:r>
          </a:p>
          <a:p>
            <a:pPr>
              <a:lnSpc>
                <a:spcPct val="80000"/>
              </a:lnSpc>
              <a:spcAft>
                <a:spcPts val="1800"/>
              </a:spcAft>
            </a:pPr>
            <a:endParaRPr lang="en-US" sz="6000" b="1" dirty="0">
              <a:solidFill>
                <a:schemeClr val="bg1"/>
              </a:solidFill>
              <a:latin typeface="+mj-lt"/>
            </a:endParaRPr>
          </a:p>
          <a:p>
            <a:pPr>
              <a:lnSpc>
                <a:spcPct val="80000"/>
              </a:lnSpc>
              <a:spcAft>
                <a:spcPts val="1800"/>
              </a:spcAft>
            </a:pPr>
            <a:r>
              <a:rPr lang="en-US" sz="6000" b="1" dirty="0">
                <a:solidFill>
                  <a:schemeClr val="bg1"/>
                </a:solidFill>
                <a:latin typeface="+mj-lt"/>
              </a:rPr>
              <a:t>California Maternal Quality Care Collaborative (CMQCC) 2-Step Sepsis Screening Process</a:t>
            </a:r>
            <a:endParaRPr lang="en-US" sz="2000" b="1" dirty="0">
              <a:solidFill>
                <a:schemeClr val="bg1"/>
              </a:solidFill>
              <a:latin typeface="+mj-lt"/>
              <a:ea typeface="Montserrat ExtraBold" charset="0"/>
              <a:cs typeface="Montserrat ExtraBold" charset="0"/>
            </a:endParaRPr>
          </a:p>
        </p:txBody>
      </p:sp>
      <p:cxnSp>
        <p:nvCxnSpPr>
          <p:cNvPr id="18" name="Straight Connector 17">
            <a:extLst>
              <a:ext uri="{FF2B5EF4-FFF2-40B4-BE49-F238E27FC236}">
                <a16:creationId xmlns:a16="http://schemas.microsoft.com/office/drawing/2014/main" id="{A00504D4-36B0-50DF-1056-61440BDE7FEA}"/>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3F835C8-2C50-7930-28A9-05D64D40DE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9208" y="265394"/>
            <a:ext cx="1041757" cy="1039037"/>
          </a:xfrm>
          <a:prstGeom prst="rect">
            <a:avLst/>
          </a:prstGeom>
          <a:ln>
            <a:noFill/>
          </a:ln>
        </p:spPr>
      </p:pic>
      <p:pic>
        <p:nvPicPr>
          <p:cNvPr id="4" name="Picture 3" descr="A qr code on a white background&#10;&#10;AI-generated content may be incorrect.">
            <a:extLst>
              <a:ext uri="{FF2B5EF4-FFF2-40B4-BE49-F238E27FC236}">
                <a16:creationId xmlns:a16="http://schemas.microsoft.com/office/drawing/2014/main" id="{410170B7-87FC-76AB-D7E9-1ED8466361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6315" y="4833827"/>
            <a:ext cx="1485900" cy="1485900"/>
          </a:xfrm>
          <a:prstGeom prst="rect">
            <a:avLst/>
          </a:prstGeom>
        </p:spPr>
      </p:pic>
    </p:spTree>
    <p:extLst>
      <p:ext uri="{BB962C8B-B14F-4D97-AF65-F5344CB8AC3E}">
        <p14:creationId xmlns:p14="http://schemas.microsoft.com/office/powerpoint/2010/main" val="39452464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071DA-FAA3-53E6-CCD4-DA7094CD29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AADD89-C431-E699-7B6E-5D7AA53906CA}"/>
              </a:ext>
            </a:extLst>
          </p:cNvPr>
          <p:cNvSpPr>
            <a:spLocks noGrp="1"/>
          </p:cNvSpPr>
          <p:nvPr>
            <p:ph type="title"/>
          </p:nvPr>
        </p:nvSpPr>
        <p:spPr>
          <a:xfrm>
            <a:off x="432346" y="0"/>
            <a:ext cx="10515600" cy="781050"/>
          </a:xfrm>
        </p:spPr>
        <p:txBody>
          <a:bodyPr/>
          <a:lstStyle/>
          <a:p>
            <a:r>
              <a:rPr lang="en-US"/>
              <a:t>CMQCC Sepsis Algorithm</a:t>
            </a:r>
          </a:p>
        </p:txBody>
      </p:sp>
      <p:sp>
        <p:nvSpPr>
          <p:cNvPr id="4" name="Slide Number Placeholder 3">
            <a:extLst>
              <a:ext uri="{FF2B5EF4-FFF2-40B4-BE49-F238E27FC236}">
                <a16:creationId xmlns:a16="http://schemas.microsoft.com/office/drawing/2014/main" id="{4D5B94B2-6A2A-FA46-DF43-965874AD2B86}"/>
              </a:ext>
            </a:extLst>
          </p:cNvPr>
          <p:cNvSpPr>
            <a:spLocks noGrp="1"/>
          </p:cNvSpPr>
          <p:nvPr>
            <p:ph type="sldNum" sz="quarter" idx="4"/>
          </p:nvPr>
        </p:nvSpPr>
        <p:spPr/>
        <p:txBody>
          <a:bodyPr/>
          <a:lstStyle/>
          <a:p>
            <a:fld id="{3E654F6E-038B-482B-9D7F-8B6B51C6EA5F}" type="slidenum">
              <a:rPr lang="en-US" smtClean="0"/>
              <a:t>107</a:t>
            </a:fld>
            <a:endParaRPr lang="en-US"/>
          </a:p>
        </p:txBody>
      </p:sp>
      <p:sp>
        <p:nvSpPr>
          <p:cNvPr id="7" name="Rectangle 6">
            <a:extLst>
              <a:ext uri="{FF2B5EF4-FFF2-40B4-BE49-F238E27FC236}">
                <a16:creationId xmlns:a16="http://schemas.microsoft.com/office/drawing/2014/main" id="{90DE5B9E-A3BB-DAFF-D42E-91154DBCC41D}"/>
              </a:ext>
            </a:extLst>
          </p:cNvPr>
          <p:cNvSpPr/>
          <p:nvPr/>
        </p:nvSpPr>
        <p:spPr>
          <a:xfrm>
            <a:off x="226536" y="1086190"/>
            <a:ext cx="3341915" cy="95569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All criteria negative</a:t>
            </a:r>
          </a:p>
        </p:txBody>
      </p:sp>
      <p:sp>
        <p:nvSpPr>
          <p:cNvPr id="8" name="Rectangle 7">
            <a:extLst>
              <a:ext uri="{FF2B5EF4-FFF2-40B4-BE49-F238E27FC236}">
                <a16:creationId xmlns:a16="http://schemas.microsoft.com/office/drawing/2014/main" id="{50E15A66-3E87-E958-FA33-563BADD4F8CE}"/>
              </a:ext>
            </a:extLst>
          </p:cNvPr>
          <p:cNvSpPr/>
          <p:nvPr/>
        </p:nvSpPr>
        <p:spPr>
          <a:xfrm>
            <a:off x="3846974" y="1086190"/>
            <a:ext cx="3341915" cy="9556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1 or more criteria </a:t>
            </a:r>
            <a:br>
              <a:rPr lang="en-US" sz="2400"/>
            </a:br>
            <a:r>
              <a:rPr lang="en-US" sz="2400"/>
              <a:t>positive: SEPSIS</a:t>
            </a:r>
          </a:p>
        </p:txBody>
      </p:sp>
      <p:sp>
        <p:nvSpPr>
          <p:cNvPr id="38" name="Rectangle 37">
            <a:extLst>
              <a:ext uri="{FF2B5EF4-FFF2-40B4-BE49-F238E27FC236}">
                <a16:creationId xmlns:a16="http://schemas.microsoft.com/office/drawing/2014/main" id="{CD23801D-8393-4A97-0C52-1355A400E3AD}"/>
              </a:ext>
            </a:extLst>
          </p:cNvPr>
          <p:cNvSpPr/>
          <p:nvPr/>
        </p:nvSpPr>
        <p:spPr>
          <a:xfrm>
            <a:off x="7477922" y="1086190"/>
            <a:ext cx="3341915" cy="95569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MAP &lt; 65 mmHg: </a:t>
            </a:r>
            <a:br>
              <a:rPr lang="en-US" sz="2400"/>
            </a:br>
            <a:r>
              <a:rPr lang="en-US" sz="2400"/>
              <a:t>SEPTIC SHOCK</a:t>
            </a:r>
          </a:p>
        </p:txBody>
      </p:sp>
      <p:sp>
        <p:nvSpPr>
          <p:cNvPr id="40" name="Rectangle 39">
            <a:extLst>
              <a:ext uri="{FF2B5EF4-FFF2-40B4-BE49-F238E27FC236}">
                <a16:creationId xmlns:a16="http://schemas.microsoft.com/office/drawing/2014/main" id="{A4A561DF-FBD5-D13C-694B-0E8DB5A731D1}"/>
              </a:ext>
            </a:extLst>
          </p:cNvPr>
          <p:cNvSpPr/>
          <p:nvPr/>
        </p:nvSpPr>
        <p:spPr>
          <a:xfrm>
            <a:off x="226536" y="2479563"/>
            <a:ext cx="3341915" cy="23015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High-risk group</a:t>
            </a:r>
          </a:p>
          <a:p>
            <a:pPr algn="ctr"/>
            <a:endParaRPr lang="en-US" sz="2400" dirty="0"/>
          </a:p>
          <a:p>
            <a:pPr algn="ctr"/>
            <a:r>
              <a:rPr lang="en-US" sz="2400" dirty="0"/>
              <a:t>Continue close surveillance</a:t>
            </a:r>
          </a:p>
        </p:txBody>
      </p:sp>
      <p:sp>
        <p:nvSpPr>
          <p:cNvPr id="41" name="Rectangle 40">
            <a:extLst>
              <a:ext uri="{FF2B5EF4-FFF2-40B4-BE49-F238E27FC236}">
                <a16:creationId xmlns:a16="http://schemas.microsoft.com/office/drawing/2014/main" id="{8F8CFA8D-9C35-7C06-5A82-D89A88DF03E7}"/>
              </a:ext>
            </a:extLst>
          </p:cNvPr>
          <p:cNvSpPr/>
          <p:nvPr/>
        </p:nvSpPr>
        <p:spPr>
          <a:xfrm>
            <a:off x="3846974" y="2480130"/>
            <a:ext cx="3341915" cy="23015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Start Hour-1 bundle:</a:t>
            </a:r>
          </a:p>
          <a:p>
            <a:pPr algn="ctr"/>
            <a:r>
              <a:rPr lang="en-US" sz="2400"/>
              <a:t>Cultures</a:t>
            </a:r>
          </a:p>
          <a:p>
            <a:pPr algn="ctr"/>
            <a:r>
              <a:rPr lang="en-US" sz="2400"/>
              <a:t>Antibiotics</a:t>
            </a:r>
          </a:p>
          <a:p>
            <a:pPr algn="ctr"/>
            <a:r>
              <a:rPr lang="en-US" sz="2400"/>
              <a:t>IV fluids</a:t>
            </a:r>
          </a:p>
          <a:p>
            <a:pPr algn="ctr"/>
            <a:r>
              <a:rPr lang="en-US" sz="2400"/>
              <a:t>Repeat lactate level</a:t>
            </a:r>
          </a:p>
          <a:p>
            <a:pPr algn="ctr"/>
            <a:r>
              <a:rPr lang="en-US" sz="2400"/>
              <a:t>Close surveillance</a:t>
            </a:r>
          </a:p>
        </p:txBody>
      </p:sp>
      <p:sp>
        <p:nvSpPr>
          <p:cNvPr id="42" name="Rectangle 41">
            <a:extLst>
              <a:ext uri="{FF2B5EF4-FFF2-40B4-BE49-F238E27FC236}">
                <a16:creationId xmlns:a16="http://schemas.microsoft.com/office/drawing/2014/main" id="{E6E91A6D-92D5-975E-D899-48FC0B6D5E21}"/>
              </a:ext>
            </a:extLst>
          </p:cNvPr>
          <p:cNvSpPr/>
          <p:nvPr/>
        </p:nvSpPr>
        <p:spPr>
          <a:xfrm>
            <a:off x="7477922" y="2479563"/>
            <a:ext cx="3341915" cy="23015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Start Hour-1 bundle</a:t>
            </a:r>
          </a:p>
          <a:p>
            <a:pPr algn="ctr"/>
            <a:r>
              <a:rPr lang="en-US" sz="2400" dirty="0"/>
              <a:t>Admit to ICU</a:t>
            </a:r>
          </a:p>
          <a:p>
            <a:pPr algn="ctr"/>
            <a:r>
              <a:rPr lang="en-US" sz="2400" dirty="0"/>
              <a:t>Start norepinephrine if MAP &lt; 65mmHg despite fluid bolus</a:t>
            </a:r>
          </a:p>
        </p:txBody>
      </p:sp>
      <p:sp>
        <p:nvSpPr>
          <p:cNvPr id="47" name="Rectangle 46">
            <a:extLst>
              <a:ext uri="{FF2B5EF4-FFF2-40B4-BE49-F238E27FC236}">
                <a16:creationId xmlns:a16="http://schemas.microsoft.com/office/drawing/2014/main" id="{9E805E52-6482-8C32-F27F-6A24CABB58A5}"/>
              </a:ext>
            </a:extLst>
          </p:cNvPr>
          <p:cNvSpPr/>
          <p:nvPr/>
        </p:nvSpPr>
        <p:spPr>
          <a:xfrm>
            <a:off x="2181460" y="4956462"/>
            <a:ext cx="3341915" cy="13261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Lactate &gt; 2 mmol/L as </a:t>
            </a:r>
            <a:br>
              <a:rPr lang="en-US" sz="2400">
                <a:solidFill>
                  <a:schemeClr val="bg1"/>
                </a:solidFill>
              </a:rPr>
            </a:br>
            <a:r>
              <a:rPr lang="en-US" sz="2400">
                <a:solidFill>
                  <a:schemeClr val="bg1"/>
                </a:solidFill>
              </a:rPr>
              <a:t>ONLY finding</a:t>
            </a:r>
          </a:p>
        </p:txBody>
      </p:sp>
      <p:sp>
        <p:nvSpPr>
          <p:cNvPr id="48" name="Rectangle 47">
            <a:extLst>
              <a:ext uri="{FF2B5EF4-FFF2-40B4-BE49-F238E27FC236}">
                <a16:creationId xmlns:a16="http://schemas.microsoft.com/office/drawing/2014/main" id="{2ACF9329-7596-F8BE-ECF0-0E84CDECFD17}"/>
              </a:ext>
            </a:extLst>
          </p:cNvPr>
          <p:cNvSpPr/>
          <p:nvPr/>
        </p:nvSpPr>
        <p:spPr>
          <a:xfrm>
            <a:off x="5980574" y="4956462"/>
            <a:ext cx="3594350" cy="13261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Continue close surveillance</a:t>
            </a:r>
          </a:p>
          <a:p>
            <a:pPr algn="ctr"/>
            <a:r>
              <a:rPr lang="en-US" sz="2400"/>
              <a:t>Consider fluid bolus</a:t>
            </a:r>
          </a:p>
          <a:p>
            <a:pPr algn="ctr"/>
            <a:r>
              <a:rPr lang="en-US" sz="2400"/>
              <a:t>Repeat lactate levels</a:t>
            </a:r>
          </a:p>
        </p:txBody>
      </p:sp>
      <p:cxnSp>
        <p:nvCxnSpPr>
          <p:cNvPr id="49" name="Straight Arrow Connector 48">
            <a:extLst>
              <a:ext uri="{FF2B5EF4-FFF2-40B4-BE49-F238E27FC236}">
                <a16:creationId xmlns:a16="http://schemas.microsoft.com/office/drawing/2014/main" id="{0460CB9A-3071-0FEC-1E9A-2766865E5C63}"/>
              </a:ext>
            </a:extLst>
          </p:cNvPr>
          <p:cNvCxnSpPr>
            <a:cxnSpLocks/>
            <a:stCxn id="7" idx="2"/>
            <a:endCxn id="40" idx="0"/>
          </p:cNvCxnSpPr>
          <p:nvPr/>
        </p:nvCxnSpPr>
        <p:spPr>
          <a:xfrm>
            <a:off x="1897494" y="2041881"/>
            <a:ext cx="0" cy="4376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C2F2D58-11FE-6615-C08A-9945A9D4EBCE}"/>
              </a:ext>
            </a:extLst>
          </p:cNvPr>
          <p:cNvCxnSpPr>
            <a:cxnSpLocks/>
            <a:stCxn id="8" idx="2"/>
            <a:endCxn id="41" idx="0"/>
          </p:cNvCxnSpPr>
          <p:nvPr/>
        </p:nvCxnSpPr>
        <p:spPr>
          <a:xfrm>
            <a:off x="5517932" y="2041881"/>
            <a:ext cx="0" cy="4382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2F9B361-379B-EAEE-AD14-5C40697C973D}"/>
              </a:ext>
            </a:extLst>
          </p:cNvPr>
          <p:cNvCxnSpPr>
            <a:cxnSpLocks/>
            <a:stCxn id="38" idx="2"/>
            <a:endCxn id="42" idx="0"/>
          </p:cNvCxnSpPr>
          <p:nvPr/>
        </p:nvCxnSpPr>
        <p:spPr>
          <a:xfrm>
            <a:off x="9148880" y="2041881"/>
            <a:ext cx="0" cy="4376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8C2795D-39AF-B261-FBF5-768A51D051BA}"/>
              </a:ext>
            </a:extLst>
          </p:cNvPr>
          <p:cNvCxnSpPr>
            <a:cxnSpLocks/>
            <a:stCxn id="47" idx="3"/>
            <a:endCxn id="48" idx="1"/>
          </p:cNvCxnSpPr>
          <p:nvPr/>
        </p:nvCxnSpPr>
        <p:spPr>
          <a:xfrm>
            <a:off x="5523375" y="5619555"/>
            <a:ext cx="45719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30B3B0-B2AA-F8F0-97FA-BEF089FF6260}"/>
              </a:ext>
            </a:extLst>
          </p:cNvPr>
          <p:cNvSpPr txBox="1"/>
          <p:nvPr/>
        </p:nvSpPr>
        <p:spPr>
          <a:xfrm>
            <a:off x="323850" y="6380698"/>
            <a:ext cx="9251074" cy="307777"/>
          </a:xfrm>
          <a:prstGeom prst="rect">
            <a:avLst/>
          </a:prstGeom>
          <a:noFill/>
        </p:spPr>
        <p:txBody>
          <a:bodyPr wrap="square">
            <a:spAutoFit/>
          </a:bodyPr>
          <a:lstStyle/>
          <a:p>
            <a:r>
              <a:rPr lang="en-US" sz="1400" dirty="0"/>
              <a:t>https://</a:t>
            </a:r>
            <a:r>
              <a:rPr lang="en-US" sz="1400" dirty="0" err="1"/>
              <a:t>www.cmqcc.org</a:t>
            </a:r>
            <a:r>
              <a:rPr lang="en-US" sz="1400" dirty="0"/>
              <a:t>/resources-toolkits/toolkits/improving-diagnosis-and-treatment-maternal-sepsis-errata-712022c</a:t>
            </a:r>
          </a:p>
        </p:txBody>
      </p:sp>
      <p:pic>
        <p:nvPicPr>
          <p:cNvPr id="6" name="Picture 5" descr="A qr code on a white background&#10;&#10;AI-generated content may be incorrect.">
            <a:extLst>
              <a:ext uri="{FF2B5EF4-FFF2-40B4-BE49-F238E27FC236}">
                <a16:creationId xmlns:a16="http://schemas.microsoft.com/office/drawing/2014/main" id="{EC0EB826-F126-3603-3C7E-85A77F8F1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0110" y="4940152"/>
            <a:ext cx="1485900" cy="1485900"/>
          </a:xfrm>
          <a:prstGeom prst="rect">
            <a:avLst/>
          </a:prstGeom>
        </p:spPr>
      </p:pic>
    </p:spTree>
    <p:extLst>
      <p:ext uri="{BB962C8B-B14F-4D97-AF65-F5344CB8AC3E}">
        <p14:creationId xmlns:p14="http://schemas.microsoft.com/office/powerpoint/2010/main" val="17241079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77876B-B96B-77F9-B14D-A9BC84F6F367}"/>
              </a:ext>
            </a:extLst>
          </p:cNvPr>
          <p:cNvSpPr>
            <a:spLocks noGrp="1"/>
          </p:cNvSpPr>
          <p:nvPr>
            <p:ph type="title"/>
          </p:nvPr>
        </p:nvSpPr>
        <p:spPr/>
        <p:txBody>
          <a:bodyPr/>
          <a:lstStyle/>
          <a:p>
            <a:r>
              <a:rPr lang="en-US" dirty="0"/>
              <a:t>Sepsis: Assessment</a:t>
            </a:r>
          </a:p>
        </p:txBody>
      </p:sp>
      <p:sp>
        <p:nvSpPr>
          <p:cNvPr id="7" name="Content Placeholder 6">
            <a:extLst>
              <a:ext uri="{FF2B5EF4-FFF2-40B4-BE49-F238E27FC236}">
                <a16:creationId xmlns:a16="http://schemas.microsoft.com/office/drawing/2014/main" id="{C6D5F27C-ACEF-FE4C-5F7F-040BB922F25B}"/>
              </a:ext>
            </a:extLst>
          </p:cNvPr>
          <p:cNvSpPr>
            <a:spLocks noGrp="1"/>
          </p:cNvSpPr>
          <p:nvPr>
            <p:ph idx="1"/>
          </p:nvPr>
        </p:nvSpPr>
        <p:spPr/>
        <p:txBody>
          <a:bodyPr>
            <a:normAutofit fontScale="92500" lnSpcReduction="10000"/>
          </a:bodyPr>
          <a:lstStyle/>
          <a:p>
            <a:r>
              <a:rPr lang="en-US" dirty="0"/>
              <a:t>Vital Signs</a:t>
            </a:r>
          </a:p>
          <a:p>
            <a:pPr lvl="1"/>
            <a:r>
              <a:rPr lang="en-US" dirty="0"/>
              <a:t>Fever or low temperature</a:t>
            </a:r>
          </a:p>
          <a:p>
            <a:pPr lvl="1"/>
            <a:r>
              <a:rPr lang="en-US" dirty="0"/>
              <a:t>Tachycardia</a:t>
            </a:r>
          </a:p>
          <a:p>
            <a:pPr lvl="1"/>
            <a:r>
              <a:rPr lang="en-US" dirty="0"/>
              <a:t>Tachypnea</a:t>
            </a:r>
          </a:p>
          <a:p>
            <a:pPr lvl="1"/>
            <a:r>
              <a:rPr lang="en-US" dirty="0"/>
              <a:t>Hypotension</a:t>
            </a:r>
          </a:p>
          <a:p>
            <a:pPr lvl="1"/>
            <a:r>
              <a:rPr lang="en-US" dirty="0"/>
              <a:t>Dropping SpO</a:t>
            </a:r>
            <a:r>
              <a:rPr lang="en-US" baseline="-25000" dirty="0"/>
              <a:t>2</a:t>
            </a:r>
            <a:endParaRPr lang="en-US" dirty="0"/>
          </a:p>
          <a:p>
            <a:r>
              <a:rPr lang="en-US" dirty="0"/>
              <a:t>Shivering</a:t>
            </a:r>
          </a:p>
          <a:p>
            <a:r>
              <a:rPr lang="en-US" dirty="0"/>
              <a:t>Difficulty breathing</a:t>
            </a:r>
          </a:p>
          <a:p>
            <a:r>
              <a:rPr lang="en-US" dirty="0"/>
              <a:t>Confusion</a:t>
            </a:r>
          </a:p>
          <a:p>
            <a:r>
              <a:rPr lang="en-US" dirty="0"/>
              <a:t>Pale, clammy, and sweaty skin</a:t>
            </a:r>
          </a:p>
          <a:p>
            <a:r>
              <a:rPr lang="en-US" dirty="0"/>
              <a:t>Mottled skin appearance</a:t>
            </a:r>
          </a:p>
          <a:p>
            <a:r>
              <a:rPr lang="en-US" dirty="0"/>
              <a:t>Extreme body pain or discomfort</a:t>
            </a:r>
          </a:p>
          <a:p>
            <a:r>
              <a:rPr lang="en-US" dirty="0"/>
              <a:t>Low urine output</a:t>
            </a:r>
          </a:p>
        </p:txBody>
      </p:sp>
      <p:sp>
        <p:nvSpPr>
          <p:cNvPr id="3" name="Slide Number Placeholder 2">
            <a:extLst>
              <a:ext uri="{FF2B5EF4-FFF2-40B4-BE49-F238E27FC236}">
                <a16:creationId xmlns:a16="http://schemas.microsoft.com/office/drawing/2014/main" id="{E242BFC7-8451-EC53-E553-4A48A1ACF5DC}"/>
              </a:ext>
            </a:extLst>
          </p:cNvPr>
          <p:cNvSpPr>
            <a:spLocks noGrp="1"/>
          </p:cNvSpPr>
          <p:nvPr>
            <p:ph type="sldNum" sz="quarter" idx="4"/>
          </p:nvPr>
        </p:nvSpPr>
        <p:spPr/>
        <p:txBody>
          <a:bodyPr/>
          <a:lstStyle/>
          <a:p>
            <a:fld id="{3E654F6E-038B-482B-9D7F-8B6B51C6EA5F}" type="slidenum">
              <a:rPr lang="en-US" smtClean="0"/>
              <a:t>108</a:t>
            </a:fld>
            <a:endParaRPr lang="en-US" dirty="0"/>
          </a:p>
        </p:txBody>
      </p:sp>
      <p:pic>
        <p:nvPicPr>
          <p:cNvPr id="1026" name="Picture 2" descr="Why does my skin on my legs look mottled and purplish?">
            <a:extLst>
              <a:ext uri="{FF2B5EF4-FFF2-40B4-BE49-F238E27FC236}">
                <a16:creationId xmlns:a16="http://schemas.microsoft.com/office/drawing/2014/main" id="{0893EB7D-D338-1EDC-9F2D-D46A5BF23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0248" y="2670628"/>
            <a:ext cx="5459827" cy="3482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0958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CAEB3-8F80-1320-2D7F-476F1AC06EAF}"/>
            </a:ext>
          </a:extLst>
        </p:cNvPr>
        <p:cNvGrpSpPr/>
        <p:nvPr/>
      </p:nvGrpSpPr>
      <p:grpSpPr>
        <a:xfrm>
          <a:off x="0" y="0"/>
          <a:ext cx="0" cy="0"/>
          <a:chOff x="0" y="0"/>
          <a:chExt cx="0" cy="0"/>
        </a:xfrm>
      </p:grpSpPr>
      <p:pic>
        <p:nvPicPr>
          <p:cNvPr id="2054" name="Picture 6">
            <a:extLst>
              <a:ext uri="{FF2B5EF4-FFF2-40B4-BE49-F238E27FC236}">
                <a16:creationId xmlns:a16="http://schemas.microsoft.com/office/drawing/2014/main" id="{33B6634D-7B4E-F296-C363-96ACA2D1AD36}"/>
              </a:ext>
            </a:extLst>
          </p:cNvPr>
          <p:cNvPicPr>
            <a:picLocks noChangeArrowheads="1"/>
          </p:cNvPicPr>
          <p:nvPr/>
        </p:nvPicPr>
        <p:blipFill>
          <a:blip r:embed="rId2">
            <a:extLst>
              <a:ext uri="{28A0092B-C50C-407E-A947-70E740481C1C}">
                <a14:useLocalDpi xmlns:a14="http://schemas.microsoft.com/office/drawing/2010/main" val="0"/>
              </a:ext>
            </a:extLst>
          </a:blip>
          <a:srcRect t="3611" b="3611"/>
          <a:stretch/>
        </p:blipFill>
        <p:spPr bwMode="auto">
          <a:xfrm>
            <a:off x="-1" y="0"/>
            <a:ext cx="12192000" cy="63627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C223848-5A6F-2F3B-51D3-5753D316419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16" name="Rectangle 15">
            <a:extLst>
              <a:ext uri="{FF2B5EF4-FFF2-40B4-BE49-F238E27FC236}">
                <a16:creationId xmlns:a16="http://schemas.microsoft.com/office/drawing/2014/main" id="{614277E2-7988-10E7-D5F0-C580AD3B9FFA}"/>
              </a:ext>
            </a:extLst>
          </p:cNvPr>
          <p:cNvSpPr>
            <a:spLocks/>
          </p:cNvSpPr>
          <p:nvPr/>
        </p:nvSpPr>
        <p:spPr>
          <a:xfrm>
            <a:off x="0" y="0"/>
            <a:ext cx="12192000" cy="6362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406D"/>
              </a:solidFill>
              <a:effectLst/>
              <a:uLnTx/>
              <a:uFillTx/>
              <a:latin typeface="Arquitecta"/>
              <a:ea typeface="+mn-ea"/>
              <a:cs typeface="+mn-cs"/>
            </a:endParaRPr>
          </a:p>
        </p:txBody>
      </p:sp>
      <p:cxnSp>
        <p:nvCxnSpPr>
          <p:cNvPr id="11" name="Straight Connector 10">
            <a:extLst>
              <a:ext uri="{FF2B5EF4-FFF2-40B4-BE49-F238E27FC236}">
                <a16:creationId xmlns:a16="http://schemas.microsoft.com/office/drawing/2014/main" id="{759C4F7C-3C59-C0A0-9F6C-24EDCF18E9BA}"/>
              </a:ext>
            </a:extLst>
          </p:cNvPr>
          <p:cNvCxnSpPr>
            <a:cxnSpLocks/>
          </p:cNvCxnSpPr>
          <p:nvPr/>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B68C3D4-11A1-6833-935B-EEAEE9BA3AC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
        <p:nvSpPr>
          <p:cNvPr id="9" name="Text Placeholder 8">
            <a:extLst>
              <a:ext uri="{FF2B5EF4-FFF2-40B4-BE49-F238E27FC236}">
                <a16:creationId xmlns:a16="http://schemas.microsoft.com/office/drawing/2014/main" id="{E4BB65BC-77AC-F1A4-89C2-1F58BE1AE959}"/>
              </a:ext>
            </a:extLst>
          </p:cNvPr>
          <p:cNvSpPr>
            <a:spLocks noGrp="1"/>
          </p:cNvSpPr>
          <p:nvPr>
            <p:ph type="body" sz="quarter" idx="12"/>
          </p:nvPr>
        </p:nvSpPr>
        <p:spPr>
          <a:xfrm>
            <a:off x="219076" y="2077278"/>
            <a:ext cx="11782424" cy="1820433"/>
          </a:xfrm>
        </p:spPr>
        <p:txBody>
          <a:bodyPr anchor="ctr">
            <a:noAutofit/>
          </a:bodyPr>
          <a:lstStyle/>
          <a:p>
            <a:r>
              <a:rPr lang="en-US" dirty="0"/>
              <a:t>Sepsis Bundle</a:t>
            </a:r>
          </a:p>
        </p:txBody>
      </p:sp>
      <p:cxnSp>
        <p:nvCxnSpPr>
          <p:cNvPr id="10" name="Straight Connector 9">
            <a:extLst>
              <a:ext uri="{FF2B5EF4-FFF2-40B4-BE49-F238E27FC236}">
                <a16:creationId xmlns:a16="http://schemas.microsoft.com/office/drawing/2014/main" id="{78A79038-6CB1-5947-12D0-CBA56ED877E1}"/>
              </a:ext>
            </a:extLst>
          </p:cNvPr>
          <p:cNvCxnSpPr>
            <a:cxnSpLocks/>
          </p:cNvCxnSpPr>
          <p:nvPr/>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91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5" name="Content Placeholder 4">
            <a:extLst>
              <a:ext uri="{FF2B5EF4-FFF2-40B4-BE49-F238E27FC236}">
                <a16:creationId xmlns:a16="http://schemas.microsoft.com/office/drawing/2014/main" id="{F8DF3FE6-EC6E-8513-4950-B5C92F3B4128}"/>
              </a:ext>
            </a:extLst>
          </p:cNvPr>
          <p:cNvSpPr>
            <a:spLocks noGrp="1"/>
          </p:cNvSpPr>
          <p:nvPr>
            <p:ph idx="1"/>
          </p:nvPr>
        </p:nvSpPr>
        <p:spPr>
          <a:xfrm>
            <a:off x="432346" y="1481991"/>
            <a:ext cx="5467711" cy="630113"/>
          </a:xfrm>
          <a:solidFill>
            <a:schemeClr val="accent1"/>
          </a:solidFill>
          <a:ln>
            <a:solidFill>
              <a:schemeClr val="accent1"/>
            </a:solidFill>
          </a:ln>
        </p:spPr>
        <p:txBody>
          <a:bodyPr lIns="91440" tIns="110520" rIns="91440" bIns="45720"/>
          <a:lstStyle/>
          <a:p>
            <a:pPr marL="0" indent="0" algn="ctr">
              <a:buNone/>
            </a:pPr>
            <a:r>
              <a:rPr lang="en-US" b="1" dirty="0">
                <a:solidFill>
                  <a:schemeClr val="bg1"/>
                </a:solidFill>
              </a:rPr>
              <a:t>Low Pa0</a:t>
            </a:r>
            <a:r>
              <a:rPr lang="en-US" b="1" baseline="-25000" dirty="0">
                <a:solidFill>
                  <a:schemeClr val="bg1"/>
                </a:solidFill>
              </a:rPr>
              <a:t>2</a:t>
            </a:r>
            <a:r>
              <a:rPr lang="en-US" b="1" dirty="0">
                <a:solidFill>
                  <a:schemeClr val="bg1"/>
                </a:solidFill>
              </a:rPr>
              <a:t> </a:t>
            </a:r>
          </a:p>
        </p:txBody>
      </p:sp>
      <p:sp>
        <p:nvSpPr>
          <p:cNvPr id="7" name="Content Placeholder 4">
            <a:extLst>
              <a:ext uri="{FF2B5EF4-FFF2-40B4-BE49-F238E27FC236}">
                <a16:creationId xmlns:a16="http://schemas.microsoft.com/office/drawing/2014/main" id="{CAE8F44D-8681-49A4-04AF-0226208648B4}"/>
              </a:ext>
            </a:extLst>
          </p:cNvPr>
          <p:cNvSpPr txBox="1">
            <a:spLocks/>
          </p:cNvSpPr>
          <p:nvPr/>
        </p:nvSpPr>
        <p:spPr>
          <a:xfrm>
            <a:off x="6391094" y="1481991"/>
            <a:ext cx="5467711" cy="630113"/>
          </a:xfrm>
          <a:prstGeom prst="rect">
            <a:avLst/>
          </a:prstGeom>
          <a:solidFill>
            <a:schemeClr val="accent2"/>
          </a:solidFill>
          <a:ln>
            <a:solidFill>
              <a:schemeClr val="accent2"/>
            </a:solidFill>
          </a:ln>
        </p:spPr>
        <p:txBody>
          <a:bodyPr vert="horz" lIns="91440" tIns="1105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rquitecta"/>
                <a:ea typeface="+mn-ea"/>
                <a:cs typeface="+mn-cs"/>
              </a:rPr>
              <a:t>High Pa0</a:t>
            </a:r>
            <a:r>
              <a:rPr kumimoji="0" lang="en-US" sz="2800" b="1" i="0" u="none" strike="noStrike" kern="1200" cap="none" spc="0" normalizeH="0" baseline="-25000" noProof="0" dirty="0">
                <a:ln>
                  <a:noFill/>
                </a:ln>
                <a:solidFill>
                  <a:prstClr val="white"/>
                </a:solidFill>
                <a:effectLst/>
                <a:uLnTx/>
                <a:uFillTx/>
                <a:latin typeface="Arquitecta"/>
                <a:ea typeface="+mn-ea"/>
                <a:cs typeface="+mn-cs"/>
              </a:rPr>
              <a:t>2</a:t>
            </a:r>
            <a:r>
              <a:rPr kumimoji="0" lang="en-US" sz="2800" b="1" i="0" u="none" strike="noStrike" kern="1200" cap="none" spc="0" normalizeH="0" baseline="0" noProof="0" dirty="0">
                <a:ln>
                  <a:noFill/>
                </a:ln>
                <a:solidFill>
                  <a:prstClr val="white"/>
                </a:solidFill>
                <a:effectLst/>
                <a:uLnTx/>
                <a:uFillTx/>
                <a:latin typeface="Arquitecta"/>
                <a:ea typeface="+mn-ea"/>
                <a:cs typeface="+mn-cs"/>
              </a:rPr>
              <a:t> </a:t>
            </a:r>
          </a:p>
        </p:txBody>
      </p:sp>
      <p:pic>
        <p:nvPicPr>
          <p:cNvPr id="8" name="Picture 7">
            <a:extLst>
              <a:ext uri="{FF2B5EF4-FFF2-40B4-BE49-F238E27FC236}">
                <a16:creationId xmlns:a16="http://schemas.microsoft.com/office/drawing/2014/main" id="{44AE4FFE-ED0B-5CA6-AD14-A8E79F092C0E}"/>
              </a:ext>
            </a:extLst>
          </p:cNvPr>
          <p:cNvPicPr>
            <a:picLocks/>
          </p:cNvPicPr>
          <p:nvPr/>
        </p:nvPicPr>
        <p:blipFill>
          <a:blip r:embed="rId2"/>
          <a:stretch>
            <a:fillRect/>
          </a:stretch>
        </p:blipFill>
        <p:spPr>
          <a:xfrm>
            <a:off x="594309" y="2537550"/>
            <a:ext cx="5143784" cy="3140332"/>
          </a:xfrm>
          <a:prstGeom prst="rect">
            <a:avLst/>
          </a:prstGeom>
        </p:spPr>
      </p:pic>
      <p:pic>
        <p:nvPicPr>
          <p:cNvPr id="9" name="Picture 8">
            <a:extLst>
              <a:ext uri="{FF2B5EF4-FFF2-40B4-BE49-F238E27FC236}">
                <a16:creationId xmlns:a16="http://schemas.microsoft.com/office/drawing/2014/main" id="{E4EB963B-0107-CD5D-8C25-4E96BCAF418C}"/>
              </a:ext>
            </a:extLst>
          </p:cNvPr>
          <p:cNvPicPr>
            <a:picLocks/>
          </p:cNvPicPr>
          <p:nvPr/>
        </p:nvPicPr>
        <p:blipFill>
          <a:blip r:embed="rId3"/>
          <a:stretch>
            <a:fillRect/>
          </a:stretch>
        </p:blipFill>
        <p:spPr>
          <a:xfrm>
            <a:off x="6553057" y="2537550"/>
            <a:ext cx="5143784" cy="3140332"/>
          </a:xfrm>
          <a:prstGeom prst="rect">
            <a:avLst/>
          </a:prstGeom>
        </p:spPr>
      </p:pic>
    </p:spTree>
    <p:extLst>
      <p:ext uri="{BB962C8B-B14F-4D97-AF65-F5344CB8AC3E}">
        <p14:creationId xmlns:p14="http://schemas.microsoft.com/office/powerpoint/2010/main" val="12002159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8217EA-35E5-2849-9911-E6E8C4AD4DF1}"/>
              </a:ext>
            </a:extLst>
          </p:cNvPr>
          <p:cNvSpPr>
            <a:spLocks noGrp="1"/>
          </p:cNvSpPr>
          <p:nvPr>
            <p:ph type="title" idx="4294967295"/>
          </p:nvPr>
        </p:nvSpPr>
        <p:spPr>
          <a:xfrm>
            <a:off x="624115" y="1719263"/>
            <a:ext cx="7080250" cy="3973512"/>
          </a:xfrm>
        </p:spPr>
        <p:txBody>
          <a:bodyPr>
            <a:normAutofit fontScale="90000"/>
          </a:bodyPr>
          <a:lstStyle/>
          <a:p>
            <a:pPr algn="ctr"/>
            <a:r>
              <a:rPr lang="en-US" sz="4600" i="1" dirty="0"/>
              <a:t>Sepsis and septic shock are medical emergencies, and we recommend that treatment and resuscitation begin immediately.</a:t>
            </a:r>
            <a:br>
              <a:rPr lang="en-US" sz="4600" b="1" dirty="0"/>
            </a:br>
            <a:br>
              <a:rPr lang="en-US" sz="4600" b="1" dirty="0"/>
            </a:br>
            <a:r>
              <a:rPr lang="en-US" sz="4000" dirty="0"/>
              <a:t>Best Practice Statement</a:t>
            </a:r>
            <a:br>
              <a:rPr lang="en-US" sz="4000" dirty="0"/>
            </a:br>
            <a:r>
              <a:rPr lang="en-US" sz="4000" dirty="0"/>
              <a:t>2026 Surviving Sepsis Campaign </a:t>
            </a:r>
            <a:br>
              <a:rPr lang="en-US" sz="4800" dirty="0"/>
            </a:br>
            <a:br>
              <a:rPr lang="en-US" sz="4600" dirty="0"/>
            </a:br>
            <a:endParaRPr lang="en-US" sz="4600" dirty="0"/>
          </a:p>
        </p:txBody>
      </p:sp>
      <p:pic>
        <p:nvPicPr>
          <p:cNvPr id="7" name="Picture 6">
            <a:extLst>
              <a:ext uri="{FF2B5EF4-FFF2-40B4-BE49-F238E27FC236}">
                <a16:creationId xmlns:a16="http://schemas.microsoft.com/office/drawing/2014/main" id="{6A3C5003-0BB1-EDF5-3497-05BC44945B42}"/>
              </a:ext>
            </a:extLst>
          </p:cNvPr>
          <p:cNvPicPr>
            <a:picLocks noChangeAspect="1"/>
          </p:cNvPicPr>
          <p:nvPr/>
        </p:nvPicPr>
        <p:blipFill rotWithShape="1">
          <a:blip r:embed="rId2"/>
          <a:srcRect l="29690" t="31272" r="29637" b="30545"/>
          <a:stretch>
            <a:fillRect/>
          </a:stretch>
        </p:blipFill>
        <p:spPr>
          <a:xfrm>
            <a:off x="8675017" y="1801092"/>
            <a:ext cx="3305895" cy="3103418"/>
          </a:xfrm>
          <a:prstGeom prst="rect">
            <a:avLst/>
          </a:prstGeom>
        </p:spPr>
      </p:pic>
    </p:spTree>
    <p:extLst>
      <p:ext uri="{BB962C8B-B14F-4D97-AF65-F5344CB8AC3E}">
        <p14:creationId xmlns:p14="http://schemas.microsoft.com/office/powerpoint/2010/main" val="25745022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772CC8-4A44-600F-314E-500E6FDE6B44}"/>
              </a:ext>
            </a:extLst>
          </p:cNvPr>
          <p:cNvPicPr>
            <a:picLocks noChangeAspect="1"/>
          </p:cNvPicPr>
          <p:nvPr/>
        </p:nvPicPr>
        <p:blipFill>
          <a:blip r:embed="rId2"/>
          <a:stretch>
            <a:fillRect/>
          </a:stretch>
        </p:blipFill>
        <p:spPr>
          <a:xfrm>
            <a:off x="893136" y="412578"/>
            <a:ext cx="6383964" cy="6032843"/>
          </a:xfrm>
          <a:prstGeom prst="rect">
            <a:avLst/>
          </a:prstGeom>
          <a:noFill/>
        </p:spPr>
      </p:pic>
      <p:pic>
        <p:nvPicPr>
          <p:cNvPr id="2" name="Picture 1">
            <a:extLst>
              <a:ext uri="{FF2B5EF4-FFF2-40B4-BE49-F238E27FC236}">
                <a16:creationId xmlns:a16="http://schemas.microsoft.com/office/drawing/2014/main" id="{57F92312-7D3F-0CE8-697C-B7B302BED3F7}"/>
              </a:ext>
            </a:extLst>
          </p:cNvPr>
          <p:cNvPicPr>
            <a:picLocks noChangeAspect="1"/>
          </p:cNvPicPr>
          <p:nvPr/>
        </p:nvPicPr>
        <p:blipFill rotWithShape="1">
          <a:blip r:embed="rId3"/>
          <a:srcRect l="29690" t="31272" r="29637" b="30545"/>
          <a:stretch>
            <a:fillRect/>
          </a:stretch>
        </p:blipFill>
        <p:spPr>
          <a:xfrm>
            <a:off x="8148544" y="1925783"/>
            <a:ext cx="3305895" cy="3103418"/>
          </a:xfrm>
          <a:prstGeom prst="rect">
            <a:avLst/>
          </a:prstGeom>
        </p:spPr>
      </p:pic>
    </p:spTree>
    <p:extLst>
      <p:ext uri="{BB962C8B-B14F-4D97-AF65-F5344CB8AC3E}">
        <p14:creationId xmlns:p14="http://schemas.microsoft.com/office/powerpoint/2010/main" val="36592930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lstStyle/>
          <a:p>
            <a:r>
              <a:rPr lang="en-US" dirty="0"/>
              <a:t>Sepsis</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fld id="{3E654F6E-038B-482B-9D7F-8B6B51C6EA5F}" type="slidenum">
              <a:rPr lang="en-US" smtClean="0"/>
              <a:t>112</a:t>
            </a:fld>
            <a:endParaRPr lang="en-US"/>
          </a:p>
        </p:txBody>
      </p:sp>
      <p:sp>
        <p:nvSpPr>
          <p:cNvPr id="5" name="Rectangle: Rounded Corners 4">
            <a:extLst>
              <a:ext uri="{FF2B5EF4-FFF2-40B4-BE49-F238E27FC236}">
                <a16:creationId xmlns:a16="http://schemas.microsoft.com/office/drawing/2014/main" id="{7AAACDAB-83F1-41CA-E430-E3D3B3E24424}"/>
              </a:ext>
            </a:extLst>
          </p:cNvPr>
          <p:cNvSpPr/>
          <p:nvPr/>
        </p:nvSpPr>
        <p:spPr>
          <a:xfrm>
            <a:off x="1597064" y="1210817"/>
            <a:ext cx="8934811" cy="2253343"/>
          </a:xfrm>
          <a:prstGeom prst="roundRect">
            <a:avLst/>
          </a:prstGeom>
          <a:solidFill>
            <a:schemeClr val="accent1"/>
          </a:solidFill>
          <a:ln w="381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spcAft>
                <a:spcPts val="1800"/>
              </a:spcAft>
            </a:pPr>
            <a:r>
              <a:rPr lang="en-US" sz="3200" dirty="0">
                <a:solidFill>
                  <a:schemeClr val="bg1"/>
                </a:solidFill>
                <a:latin typeface="+mj-lt"/>
              </a:rPr>
              <a:t>Management principles of sepsis and septic shock are essentially unchanged in pregnancy.</a:t>
            </a:r>
          </a:p>
        </p:txBody>
      </p:sp>
      <p:sp>
        <p:nvSpPr>
          <p:cNvPr id="2" name="Rectangle: Rounded Corners 4">
            <a:extLst>
              <a:ext uri="{FF2B5EF4-FFF2-40B4-BE49-F238E27FC236}">
                <a16:creationId xmlns:a16="http://schemas.microsoft.com/office/drawing/2014/main" id="{25B04EC3-5D81-4112-9274-BBF391ED3063}"/>
              </a:ext>
            </a:extLst>
          </p:cNvPr>
          <p:cNvSpPr/>
          <p:nvPr/>
        </p:nvSpPr>
        <p:spPr>
          <a:xfrm>
            <a:off x="1581298" y="4053866"/>
            <a:ext cx="8934811" cy="2253343"/>
          </a:xfrm>
          <a:prstGeom prst="roundRect">
            <a:avLst/>
          </a:prstGeom>
          <a:solidFill>
            <a:schemeClr val="accent4"/>
          </a:solidFill>
          <a:ln w="381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spcAft>
                <a:spcPts val="1800"/>
              </a:spcAft>
            </a:pPr>
            <a:r>
              <a:rPr lang="en-US" sz="3200" dirty="0">
                <a:solidFill>
                  <a:schemeClr val="bg1"/>
                </a:solidFill>
                <a:latin typeface="+mj-lt"/>
                <a:ea typeface="Montserrat ExtraBold" charset="0"/>
                <a:cs typeface="Montserrat ExtraBold" charset="0"/>
              </a:rPr>
              <a:t>“CODE SEPSIS” RECOMMENDED</a:t>
            </a:r>
          </a:p>
        </p:txBody>
      </p:sp>
      <p:sp>
        <p:nvSpPr>
          <p:cNvPr id="6" name="Text Placeholder 4">
            <a:extLst>
              <a:ext uri="{FF2B5EF4-FFF2-40B4-BE49-F238E27FC236}">
                <a16:creationId xmlns:a16="http://schemas.microsoft.com/office/drawing/2014/main" id="{536ED9C3-EC62-CD06-5E0C-77BE5E0941FE}"/>
              </a:ext>
            </a:extLst>
          </p:cNvPr>
          <p:cNvSpPr>
            <a:spLocks noGrp="1"/>
          </p:cNvSpPr>
          <p:nvPr>
            <p:ph type="body" sz="quarter" idx="10"/>
          </p:nvPr>
        </p:nvSpPr>
        <p:spPr>
          <a:xfrm>
            <a:off x="295275" y="6432551"/>
            <a:ext cx="3314700" cy="274320"/>
          </a:xfrm>
        </p:spPr>
        <p:txBody>
          <a:bodyPr/>
          <a:lstStyle/>
          <a:p>
            <a:r>
              <a:rPr lang="en-US" dirty="0"/>
              <a:t>Prescott et al, 2026</a:t>
            </a:r>
          </a:p>
        </p:txBody>
      </p:sp>
    </p:spTree>
    <p:extLst>
      <p:ext uri="{BB962C8B-B14F-4D97-AF65-F5344CB8AC3E}">
        <p14:creationId xmlns:p14="http://schemas.microsoft.com/office/powerpoint/2010/main" val="11578432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normAutofit/>
          </a:bodyPr>
          <a:lstStyle/>
          <a:p>
            <a:r>
              <a:rPr lang="en-US"/>
              <a:t>Sepsis: Combined Hour-1 Bundle</a:t>
            </a:r>
          </a:p>
        </p:txBody>
      </p:sp>
      <p:sp>
        <p:nvSpPr>
          <p:cNvPr id="7" name="Slide Number Placeholder 3">
            <a:extLst>
              <a:ext uri="{FF2B5EF4-FFF2-40B4-BE49-F238E27FC236}">
                <a16:creationId xmlns:a16="http://schemas.microsoft.com/office/drawing/2014/main" id="{3055DA0A-1B1B-EBA4-3F8E-3C78CABA87A8}"/>
              </a:ext>
            </a:extLst>
          </p:cNvPr>
          <p:cNvSpPr>
            <a:spLocks noGrp="1"/>
          </p:cNvSpPr>
          <p:nvPr>
            <p:ph type="sldNum" sz="quarter" idx="4"/>
          </p:nvPr>
        </p:nvSpPr>
        <p:spPr/>
        <p:txBody>
          <a:bodyPr/>
          <a:lstStyle/>
          <a:p>
            <a:fld id="{3E654F6E-038B-482B-9D7F-8B6B51C6EA5F}" type="slidenum">
              <a:rPr lang="en-US" smtClean="0"/>
              <a:t>113</a:t>
            </a:fld>
            <a:endParaRPr lang="en-US"/>
          </a:p>
        </p:txBody>
      </p:sp>
      <p:sp>
        <p:nvSpPr>
          <p:cNvPr id="2" name="Rectangle 1">
            <a:extLst>
              <a:ext uri="{FF2B5EF4-FFF2-40B4-BE49-F238E27FC236}">
                <a16:creationId xmlns:a16="http://schemas.microsoft.com/office/drawing/2014/main" id="{B0CD6B3A-9AD7-1B4D-A770-073D957F3388}"/>
              </a:ext>
            </a:extLst>
          </p:cNvPr>
          <p:cNvSpPr/>
          <p:nvPr/>
        </p:nvSpPr>
        <p:spPr>
          <a:xfrm>
            <a:off x="5324149" y="3330480"/>
            <a:ext cx="5067564" cy="461665"/>
          </a:xfrm>
          <a:prstGeom prst="rect">
            <a:avLst/>
          </a:prstGeom>
        </p:spPr>
        <p:txBody>
          <a:bodyPr wrap="square">
            <a:spAutoFit/>
          </a:bodyPr>
          <a:lstStyle/>
          <a:p>
            <a:pPr defTabSz="342900">
              <a:defRPr/>
            </a:pPr>
            <a:r>
              <a:rPr lang="en-US" sz="2400" kern="0">
                <a:cs typeface="Arial" panose="020B0604020202020204" pitchFamily="34" charset="0"/>
              </a:rPr>
              <a:t>Administer broad spectrum antibiotics</a:t>
            </a:r>
          </a:p>
        </p:txBody>
      </p:sp>
      <p:sp>
        <p:nvSpPr>
          <p:cNvPr id="5" name="Rectangle 4">
            <a:extLst>
              <a:ext uri="{FF2B5EF4-FFF2-40B4-BE49-F238E27FC236}">
                <a16:creationId xmlns:a16="http://schemas.microsoft.com/office/drawing/2014/main" id="{71F42DB0-8108-A9C4-A82A-EDA3508162F4}"/>
              </a:ext>
            </a:extLst>
          </p:cNvPr>
          <p:cNvSpPr/>
          <p:nvPr/>
        </p:nvSpPr>
        <p:spPr>
          <a:xfrm>
            <a:off x="5065422" y="2172877"/>
            <a:ext cx="5807266" cy="461665"/>
          </a:xfrm>
          <a:prstGeom prst="rect">
            <a:avLst/>
          </a:prstGeom>
        </p:spPr>
        <p:txBody>
          <a:bodyPr wrap="square">
            <a:spAutoFit/>
          </a:bodyPr>
          <a:lstStyle/>
          <a:p>
            <a:pPr defTabSz="342900">
              <a:defRPr/>
            </a:pPr>
            <a:r>
              <a:rPr lang="en-US" sz="2400" kern="0">
                <a:cs typeface="Arial" panose="020B0604020202020204" pitchFamily="34" charset="0"/>
              </a:rPr>
              <a:t>Obtain blood cultures before antibiotics</a:t>
            </a:r>
          </a:p>
        </p:txBody>
      </p:sp>
      <p:sp>
        <p:nvSpPr>
          <p:cNvPr id="6" name="Rectangle 5">
            <a:extLst>
              <a:ext uri="{FF2B5EF4-FFF2-40B4-BE49-F238E27FC236}">
                <a16:creationId xmlns:a16="http://schemas.microsoft.com/office/drawing/2014/main" id="{B3C585EE-9E9E-4303-6D1B-85EF720BAC2F}"/>
              </a:ext>
            </a:extLst>
          </p:cNvPr>
          <p:cNvSpPr/>
          <p:nvPr/>
        </p:nvSpPr>
        <p:spPr>
          <a:xfrm>
            <a:off x="5150756" y="4242024"/>
            <a:ext cx="6365406" cy="830997"/>
          </a:xfrm>
          <a:prstGeom prst="rect">
            <a:avLst/>
          </a:prstGeom>
        </p:spPr>
        <p:txBody>
          <a:bodyPr wrap="square">
            <a:spAutoFit/>
          </a:bodyPr>
          <a:lstStyle/>
          <a:p>
            <a:pPr defTabSz="342900">
              <a:defRPr/>
            </a:pPr>
            <a:r>
              <a:rPr lang="en-US" sz="2400" kern="0">
                <a:cs typeface="Arial" panose="020B0604020202020204" pitchFamily="34" charset="0"/>
              </a:rPr>
              <a:t>Start rapid administration of 30 mL/kg crystalloid</a:t>
            </a:r>
          </a:p>
          <a:p>
            <a:pPr marL="342900" indent="-342900" defTabSz="342900">
              <a:buFont typeface="Arial" panose="020B0604020202020204" pitchFamily="34" charset="0"/>
              <a:buChar char="•"/>
              <a:defRPr/>
            </a:pPr>
            <a:r>
              <a:rPr lang="en-US" sz="2400" kern="0">
                <a:cs typeface="Arial" panose="020B0604020202020204" pitchFamily="34" charset="0"/>
              </a:rPr>
              <a:t>Give in 1st 3 hours</a:t>
            </a:r>
          </a:p>
        </p:txBody>
      </p:sp>
      <p:sp>
        <p:nvSpPr>
          <p:cNvPr id="9" name="Rectangle 8">
            <a:extLst>
              <a:ext uri="{FF2B5EF4-FFF2-40B4-BE49-F238E27FC236}">
                <a16:creationId xmlns:a16="http://schemas.microsoft.com/office/drawing/2014/main" id="{907F9BB8-083E-47FC-878C-5C7D5DF2FC67}"/>
              </a:ext>
            </a:extLst>
          </p:cNvPr>
          <p:cNvSpPr/>
          <p:nvPr/>
        </p:nvSpPr>
        <p:spPr>
          <a:xfrm>
            <a:off x="4164422" y="1262429"/>
            <a:ext cx="5601035" cy="461665"/>
          </a:xfrm>
          <a:prstGeom prst="rect">
            <a:avLst/>
          </a:prstGeom>
        </p:spPr>
        <p:txBody>
          <a:bodyPr wrap="square">
            <a:spAutoFit/>
          </a:bodyPr>
          <a:lstStyle/>
          <a:p>
            <a:pPr defTabSz="342900">
              <a:defRPr/>
            </a:pPr>
            <a:r>
              <a:rPr lang="en-US" sz="2400" kern="0">
                <a:cs typeface="Arial" panose="020B0604020202020204" pitchFamily="34" charset="0"/>
              </a:rPr>
              <a:t>Measure lactate level</a:t>
            </a:r>
          </a:p>
        </p:txBody>
      </p:sp>
      <p:sp>
        <p:nvSpPr>
          <p:cNvPr id="12" name="Rectangle 11">
            <a:extLst>
              <a:ext uri="{FF2B5EF4-FFF2-40B4-BE49-F238E27FC236}">
                <a16:creationId xmlns:a16="http://schemas.microsoft.com/office/drawing/2014/main" id="{AA391E21-CBB1-F7FB-2DD7-F7E530F0F995}"/>
              </a:ext>
            </a:extLst>
          </p:cNvPr>
          <p:cNvSpPr/>
          <p:nvPr/>
        </p:nvSpPr>
        <p:spPr>
          <a:xfrm>
            <a:off x="4216701" y="5351843"/>
            <a:ext cx="7604237" cy="1138773"/>
          </a:xfrm>
          <a:prstGeom prst="rect">
            <a:avLst/>
          </a:prstGeom>
        </p:spPr>
        <p:txBody>
          <a:bodyPr wrap="square">
            <a:spAutoFit/>
          </a:bodyPr>
          <a:lstStyle/>
          <a:p>
            <a:pPr defTabSz="342900">
              <a:defRPr/>
            </a:pPr>
            <a:r>
              <a:rPr lang="en-US" sz="2400" kern="0">
                <a:cs typeface="Arial" panose="020B0604020202020204" pitchFamily="34" charset="0"/>
              </a:rPr>
              <a:t>Apply vasopressors if patient is hypotensive during or after fluid resuscitation </a:t>
            </a:r>
          </a:p>
          <a:p>
            <a:pPr marL="342900" indent="-342900" defTabSz="342900">
              <a:buFont typeface="Arial" panose="020B0604020202020204" pitchFamily="34" charset="0"/>
              <a:buChar char="•"/>
              <a:defRPr/>
            </a:pPr>
            <a:r>
              <a:rPr lang="en-US" sz="2000" kern="0">
                <a:cs typeface="Arial" panose="020B0604020202020204" pitchFamily="34" charset="0"/>
              </a:rPr>
              <a:t>Maintain MAP &gt; 65 mmHg</a:t>
            </a:r>
          </a:p>
        </p:txBody>
      </p:sp>
      <p:sp>
        <p:nvSpPr>
          <p:cNvPr id="13" name="Oval 12">
            <a:extLst>
              <a:ext uri="{FF2B5EF4-FFF2-40B4-BE49-F238E27FC236}">
                <a16:creationId xmlns:a16="http://schemas.microsoft.com/office/drawing/2014/main" id="{1DA8D239-EAD3-7531-4AB3-40FBFEA9C40E}"/>
              </a:ext>
            </a:extLst>
          </p:cNvPr>
          <p:cNvSpPr/>
          <p:nvPr/>
        </p:nvSpPr>
        <p:spPr>
          <a:xfrm>
            <a:off x="1339304" y="2224089"/>
            <a:ext cx="2557568" cy="2557566"/>
          </a:xfrm>
          <a:prstGeom prst="ellipse">
            <a:avLst/>
          </a:prstGeom>
          <a:solidFill>
            <a:schemeClr val="bg1"/>
          </a:solidFill>
          <a:ln>
            <a:solidFill>
              <a:schemeClr val="tx2"/>
            </a:solidFill>
          </a:ln>
          <a:effectLst>
            <a:outerShdw blurRad="50800" dist="38100" algn="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a:solidFill>
                <a:prstClr val="white"/>
              </a:solidFill>
              <a:latin typeface="Arquitecta"/>
            </a:endParaRPr>
          </a:p>
        </p:txBody>
      </p:sp>
      <p:sp>
        <p:nvSpPr>
          <p:cNvPr id="14" name="Oval 13">
            <a:extLst>
              <a:ext uri="{FF2B5EF4-FFF2-40B4-BE49-F238E27FC236}">
                <a16:creationId xmlns:a16="http://schemas.microsoft.com/office/drawing/2014/main" id="{BFE1A47A-1B09-AC70-3C26-4F0500A028E3}"/>
              </a:ext>
            </a:extLst>
          </p:cNvPr>
          <p:cNvSpPr/>
          <p:nvPr/>
        </p:nvSpPr>
        <p:spPr>
          <a:xfrm>
            <a:off x="1617681" y="2502467"/>
            <a:ext cx="2000816" cy="2000812"/>
          </a:xfrm>
          <a:prstGeom prst="ellipse">
            <a:avLst/>
          </a:prstGeom>
          <a:solidFill>
            <a:schemeClr val="tx2"/>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2400" b="1">
                <a:solidFill>
                  <a:prstClr val="white"/>
                </a:solidFill>
              </a:rPr>
              <a:t>Combined Hour-1 Bundle</a:t>
            </a:r>
          </a:p>
        </p:txBody>
      </p:sp>
      <p:sp>
        <p:nvSpPr>
          <p:cNvPr id="15" name="Freeform 37">
            <a:extLst>
              <a:ext uri="{FF2B5EF4-FFF2-40B4-BE49-F238E27FC236}">
                <a16:creationId xmlns:a16="http://schemas.microsoft.com/office/drawing/2014/main" id="{7ECC90D6-4395-2E2C-7E3C-5D5D729636B1}"/>
              </a:ext>
            </a:extLst>
          </p:cNvPr>
          <p:cNvSpPr/>
          <p:nvPr/>
        </p:nvSpPr>
        <p:spPr>
          <a:xfrm>
            <a:off x="616543" y="1134893"/>
            <a:ext cx="4343518" cy="4719850"/>
          </a:xfrm>
          <a:custGeom>
            <a:avLst/>
            <a:gdLst>
              <a:gd name="connsiteX0" fmla="*/ 1906328 w 4174330"/>
              <a:gd name="connsiteY0" fmla="*/ 0 h 4536004"/>
              <a:gd name="connsiteX1" fmla="*/ 4174330 w 4174330"/>
              <a:gd name="connsiteY1" fmla="*/ 2268002 h 4536004"/>
              <a:gd name="connsiteX2" fmla="*/ 1906328 w 4174330"/>
              <a:gd name="connsiteY2" fmla="*/ 4536004 h 4536004"/>
              <a:gd name="connsiteX3" fmla="*/ 25665 w 4174330"/>
              <a:gd name="connsiteY3" fmla="*/ 3536064 h 4536004"/>
              <a:gd name="connsiteX4" fmla="*/ 0 w 4174330"/>
              <a:gd name="connsiteY4" fmla="*/ 3493818 h 4536004"/>
              <a:gd name="connsiteX5" fmla="*/ 0 w 4174330"/>
              <a:gd name="connsiteY5" fmla="*/ 3176281 h 4536004"/>
              <a:gd name="connsiteX6" fmla="*/ 47791 w 4174330"/>
              <a:gd name="connsiteY6" fmla="*/ 3275489 h 4536004"/>
              <a:gd name="connsiteX7" fmla="*/ 1906328 w 4174330"/>
              <a:gd name="connsiteY7" fmla="*/ 4381644 h 4536004"/>
              <a:gd name="connsiteX8" fmla="*/ 4019970 w 4174330"/>
              <a:gd name="connsiteY8" fmla="*/ 2268002 h 4536004"/>
              <a:gd name="connsiteX9" fmla="*/ 1906328 w 4174330"/>
              <a:gd name="connsiteY9" fmla="*/ 154360 h 4536004"/>
              <a:gd name="connsiteX10" fmla="*/ 47791 w 4174330"/>
              <a:gd name="connsiteY10" fmla="*/ 1260515 h 4536004"/>
              <a:gd name="connsiteX11" fmla="*/ 0 w 4174330"/>
              <a:gd name="connsiteY11" fmla="*/ 1359724 h 4536004"/>
              <a:gd name="connsiteX12" fmla="*/ 0 w 4174330"/>
              <a:gd name="connsiteY12" fmla="*/ 1042186 h 4536004"/>
              <a:gd name="connsiteX13" fmla="*/ 25665 w 4174330"/>
              <a:gd name="connsiteY13" fmla="*/ 999940 h 4536004"/>
              <a:gd name="connsiteX14" fmla="*/ 1906328 w 4174330"/>
              <a:gd name="connsiteY14" fmla="*/ 0 h 453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4330" h="4536004">
                <a:moveTo>
                  <a:pt x="1906328" y="0"/>
                </a:moveTo>
                <a:cubicBezTo>
                  <a:pt x="3158911" y="0"/>
                  <a:pt x="4174330" y="1015419"/>
                  <a:pt x="4174330" y="2268002"/>
                </a:cubicBezTo>
                <a:cubicBezTo>
                  <a:pt x="4174330" y="3520585"/>
                  <a:pt x="3158911" y="4536004"/>
                  <a:pt x="1906328" y="4536004"/>
                </a:cubicBezTo>
                <a:cubicBezTo>
                  <a:pt x="1123464" y="4536004"/>
                  <a:pt x="433241" y="4139356"/>
                  <a:pt x="25665" y="3536064"/>
                </a:cubicBezTo>
                <a:lnTo>
                  <a:pt x="0" y="3493818"/>
                </a:lnTo>
                <a:lnTo>
                  <a:pt x="0" y="3176281"/>
                </a:lnTo>
                <a:lnTo>
                  <a:pt x="47791" y="3275489"/>
                </a:lnTo>
                <a:cubicBezTo>
                  <a:pt x="405714" y="3934365"/>
                  <a:pt x="1103787" y="4381644"/>
                  <a:pt x="1906328" y="4381644"/>
                </a:cubicBezTo>
                <a:cubicBezTo>
                  <a:pt x="3073660" y="4381644"/>
                  <a:pt x="4019970" y="3435334"/>
                  <a:pt x="4019970" y="2268002"/>
                </a:cubicBezTo>
                <a:cubicBezTo>
                  <a:pt x="4019970" y="1100670"/>
                  <a:pt x="3073660" y="154360"/>
                  <a:pt x="1906328" y="154360"/>
                </a:cubicBezTo>
                <a:cubicBezTo>
                  <a:pt x="1103787" y="154360"/>
                  <a:pt x="405714" y="601639"/>
                  <a:pt x="47791" y="1260515"/>
                </a:cubicBezTo>
                <a:lnTo>
                  <a:pt x="0" y="1359724"/>
                </a:lnTo>
                <a:lnTo>
                  <a:pt x="0" y="1042186"/>
                </a:lnTo>
                <a:lnTo>
                  <a:pt x="25665" y="999940"/>
                </a:lnTo>
                <a:cubicBezTo>
                  <a:pt x="433241" y="396648"/>
                  <a:pt x="1123464" y="0"/>
                  <a:pt x="1906328" y="0"/>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a:solidFill>
                <a:prstClr val="black"/>
              </a:solidFill>
              <a:latin typeface="Arquitecta"/>
            </a:endParaRPr>
          </a:p>
        </p:txBody>
      </p:sp>
      <p:sp>
        <p:nvSpPr>
          <p:cNvPr id="16" name="Oval 15">
            <a:extLst>
              <a:ext uri="{FF2B5EF4-FFF2-40B4-BE49-F238E27FC236}">
                <a16:creationId xmlns:a16="http://schemas.microsoft.com/office/drawing/2014/main" id="{E69A74F2-E1EE-DC27-C76B-285FEBD7EC6A}"/>
              </a:ext>
            </a:extLst>
          </p:cNvPr>
          <p:cNvSpPr/>
          <p:nvPr/>
        </p:nvSpPr>
        <p:spPr>
          <a:xfrm>
            <a:off x="4151069" y="1928826"/>
            <a:ext cx="850205" cy="850205"/>
          </a:xfrm>
          <a:prstGeom prst="ellipse">
            <a:avLst/>
          </a:prstGeom>
          <a:solidFill>
            <a:schemeClr val="bg1"/>
          </a:solidFill>
          <a:ln>
            <a:no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Arquitecta"/>
            </a:endParaRPr>
          </a:p>
        </p:txBody>
      </p:sp>
      <p:sp>
        <p:nvSpPr>
          <p:cNvPr id="17" name="Oval 16">
            <a:extLst>
              <a:ext uri="{FF2B5EF4-FFF2-40B4-BE49-F238E27FC236}">
                <a16:creationId xmlns:a16="http://schemas.microsoft.com/office/drawing/2014/main" id="{4281752D-1722-A0E5-2E21-16B50003FF40}"/>
              </a:ext>
            </a:extLst>
          </p:cNvPr>
          <p:cNvSpPr/>
          <p:nvPr/>
        </p:nvSpPr>
        <p:spPr>
          <a:xfrm>
            <a:off x="4268565" y="2046322"/>
            <a:ext cx="615213" cy="61521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defRPr/>
            </a:pPr>
            <a:r>
              <a:rPr lang="en-US" sz="2400">
                <a:solidFill>
                  <a:prstClr val="white"/>
                </a:solidFill>
              </a:rPr>
              <a:t>02</a:t>
            </a:r>
          </a:p>
        </p:txBody>
      </p:sp>
      <p:sp>
        <p:nvSpPr>
          <p:cNvPr id="18" name="Oval 17">
            <a:extLst>
              <a:ext uri="{FF2B5EF4-FFF2-40B4-BE49-F238E27FC236}">
                <a16:creationId xmlns:a16="http://schemas.microsoft.com/office/drawing/2014/main" id="{15DE96DB-8140-2D17-ECF9-E7ADA48DD2EC}"/>
              </a:ext>
            </a:extLst>
          </p:cNvPr>
          <p:cNvSpPr/>
          <p:nvPr/>
        </p:nvSpPr>
        <p:spPr>
          <a:xfrm>
            <a:off x="4151893" y="4217201"/>
            <a:ext cx="850205" cy="850205"/>
          </a:xfrm>
          <a:prstGeom prst="ellipse">
            <a:avLst/>
          </a:prstGeom>
          <a:solidFill>
            <a:schemeClr val="bg1">
              <a:lumMod val="95000"/>
            </a:schemeClr>
          </a:solidFill>
          <a:ln>
            <a:no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Arquitecta"/>
            </a:endParaRPr>
          </a:p>
        </p:txBody>
      </p:sp>
      <p:sp>
        <p:nvSpPr>
          <p:cNvPr id="19" name="Oval 18">
            <a:extLst>
              <a:ext uri="{FF2B5EF4-FFF2-40B4-BE49-F238E27FC236}">
                <a16:creationId xmlns:a16="http://schemas.microsoft.com/office/drawing/2014/main" id="{856CB459-9B49-6528-04C6-4F30C6A3CD01}"/>
              </a:ext>
            </a:extLst>
          </p:cNvPr>
          <p:cNvSpPr/>
          <p:nvPr/>
        </p:nvSpPr>
        <p:spPr>
          <a:xfrm>
            <a:off x="4269389" y="4334697"/>
            <a:ext cx="615213" cy="61521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defRPr/>
            </a:pPr>
            <a:r>
              <a:rPr lang="en-US" sz="2400">
                <a:solidFill>
                  <a:prstClr val="white"/>
                </a:solidFill>
              </a:rPr>
              <a:t>04</a:t>
            </a:r>
          </a:p>
        </p:txBody>
      </p:sp>
      <p:sp>
        <p:nvSpPr>
          <p:cNvPr id="20" name="Oval 19">
            <a:extLst>
              <a:ext uri="{FF2B5EF4-FFF2-40B4-BE49-F238E27FC236}">
                <a16:creationId xmlns:a16="http://schemas.microsoft.com/office/drawing/2014/main" id="{757E02E3-29B9-FF0C-6A26-82C2D863C723}"/>
              </a:ext>
            </a:extLst>
          </p:cNvPr>
          <p:cNvSpPr/>
          <p:nvPr/>
        </p:nvSpPr>
        <p:spPr>
          <a:xfrm>
            <a:off x="3318502" y="1102533"/>
            <a:ext cx="850205" cy="850205"/>
          </a:xfrm>
          <a:prstGeom prst="ellipse">
            <a:avLst/>
          </a:prstGeom>
          <a:solidFill>
            <a:schemeClr val="bg1"/>
          </a:solidFill>
          <a:ln>
            <a:no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a:solidFill>
                <a:prstClr val="white"/>
              </a:solidFill>
              <a:latin typeface="Arquitecta"/>
            </a:endParaRPr>
          </a:p>
        </p:txBody>
      </p:sp>
      <p:sp>
        <p:nvSpPr>
          <p:cNvPr id="21" name="Oval 20">
            <a:extLst>
              <a:ext uri="{FF2B5EF4-FFF2-40B4-BE49-F238E27FC236}">
                <a16:creationId xmlns:a16="http://schemas.microsoft.com/office/drawing/2014/main" id="{24EBD632-F1BF-20ED-6547-D93C47F081D4}"/>
              </a:ext>
            </a:extLst>
          </p:cNvPr>
          <p:cNvSpPr/>
          <p:nvPr/>
        </p:nvSpPr>
        <p:spPr>
          <a:xfrm>
            <a:off x="3435998" y="1220029"/>
            <a:ext cx="615213" cy="61521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defRPr/>
            </a:pPr>
            <a:r>
              <a:rPr lang="en-US" sz="2400">
                <a:solidFill>
                  <a:prstClr val="white"/>
                </a:solidFill>
              </a:rPr>
              <a:t>01</a:t>
            </a:r>
          </a:p>
        </p:txBody>
      </p:sp>
      <p:sp>
        <p:nvSpPr>
          <p:cNvPr id="22" name="Oval 21">
            <a:extLst>
              <a:ext uri="{FF2B5EF4-FFF2-40B4-BE49-F238E27FC236}">
                <a16:creationId xmlns:a16="http://schemas.microsoft.com/office/drawing/2014/main" id="{9E708203-4B18-E420-639E-E0A177267318}"/>
              </a:ext>
            </a:extLst>
          </p:cNvPr>
          <p:cNvSpPr/>
          <p:nvPr/>
        </p:nvSpPr>
        <p:spPr>
          <a:xfrm>
            <a:off x="3314217" y="5048830"/>
            <a:ext cx="850205" cy="850205"/>
          </a:xfrm>
          <a:prstGeom prst="ellipse">
            <a:avLst/>
          </a:prstGeom>
          <a:solidFill>
            <a:schemeClr val="bg1">
              <a:lumMod val="95000"/>
            </a:schemeClr>
          </a:solidFill>
          <a:ln>
            <a:no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a:solidFill>
                <a:prstClr val="white"/>
              </a:solidFill>
              <a:latin typeface="Arquitecta"/>
            </a:endParaRPr>
          </a:p>
        </p:txBody>
      </p:sp>
      <p:sp>
        <p:nvSpPr>
          <p:cNvPr id="23" name="Oval 22">
            <a:extLst>
              <a:ext uri="{FF2B5EF4-FFF2-40B4-BE49-F238E27FC236}">
                <a16:creationId xmlns:a16="http://schemas.microsoft.com/office/drawing/2014/main" id="{6015AB64-E050-AB15-93A1-5AF53A6DE19C}"/>
              </a:ext>
            </a:extLst>
          </p:cNvPr>
          <p:cNvSpPr/>
          <p:nvPr/>
        </p:nvSpPr>
        <p:spPr>
          <a:xfrm>
            <a:off x="3431713" y="5166326"/>
            <a:ext cx="615213" cy="61521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defRPr/>
            </a:pPr>
            <a:r>
              <a:rPr lang="en-US" sz="2400">
                <a:solidFill>
                  <a:prstClr val="white"/>
                </a:solidFill>
              </a:rPr>
              <a:t>05</a:t>
            </a:r>
          </a:p>
        </p:txBody>
      </p:sp>
      <p:sp>
        <p:nvSpPr>
          <p:cNvPr id="24" name="Oval 23">
            <a:extLst>
              <a:ext uri="{FF2B5EF4-FFF2-40B4-BE49-F238E27FC236}">
                <a16:creationId xmlns:a16="http://schemas.microsoft.com/office/drawing/2014/main" id="{88594C8B-0EC9-1736-AE02-568BA7C1659F}"/>
              </a:ext>
            </a:extLst>
          </p:cNvPr>
          <p:cNvSpPr/>
          <p:nvPr/>
        </p:nvSpPr>
        <p:spPr>
          <a:xfrm>
            <a:off x="4459657" y="3072402"/>
            <a:ext cx="850205" cy="850205"/>
          </a:xfrm>
          <a:prstGeom prst="ellipse">
            <a:avLst/>
          </a:prstGeom>
          <a:solidFill>
            <a:schemeClr val="bg1">
              <a:lumMod val="95000"/>
            </a:schemeClr>
          </a:solidFill>
          <a:ln>
            <a:no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Arquitecta"/>
            </a:endParaRPr>
          </a:p>
        </p:txBody>
      </p:sp>
      <p:sp>
        <p:nvSpPr>
          <p:cNvPr id="25" name="Oval 24">
            <a:extLst>
              <a:ext uri="{FF2B5EF4-FFF2-40B4-BE49-F238E27FC236}">
                <a16:creationId xmlns:a16="http://schemas.microsoft.com/office/drawing/2014/main" id="{97855121-5901-14F7-1208-CDC33D6042C4}"/>
              </a:ext>
            </a:extLst>
          </p:cNvPr>
          <p:cNvSpPr/>
          <p:nvPr/>
        </p:nvSpPr>
        <p:spPr>
          <a:xfrm>
            <a:off x="4577153" y="3189898"/>
            <a:ext cx="615213" cy="61521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00">
              <a:defRPr/>
            </a:pPr>
            <a:r>
              <a:rPr lang="en-US" sz="2400">
                <a:solidFill>
                  <a:prstClr val="white"/>
                </a:solidFill>
              </a:rPr>
              <a:t>03</a:t>
            </a:r>
          </a:p>
        </p:txBody>
      </p:sp>
    </p:spTree>
    <p:extLst>
      <p:ext uri="{BB962C8B-B14F-4D97-AF65-F5344CB8AC3E}">
        <p14:creationId xmlns:p14="http://schemas.microsoft.com/office/powerpoint/2010/main" val="40588513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23304F83-AC2F-1310-E30F-5303F5A99ECE}"/>
              </a:ext>
            </a:extLst>
          </p:cNvPr>
          <p:cNvSpPr>
            <a:spLocks noGrp="1"/>
          </p:cNvSpPr>
          <p:nvPr>
            <p:ph type="title"/>
          </p:nvPr>
        </p:nvSpPr>
        <p:spPr/>
        <p:txBody>
          <a:bodyPr>
            <a:normAutofit/>
          </a:bodyPr>
          <a:lstStyle/>
          <a:p>
            <a:r>
              <a:rPr lang="en-US" dirty="0"/>
              <a:t>#1: Lactate</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a:xfrm>
            <a:off x="8198617" y="6977575"/>
            <a:ext cx="4572016" cy="359918"/>
          </a:xfrm>
        </p:spPr>
        <p:txBody>
          <a:bodyPr/>
          <a:lstStyle/>
          <a:p>
            <a:fld id="{3E654F6E-038B-482B-9D7F-8B6B51C6EA5F}" type="slidenum">
              <a:rPr lang="en-US" sz="1600" smtClean="0"/>
              <a:t>114</a:t>
            </a:fld>
            <a:endParaRPr lang="en-US" sz="1600"/>
          </a:p>
        </p:txBody>
      </p:sp>
      <p:sp>
        <p:nvSpPr>
          <p:cNvPr id="6" name="Rectangle 6">
            <a:extLst>
              <a:ext uri="{FF2B5EF4-FFF2-40B4-BE49-F238E27FC236}">
                <a16:creationId xmlns:a16="http://schemas.microsoft.com/office/drawing/2014/main" id="{8599430E-7FCB-4B36-D394-08ED4B1EE64A}"/>
              </a:ext>
            </a:extLst>
          </p:cNvPr>
          <p:cNvSpPr/>
          <p:nvPr/>
        </p:nvSpPr>
        <p:spPr>
          <a:xfrm>
            <a:off x="547890" y="3702822"/>
            <a:ext cx="2943777" cy="1146641"/>
          </a:xfrm>
          <a:custGeom>
            <a:avLst/>
            <a:gdLst>
              <a:gd name="connsiteX0" fmla="*/ 0 w 2330674"/>
              <a:gd name="connsiteY0" fmla="*/ 0 h 1131976"/>
              <a:gd name="connsiteX1" fmla="*/ 2330674 w 2330674"/>
              <a:gd name="connsiteY1" fmla="*/ 0 h 1131976"/>
              <a:gd name="connsiteX2" fmla="*/ 2330674 w 2330674"/>
              <a:gd name="connsiteY2" fmla="*/ 1131976 h 1131976"/>
              <a:gd name="connsiteX3" fmla="*/ 0 w 2330674"/>
              <a:gd name="connsiteY3" fmla="*/ 1131976 h 1131976"/>
              <a:gd name="connsiteX4" fmla="*/ 0 w 2330674"/>
              <a:gd name="connsiteY4" fmla="*/ 0 h 1131976"/>
              <a:gd name="connsiteX0" fmla="*/ 0 w 2330674"/>
              <a:gd name="connsiteY0" fmla="*/ 4674 h 1136650"/>
              <a:gd name="connsiteX1" fmla="*/ 1093950 w 2330674"/>
              <a:gd name="connsiteY1" fmla="*/ 0 h 1136650"/>
              <a:gd name="connsiteX2" fmla="*/ 2330674 w 2330674"/>
              <a:gd name="connsiteY2" fmla="*/ 4674 h 1136650"/>
              <a:gd name="connsiteX3" fmla="*/ 2330674 w 2330674"/>
              <a:gd name="connsiteY3" fmla="*/ 1136650 h 1136650"/>
              <a:gd name="connsiteX4" fmla="*/ 0 w 2330674"/>
              <a:gd name="connsiteY4" fmla="*/ 1136650 h 1136650"/>
              <a:gd name="connsiteX5" fmla="*/ 0 w 2330674"/>
              <a:gd name="connsiteY5" fmla="*/ 4674 h 1136650"/>
              <a:gd name="connsiteX0" fmla="*/ 1093950 w 2330674"/>
              <a:gd name="connsiteY0" fmla="*/ 0 h 1136650"/>
              <a:gd name="connsiteX1" fmla="*/ 2330674 w 2330674"/>
              <a:gd name="connsiteY1" fmla="*/ 4674 h 1136650"/>
              <a:gd name="connsiteX2" fmla="*/ 2330674 w 2330674"/>
              <a:gd name="connsiteY2" fmla="*/ 1136650 h 1136650"/>
              <a:gd name="connsiteX3" fmla="*/ 0 w 2330674"/>
              <a:gd name="connsiteY3" fmla="*/ 1136650 h 1136650"/>
              <a:gd name="connsiteX4" fmla="*/ 0 w 2330674"/>
              <a:gd name="connsiteY4" fmla="*/ 4674 h 1136650"/>
              <a:gd name="connsiteX5" fmla="*/ 1185390 w 2330674"/>
              <a:gd name="connsiteY5" fmla="*/ 91440 h 1136650"/>
              <a:gd name="connsiteX0" fmla="*/ 1093950 w 2330674"/>
              <a:gd name="connsiteY0" fmla="*/ 0 h 1136650"/>
              <a:gd name="connsiteX1" fmla="*/ 2330674 w 2330674"/>
              <a:gd name="connsiteY1" fmla="*/ 4674 h 1136650"/>
              <a:gd name="connsiteX2" fmla="*/ 2330674 w 2330674"/>
              <a:gd name="connsiteY2" fmla="*/ 1136650 h 1136650"/>
              <a:gd name="connsiteX3" fmla="*/ 0 w 2330674"/>
              <a:gd name="connsiteY3" fmla="*/ 1136650 h 1136650"/>
              <a:gd name="connsiteX4" fmla="*/ 0 w 2330674"/>
              <a:gd name="connsiteY4" fmla="*/ 4674 h 1136650"/>
              <a:gd name="connsiteX0" fmla="*/ 2330674 w 2330674"/>
              <a:gd name="connsiteY0" fmla="*/ 0 h 1131976"/>
              <a:gd name="connsiteX1" fmla="*/ 2330674 w 2330674"/>
              <a:gd name="connsiteY1" fmla="*/ 1131976 h 1131976"/>
              <a:gd name="connsiteX2" fmla="*/ 0 w 2330674"/>
              <a:gd name="connsiteY2" fmla="*/ 1131976 h 1131976"/>
              <a:gd name="connsiteX3" fmla="*/ 0 w 2330674"/>
              <a:gd name="connsiteY3" fmla="*/ 0 h 1131976"/>
            </a:gdLst>
            <a:ahLst/>
            <a:cxnLst>
              <a:cxn ang="0">
                <a:pos x="connsiteX0" y="connsiteY0"/>
              </a:cxn>
              <a:cxn ang="0">
                <a:pos x="connsiteX1" y="connsiteY1"/>
              </a:cxn>
              <a:cxn ang="0">
                <a:pos x="connsiteX2" y="connsiteY2"/>
              </a:cxn>
              <a:cxn ang="0">
                <a:pos x="connsiteX3" y="connsiteY3"/>
              </a:cxn>
            </a:cxnLst>
            <a:rect l="l" t="t" r="r" b="b"/>
            <a:pathLst>
              <a:path w="2330674" h="1131976">
                <a:moveTo>
                  <a:pt x="2330674" y="0"/>
                </a:moveTo>
                <a:lnTo>
                  <a:pt x="2330674" y="1131976"/>
                </a:lnTo>
                <a:lnTo>
                  <a:pt x="0" y="1131976"/>
                </a:lnTo>
                <a:lnTo>
                  <a:pt x="0" y="0"/>
                </a:lnTo>
              </a:path>
            </a:pathLst>
          </a:custGeom>
          <a:noFill/>
          <a:ln w="6350" cap="flat" cmpd="sng" algn="ctr">
            <a:solidFill>
              <a:schemeClr val="bg2">
                <a:lumMod val="75000"/>
              </a:schemeClr>
            </a:solidFill>
            <a:prstDash val="solid"/>
            <a:miter lim="800000"/>
            <a:headEnd type="none" w="med" len="med"/>
            <a:tailEnd type="none" w="med" len="me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0" cap="none" spc="0" normalizeH="0" baseline="0" noProof="0">
              <a:ln>
                <a:noFill/>
              </a:ln>
              <a:solidFill>
                <a:srgbClr val="000000"/>
              </a:solidFill>
              <a:effectLst/>
              <a:uLnTx/>
              <a:uFillTx/>
              <a:latin typeface="Arquitecta"/>
              <a:ea typeface="+mn-ea"/>
              <a:cs typeface="Arial" panose="020B0604020202020204" pitchFamily="34" charset="0"/>
            </a:endParaRPr>
          </a:p>
        </p:txBody>
      </p:sp>
      <p:sp>
        <p:nvSpPr>
          <p:cNvPr id="10" name="Freeform: Shape 9">
            <a:extLst>
              <a:ext uri="{FF2B5EF4-FFF2-40B4-BE49-F238E27FC236}">
                <a16:creationId xmlns:a16="http://schemas.microsoft.com/office/drawing/2014/main" id="{0A42D0E2-DB30-5FF3-123E-002350BE3957}"/>
              </a:ext>
            </a:extLst>
          </p:cNvPr>
          <p:cNvSpPr/>
          <p:nvPr/>
        </p:nvSpPr>
        <p:spPr>
          <a:xfrm>
            <a:off x="546313" y="1797269"/>
            <a:ext cx="2815576" cy="3048485"/>
          </a:xfrm>
          <a:custGeom>
            <a:avLst/>
            <a:gdLst>
              <a:gd name="connsiteX0" fmla="*/ 43265 w 831057"/>
              <a:gd name="connsiteY0" fmla="*/ 0 h 1428750"/>
              <a:gd name="connsiteX1" fmla="*/ 787792 w 831057"/>
              <a:gd name="connsiteY1" fmla="*/ 0 h 1428750"/>
              <a:gd name="connsiteX2" fmla="*/ 831057 w 831057"/>
              <a:gd name="connsiteY2" fmla="*/ 43265 h 1428750"/>
              <a:gd name="connsiteX3" fmla="*/ 831057 w 831057"/>
              <a:gd name="connsiteY3" fmla="*/ 1428750 h 1428750"/>
              <a:gd name="connsiteX4" fmla="*/ 0 w 831057"/>
              <a:gd name="connsiteY4" fmla="*/ 1428750 h 1428750"/>
              <a:gd name="connsiteX5" fmla="*/ 0 w 831057"/>
              <a:gd name="connsiteY5" fmla="*/ 43265 h 1428750"/>
              <a:gd name="connsiteX6" fmla="*/ 43265 w 831057"/>
              <a:gd name="connsiteY6" fmla="*/ 0 h 1428750"/>
              <a:gd name="connsiteX0" fmla="*/ 43265 w 831057"/>
              <a:gd name="connsiteY0" fmla="*/ 0 h 1428750"/>
              <a:gd name="connsiteX1" fmla="*/ 787792 w 831057"/>
              <a:gd name="connsiteY1" fmla="*/ 0 h 1428750"/>
              <a:gd name="connsiteX2" fmla="*/ 831057 w 831057"/>
              <a:gd name="connsiteY2" fmla="*/ 43265 h 1428750"/>
              <a:gd name="connsiteX3" fmla="*/ 831057 w 831057"/>
              <a:gd name="connsiteY3" fmla="*/ 1428750 h 1428750"/>
              <a:gd name="connsiteX4" fmla="*/ 0 w 831057"/>
              <a:gd name="connsiteY4" fmla="*/ 1428750 h 1428750"/>
              <a:gd name="connsiteX5" fmla="*/ 0 w 831057"/>
              <a:gd name="connsiteY5" fmla="*/ 43265 h 1428750"/>
              <a:gd name="connsiteX6" fmla="*/ 43265 w 831057"/>
              <a:gd name="connsiteY6" fmla="*/ 0 h 1428750"/>
              <a:gd name="connsiteX0" fmla="*/ 43265 w 831057"/>
              <a:gd name="connsiteY0" fmla="*/ 0 h 1428750"/>
              <a:gd name="connsiteX1" fmla="*/ 787792 w 831057"/>
              <a:gd name="connsiteY1" fmla="*/ 0 h 1428750"/>
              <a:gd name="connsiteX2" fmla="*/ 831057 w 831057"/>
              <a:gd name="connsiteY2" fmla="*/ 43265 h 1428750"/>
              <a:gd name="connsiteX3" fmla="*/ 831057 w 831057"/>
              <a:gd name="connsiteY3" fmla="*/ 1428750 h 1428750"/>
              <a:gd name="connsiteX4" fmla="*/ 0 w 831057"/>
              <a:gd name="connsiteY4" fmla="*/ 1428750 h 1428750"/>
              <a:gd name="connsiteX5" fmla="*/ 0 w 831057"/>
              <a:gd name="connsiteY5" fmla="*/ 43265 h 1428750"/>
              <a:gd name="connsiteX6" fmla="*/ 43265 w 831057"/>
              <a:gd name="connsiteY6" fmla="*/ 0 h 1428750"/>
              <a:gd name="connsiteX0" fmla="*/ 831057 w 922497"/>
              <a:gd name="connsiteY0" fmla="*/ 1428750 h 1520190"/>
              <a:gd name="connsiteX1" fmla="*/ 0 w 922497"/>
              <a:gd name="connsiteY1" fmla="*/ 1428750 h 1520190"/>
              <a:gd name="connsiteX2" fmla="*/ 0 w 922497"/>
              <a:gd name="connsiteY2" fmla="*/ 43265 h 1520190"/>
              <a:gd name="connsiteX3" fmla="*/ 43265 w 922497"/>
              <a:gd name="connsiteY3" fmla="*/ 0 h 1520190"/>
              <a:gd name="connsiteX4" fmla="*/ 787792 w 922497"/>
              <a:gd name="connsiteY4" fmla="*/ 0 h 1520190"/>
              <a:gd name="connsiteX5" fmla="*/ 831057 w 922497"/>
              <a:gd name="connsiteY5" fmla="*/ 43265 h 1520190"/>
              <a:gd name="connsiteX6" fmla="*/ 922497 w 922497"/>
              <a:gd name="connsiteY6" fmla="*/ 1520190 h 1520190"/>
              <a:gd name="connsiteX0" fmla="*/ 831057 w 831057"/>
              <a:gd name="connsiteY0" fmla="*/ 1428750 h 1428750"/>
              <a:gd name="connsiteX1" fmla="*/ 0 w 831057"/>
              <a:gd name="connsiteY1" fmla="*/ 1428750 h 1428750"/>
              <a:gd name="connsiteX2" fmla="*/ 0 w 831057"/>
              <a:gd name="connsiteY2" fmla="*/ 43265 h 1428750"/>
              <a:gd name="connsiteX3" fmla="*/ 43265 w 831057"/>
              <a:gd name="connsiteY3" fmla="*/ 0 h 1428750"/>
              <a:gd name="connsiteX4" fmla="*/ 787792 w 831057"/>
              <a:gd name="connsiteY4" fmla="*/ 0 h 1428750"/>
              <a:gd name="connsiteX5" fmla="*/ 831057 w 831057"/>
              <a:gd name="connsiteY5" fmla="*/ 43265 h 1428750"/>
              <a:gd name="connsiteX0" fmla="*/ 831057 w 831057"/>
              <a:gd name="connsiteY0" fmla="*/ 1428750 h 1428750"/>
              <a:gd name="connsiteX1" fmla="*/ 0 w 831057"/>
              <a:gd name="connsiteY1" fmla="*/ 1428750 h 1428750"/>
              <a:gd name="connsiteX2" fmla="*/ 0 w 831057"/>
              <a:gd name="connsiteY2" fmla="*/ 43265 h 1428750"/>
              <a:gd name="connsiteX3" fmla="*/ 43265 w 831057"/>
              <a:gd name="connsiteY3" fmla="*/ 0 h 1428750"/>
              <a:gd name="connsiteX4" fmla="*/ 787792 w 831057"/>
              <a:gd name="connsiteY4" fmla="*/ 0 h 1428750"/>
              <a:gd name="connsiteX0" fmla="*/ 0 w 787792"/>
              <a:gd name="connsiteY0" fmla="*/ 1428750 h 1428750"/>
              <a:gd name="connsiteX1" fmla="*/ 0 w 787792"/>
              <a:gd name="connsiteY1" fmla="*/ 43265 h 1428750"/>
              <a:gd name="connsiteX2" fmla="*/ 43265 w 787792"/>
              <a:gd name="connsiteY2" fmla="*/ 0 h 1428750"/>
              <a:gd name="connsiteX3" fmla="*/ 787792 w 787792"/>
              <a:gd name="connsiteY3" fmla="*/ 0 h 1428750"/>
            </a:gdLst>
            <a:ahLst/>
            <a:cxnLst>
              <a:cxn ang="0">
                <a:pos x="connsiteX0" y="connsiteY0"/>
              </a:cxn>
              <a:cxn ang="0">
                <a:pos x="connsiteX1" y="connsiteY1"/>
              </a:cxn>
              <a:cxn ang="0">
                <a:pos x="connsiteX2" y="connsiteY2"/>
              </a:cxn>
              <a:cxn ang="0">
                <a:pos x="connsiteX3" y="connsiteY3"/>
              </a:cxn>
            </a:cxnLst>
            <a:rect l="l" t="t" r="r" b="b"/>
            <a:pathLst>
              <a:path w="787792" h="1428750">
                <a:moveTo>
                  <a:pt x="0" y="1428750"/>
                </a:moveTo>
                <a:lnTo>
                  <a:pt x="0" y="43265"/>
                </a:lnTo>
                <a:cubicBezTo>
                  <a:pt x="0" y="19370"/>
                  <a:pt x="19370" y="0"/>
                  <a:pt x="43265" y="0"/>
                </a:cubicBezTo>
                <a:lnTo>
                  <a:pt x="787792" y="0"/>
                </a:lnTo>
              </a:path>
            </a:pathLst>
          </a:custGeom>
          <a:noFill/>
          <a:ln w="6350" cap="flat" cmpd="sng" algn="ctr">
            <a:solidFill>
              <a:schemeClr val="accent1"/>
            </a:solidFill>
            <a:prstDash val="solid"/>
            <a:miter lim="800000"/>
            <a:tailEnd type="triangle"/>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0" cap="none" spc="0" normalizeH="0" baseline="0" noProof="0">
              <a:ln>
                <a:noFill/>
              </a:ln>
              <a:solidFill>
                <a:srgbClr val="000000"/>
              </a:solidFill>
              <a:effectLst/>
              <a:uLnTx/>
              <a:uFillTx/>
              <a:latin typeface="Arquitecta"/>
              <a:ea typeface="+mn-ea"/>
              <a:cs typeface="Arial" panose="020B0604020202020204" pitchFamily="34" charset="0"/>
            </a:endParaRPr>
          </a:p>
        </p:txBody>
      </p:sp>
      <p:sp>
        <p:nvSpPr>
          <p:cNvPr id="11" name="Rectangle 10">
            <a:extLst>
              <a:ext uri="{FF2B5EF4-FFF2-40B4-BE49-F238E27FC236}">
                <a16:creationId xmlns:a16="http://schemas.microsoft.com/office/drawing/2014/main" id="{A610351B-E2A1-1F46-A262-EB906DD1EFFE}"/>
              </a:ext>
            </a:extLst>
          </p:cNvPr>
          <p:cNvSpPr/>
          <p:nvPr/>
        </p:nvSpPr>
        <p:spPr>
          <a:xfrm>
            <a:off x="700149" y="2771899"/>
            <a:ext cx="2436248" cy="1107996"/>
          </a:xfrm>
          <a:prstGeom prst="rect">
            <a:avLst/>
          </a:prstGeom>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
                <a:srgbClr val="000000">
                  <a:lumMod val="65000"/>
                  <a:lumOff val="35000"/>
                </a:srgbClr>
              </a:buClr>
              <a:buSzTx/>
              <a:buFontTx/>
              <a:buNone/>
              <a:tabLst/>
              <a:defRPr/>
            </a:pPr>
            <a:r>
              <a:rPr kumimoji="0" lang="en-US" sz="2400" i="0" u="none" strike="noStrike" kern="1200" cap="none" spc="0" normalizeH="0" baseline="0" noProof="0" dirty="0">
                <a:ln>
                  <a:noFill/>
                </a:ln>
                <a:effectLst/>
                <a:uLnTx/>
                <a:uFillTx/>
                <a:ea typeface="+mn-ea"/>
                <a:cs typeface="Arial" panose="020B0604020202020204" pitchFamily="34" charset="0"/>
              </a:rPr>
              <a:t> Lactate Level </a:t>
            </a:r>
            <a:br>
              <a:rPr kumimoji="0" lang="en-US" sz="2400" i="0" u="none" strike="noStrike" kern="1200" cap="none" spc="0" normalizeH="0" baseline="0" noProof="0" dirty="0">
                <a:ln>
                  <a:noFill/>
                </a:ln>
                <a:effectLst/>
                <a:uLnTx/>
                <a:uFillTx/>
                <a:ea typeface="+mn-ea"/>
                <a:cs typeface="Arial" panose="020B0604020202020204" pitchFamily="34" charset="0"/>
              </a:rPr>
            </a:br>
            <a:r>
              <a:rPr kumimoji="0" lang="en-US" sz="2400" i="0" u="none" strike="noStrike" kern="1200" cap="none" spc="0" normalizeH="0" baseline="0" noProof="0" dirty="0">
                <a:ln>
                  <a:noFill/>
                </a:ln>
                <a:effectLst/>
                <a:uLnTx/>
                <a:uFillTx/>
                <a:ea typeface="+mn-ea"/>
                <a:cs typeface="Arial" panose="020B0604020202020204" pitchFamily="34" charset="0"/>
              </a:rPr>
              <a:t>1-2 mmol/L:</a:t>
            </a:r>
          </a:p>
          <a:p>
            <a:pPr marL="0" marR="0" lvl="0" indent="0" algn="ctr" defTabSz="685800" rtl="0" eaLnBrk="1" fontAlgn="auto" latinLnBrk="0" hangingPunct="1">
              <a:lnSpc>
                <a:spcPct val="100000"/>
              </a:lnSpc>
              <a:spcBef>
                <a:spcPts val="0"/>
              </a:spcBef>
              <a:spcAft>
                <a:spcPts val="0"/>
              </a:spcAft>
              <a:buClr>
                <a:srgbClr val="000000">
                  <a:lumMod val="65000"/>
                  <a:lumOff val="35000"/>
                </a:srgbClr>
              </a:buClr>
              <a:buSzTx/>
              <a:buFontTx/>
              <a:buNone/>
              <a:tabLst/>
              <a:defRPr/>
            </a:pPr>
            <a:r>
              <a:rPr lang="en-US" sz="2400" dirty="0">
                <a:cs typeface="Arial" panose="020B0604020202020204" pitchFamily="34" charset="0"/>
              </a:rPr>
              <a:t>Normal</a:t>
            </a:r>
            <a:endParaRPr kumimoji="0" lang="en-US" sz="2800" i="0" u="none" strike="noStrike" kern="1200" cap="none" spc="0" normalizeH="0" baseline="0" noProof="0" dirty="0">
              <a:ln>
                <a:noFill/>
              </a:ln>
              <a:effectLst/>
              <a:uLnTx/>
              <a:uFillTx/>
              <a:ea typeface="+mn-ea"/>
              <a:cs typeface="Arial" panose="020B0604020202020204" pitchFamily="34" charset="0"/>
            </a:endParaRPr>
          </a:p>
        </p:txBody>
      </p:sp>
      <p:sp>
        <p:nvSpPr>
          <p:cNvPr id="12" name="Parallelogram 11">
            <a:extLst>
              <a:ext uri="{FF2B5EF4-FFF2-40B4-BE49-F238E27FC236}">
                <a16:creationId xmlns:a16="http://schemas.microsoft.com/office/drawing/2014/main" id="{9956083F-AC93-B437-AA6D-E58984F14E62}"/>
              </a:ext>
            </a:extLst>
          </p:cNvPr>
          <p:cNvSpPr/>
          <p:nvPr/>
        </p:nvSpPr>
        <p:spPr>
          <a:xfrm>
            <a:off x="840326" y="4809998"/>
            <a:ext cx="1835529" cy="50993"/>
          </a:xfrm>
          <a:prstGeom prst="parallelogram">
            <a:avLst>
              <a:gd name="adj" fmla="val 0"/>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0" cap="none" spc="0" normalizeH="0" baseline="0" noProof="0">
              <a:ln>
                <a:noFill/>
              </a:ln>
              <a:solidFill>
                <a:srgbClr val="000000"/>
              </a:solidFill>
              <a:effectLst/>
              <a:uLnTx/>
              <a:uFillTx/>
              <a:latin typeface="Arquitecta"/>
              <a:ea typeface="+mn-ea"/>
              <a:cs typeface="Arial" panose="020B0604020202020204" pitchFamily="34" charset="0"/>
            </a:endParaRPr>
          </a:p>
        </p:txBody>
      </p:sp>
      <p:sp>
        <p:nvSpPr>
          <p:cNvPr id="14" name="Oval 13">
            <a:extLst>
              <a:ext uri="{FF2B5EF4-FFF2-40B4-BE49-F238E27FC236}">
                <a16:creationId xmlns:a16="http://schemas.microsoft.com/office/drawing/2014/main" id="{29703BCB-EEE4-9C46-CE2F-432F997F9CFF}"/>
              </a:ext>
            </a:extLst>
          </p:cNvPr>
          <p:cNvSpPr/>
          <p:nvPr/>
        </p:nvSpPr>
        <p:spPr>
          <a:xfrm>
            <a:off x="1269894" y="2452599"/>
            <a:ext cx="169637" cy="134695"/>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i="0" u="none" strike="noStrike" kern="1200" cap="none" spc="0" normalizeH="0" baseline="0" noProof="0">
              <a:ln>
                <a:noFill/>
              </a:ln>
              <a:solidFill>
                <a:prstClr val="white"/>
              </a:solidFill>
              <a:effectLst/>
              <a:uLnTx/>
              <a:uFillTx/>
              <a:latin typeface="Arquitecta"/>
              <a:ea typeface="+mn-ea"/>
              <a:cs typeface="+mn-cs"/>
            </a:endParaRPr>
          </a:p>
        </p:txBody>
      </p:sp>
      <p:sp>
        <p:nvSpPr>
          <p:cNvPr id="18" name="Rectangle 6">
            <a:extLst>
              <a:ext uri="{FF2B5EF4-FFF2-40B4-BE49-F238E27FC236}">
                <a16:creationId xmlns:a16="http://schemas.microsoft.com/office/drawing/2014/main" id="{C002D923-1063-737B-3A36-051E0E510307}"/>
              </a:ext>
            </a:extLst>
          </p:cNvPr>
          <p:cNvSpPr/>
          <p:nvPr/>
        </p:nvSpPr>
        <p:spPr>
          <a:xfrm>
            <a:off x="4315106" y="3702823"/>
            <a:ext cx="2943777" cy="1146641"/>
          </a:xfrm>
          <a:custGeom>
            <a:avLst/>
            <a:gdLst>
              <a:gd name="connsiteX0" fmla="*/ 0 w 2330674"/>
              <a:gd name="connsiteY0" fmla="*/ 0 h 1131976"/>
              <a:gd name="connsiteX1" fmla="*/ 2330674 w 2330674"/>
              <a:gd name="connsiteY1" fmla="*/ 0 h 1131976"/>
              <a:gd name="connsiteX2" fmla="*/ 2330674 w 2330674"/>
              <a:gd name="connsiteY2" fmla="*/ 1131976 h 1131976"/>
              <a:gd name="connsiteX3" fmla="*/ 0 w 2330674"/>
              <a:gd name="connsiteY3" fmla="*/ 1131976 h 1131976"/>
              <a:gd name="connsiteX4" fmla="*/ 0 w 2330674"/>
              <a:gd name="connsiteY4" fmla="*/ 0 h 1131976"/>
              <a:gd name="connsiteX0" fmla="*/ 0 w 2330674"/>
              <a:gd name="connsiteY0" fmla="*/ 4674 h 1136650"/>
              <a:gd name="connsiteX1" fmla="*/ 1093950 w 2330674"/>
              <a:gd name="connsiteY1" fmla="*/ 0 h 1136650"/>
              <a:gd name="connsiteX2" fmla="*/ 2330674 w 2330674"/>
              <a:gd name="connsiteY2" fmla="*/ 4674 h 1136650"/>
              <a:gd name="connsiteX3" fmla="*/ 2330674 w 2330674"/>
              <a:gd name="connsiteY3" fmla="*/ 1136650 h 1136650"/>
              <a:gd name="connsiteX4" fmla="*/ 0 w 2330674"/>
              <a:gd name="connsiteY4" fmla="*/ 1136650 h 1136650"/>
              <a:gd name="connsiteX5" fmla="*/ 0 w 2330674"/>
              <a:gd name="connsiteY5" fmla="*/ 4674 h 1136650"/>
              <a:gd name="connsiteX0" fmla="*/ 1093950 w 2330674"/>
              <a:gd name="connsiteY0" fmla="*/ 0 h 1136650"/>
              <a:gd name="connsiteX1" fmla="*/ 2330674 w 2330674"/>
              <a:gd name="connsiteY1" fmla="*/ 4674 h 1136650"/>
              <a:gd name="connsiteX2" fmla="*/ 2330674 w 2330674"/>
              <a:gd name="connsiteY2" fmla="*/ 1136650 h 1136650"/>
              <a:gd name="connsiteX3" fmla="*/ 0 w 2330674"/>
              <a:gd name="connsiteY3" fmla="*/ 1136650 h 1136650"/>
              <a:gd name="connsiteX4" fmla="*/ 0 w 2330674"/>
              <a:gd name="connsiteY4" fmla="*/ 4674 h 1136650"/>
              <a:gd name="connsiteX5" fmla="*/ 1185390 w 2330674"/>
              <a:gd name="connsiteY5" fmla="*/ 91440 h 1136650"/>
              <a:gd name="connsiteX0" fmla="*/ 1093950 w 2330674"/>
              <a:gd name="connsiteY0" fmla="*/ 0 h 1136650"/>
              <a:gd name="connsiteX1" fmla="*/ 2330674 w 2330674"/>
              <a:gd name="connsiteY1" fmla="*/ 4674 h 1136650"/>
              <a:gd name="connsiteX2" fmla="*/ 2330674 w 2330674"/>
              <a:gd name="connsiteY2" fmla="*/ 1136650 h 1136650"/>
              <a:gd name="connsiteX3" fmla="*/ 0 w 2330674"/>
              <a:gd name="connsiteY3" fmla="*/ 1136650 h 1136650"/>
              <a:gd name="connsiteX4" fmla="*/ 0 w 2330674"/>
              <a:gd name="connsiteY4" fmla="*/ 4674 h 1136650"/>
              <a:gd name="connsiteX0" fmla="*/ 2330674 w 2330674"/>
              <a:gd name="connsiteY0" fmla="*/ 0 h 1131976"/>
              <a:gd name="connsiteX1" fmla="*/ 2330674 w 2330674"/>
              <a:gd name="connsiteY1" fmla="*/ 1131976 h 1131976"/>
              <a:gd name="connsiteX2" fmla="*/ 0 w 2330674"/>
              <a:gd name="connsiteY2" fmla="*/ 1131976 h 1131976"/>
              <a:gd name="connsiteX3" fmla="*/ 0 w 2330674"/>
              <a:gd name="connsiteY3" fmla="*/ 0 h 1131976"/>
            </a:gdLst>
            <a:ahLst/>
            <a:cxnLst>
              <a:cxn ang="0">
                <a:pos x="connsiteX0" y="connsiteY0"/>
              </a:cxn>
              <a:cxn ang="0">
                <a:pos x="connsiteX1" y="connsiteY1"/>
              </a:cxn>
              <a:cxn ang="0">
                <a:pos x="connsiteX2" y="connsiteY2"/>
              </a:cxn>
              <a:cxn ang="0">
                <a:pos x="connsiteX3" y="connsiteY3"/>
              </a:cxn>
            </a:cxnLst>
            <a:rect l="l" t="t" r="r" b="b"/>
            <a:pathLst>
              <a:path w="2330674" h="1131976">
                <a:moveTo>
                  <a:pt x="2330674" y="0"/>
                </a:moveTo>
                <a:lnTo>
                  <a:pt x="2330674" y="1131976"/>
                </a:lnTo>
                <a:lnTo>
                  <a:pt x="0" y="1131976"/>
                </a:lnTo>
                <a:lnTo>
                  <a:pt x="0" y="0"/>
                </a:lnTo>
              </a:path>
            </a:pathLst>
          </a:custGeom>
          <a:noFill/>
          <a:ln w="6350" cap="flat" cmpd="sng" algn="ctr">
            <a:solidFill>
              <a:schemeClr val="accent2"/>
            </a:solidFill>
            <a:prstDash val="solid"/>
            <a:miter lim="800000"/>
            <a:headEnd type="none" w="med" len="med"/>
            <a:tailEnd type="none" w="med" len="me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0" cap="none" spc="0" normalizeH="0" baseline="0" noProof="0">
              <a:ln>
                <a:noFill/>
              </a:ln>
              <a:solidFill>
                <a:srgbClr val="000000"/>
              </a:solidFill>
              <a:effectLst/>
              <a:uLnTx/>
              <a:uFillTx/>
              <a:latin typeface="Arquitecta"/>
              <a:ea typeface="+mn-ea"/>
              <a:cs typeface="Arial" panose="020B0604020202020204" pitchFamily="34" charset="0"/>
            </a:endParaRPr>
          </a:p>
        </p:txBody>
      </p:sp>
      <p:sp>
        <p:nvSpPr>
          <p:cNvPr id="20" name="Freeform: Shape 19">
            <a:extLst>
              <a:ext uri="{FF2B5EF4-FFF2-40B4-BE49-F238E27FC236}">
                <a16:creationId xmlns:a16="http://schemas.microsoft.com/office/drawing/2014/main" id="{BF4D69F7-E67A-7704-96DC-CB88EF8A24F2}"/>
              </a:ext>
            </a:extLst>
          </p:cNvPr>
          <p:cNvSpPr/>
          <p:nvPr/>
        </p:nvSpPr>
        <p:spPr>
          <a:xfrm>
            <a:off x="4313529" y="1797270"/>
            <a:ext cx="2815576" cy="3048485"/>
          </a:xfrm>
          <a:custGeom>
            <a:avLst/>
            <a:gdLst>
              <a:gd name="connsiteX0" fmla="*/ 43265 w 831057"/>
              <a:gd name="connsiteY0" fmla="*/ 0 h 1428750"/>
              <a:gd name="connsiteX1" fmla="*/ 787792 w 831057"/>
              <a:gd name="connsiteY1" fmla="*/ 0 h 1428750"/>
              <a:gd name="connsiteX2" fmla="*/ 831057 w 831057"/>
              <a:gd name="connsiteY2" fmla="*/ 43265 h 1428750"/>
              <a:gd name="connsiteX3" fmla="*/ 831057 w 831057"/>
              <a:gd name="connsiteY3" fmla="*/ 1428750 h 1428750"/>
              <a:gd name="connsiteX4" fmla="*/ 0 w 831057"/>
              <a:gd name="connsiteY4" fmla="*/ 1428750 h 1428750"/>
              <a:gd name="connsiteX5" fmla="*/ 0 w 831057"/>
              <a:gd name="connsiteY5" fmla="*/ 43265 h 1428750"/>
              <a:gd name="connsiteX6" fmla="*/ 43265 w 831057"/>
              <a:gd name="connsiteY6" fmla="*/ 0 h 1428750"/>
              <a:gd name="connsiteX0" fmla="*/ 43265 w 831057"/>
              <a:gd name="connsiteY0" fmla="*/ 0 h 1428750"/>
              <a:gd name="connsiteX1" fmla="*/ 787792 w 831057"/>
              <a:gd name="connsiteY1" fmla="*/ 0 h 1428750"/>
              <a:gd name="connsiteX2" fmla="*/ 831057 w 831057"/>
              <a:gd name="connsiteY2" fmla="*/ 43265 h 1428750"/>
              <a:gd name="connsiteX3" fmla="*/ 831057 w 831057"/>
              <a:gd name="connsiteY3" fmla="*/ 1428750 h 1428750"/>
              <a:gd name="connsiteX4" fmla="*/ 0 w 831057"/>
              <a:gd name="connsiteY4" fmla="*/ 1428750 h 1428750"/>
              <a:gd name="connsiteX5" fmla="*/ 0 w 831057"/>
              <a:gd name="connsiteY5" fmla="*/ 43265 h 1428750"/>
              <a:gd name="connsiteX6" fmla="*/ 43265 w 831057"/>
              <a:gd name="connsiteY6" fmla="*/ 0 h 1428750"/>
              <a:gd name="connsiteX0" fmla="*/ 43265 w 831057"/>
              <a:gd name="connsiteY0" fmla="*/ 0 h 1428750"/>
              <a:gd name="connsiteX1" fmla="*/ 787792 w 831057"/>
              <a:gd name="connsiteY1" fmla="*/ 0 h 1428750"/>
              <a:gd name="connsiteX2" fmla="*/ 831057 w 831057"/>
              <a:gd name="connsiteY2" fmla="*/ 43265 h 1428750"/>
              <a:gd name="connsiteX3" fmla="*/ 831057 w 831057"/>
              <a:gd name="connsiteY3" fmla="*/ 1428750 h 1428750"/>
              <a:gd name="connsiteX4" fmla="*/ 0 w 831057"/>
              <a:gd name="connsiteY4" fmla="*/ 1428750 h 1428750"/>
              <a:gd name="connsiteX5" fmla="*/ 0 w 831057"/>
              <a:gd name="connsiteY5" fmla="*/ 43265 h 1428750"/>
              <a:gd name="connsiteX6" fmla="*/ 43265 w 831057"/>
              <a:gd name="connsiteY6" fmla="*/ 0 h 1428750"/>
              <a:gd name="connsiteX0" fmla="*/ 831057 w 922497"/>
              <a:gd name="connsiteY0" fmla="*/ 1428750 h 1520190"/>
              <a:gd name="connsiteX1" fmla="*/ 0 w 922497"/>
              <a:gd name="connsiteY1" fmla="*/ 1428750 h 1520190"/>
              <a:gd name="connsiteX2" fmla="*/ 0 w 922497"/>
              <a:gd name="connsiteY2" fmla="*/ 43265 h 1520190"/>
              <a:gd name="connsiteX3" fmla="*/ 43265 w 922497"/>
              <a:gd name="connsiteY3" fmla="*/ 0 h 1520190"/>
              <a:gd name="connsiteX4" fmla="*/ 787792 w 922497"/>
              <a:gd name="connsiteY4" fmla="*/ 0 h 1520190"/>
              <a:gd name="connsiteX5" fmla="*/ 831057 w 922497"/>
              <a:gd name="connsiteY5" fmla="*/ 43265 h 1520190"/>
              <a:gd name="connsiteX6" fmla="*/ 922497 w 922497"/>
              <a:gd name="connsiteY6" fmla="*/ 1520190 h 1520190"/>
              <a:gd name="connsiteX0" fmla="*/ 831057 w 831057"/>
              <a:gd name="connsiteY0" fmla="*/ 1428750 h 1428750"/>
              <a:gd name="connsiteX1" fmla="*/ 0 w 831057"/>
              <a:gd name="connsiteY1" fmla="*/ 1428750 h 1428750"/>
              <a:gd name="connsiteX2" fmla="*/ 0 w 831057"/>
              <a:gd name="connsiteY2" fmla="*/ 43265 h 1428750"/>
              <a:gd name="connsiteX3" fmla="*/ 43265 w 831057"/>
              <a:gd name="connsiteY3" fmla="*/ 0 h 1428750"/>
              <a:gd name="connsiteX4" fmla="*/ 787792 w 831057"/>
              <a:gd name="connsiteY4" fmla="*/ 0 h 1428750"/>
              <a:gd name="connsiteX5" fmla="*/ 831057 w 831057"/>
              <a:gd name="connsiteY5" fmla="*/ 43265 h 1428750"/>
              <a:gd name="connsiteX0" fmla="*/ 831057 w 831057"/>
              <a:gd name="connsiteY0" fmla="*/ 1428750 h 1428750"/>
              <a:gd name="connsiteX1" fmla="*/ 0 w 831057"/>
              <a:gd name="connsiteY1" fmla="*/ 1428750 h 1428750"/>
              <a:gd name="connsiteX2" fmla="*/ 0 w 831057"/>
              <a:gd name="connsiteY2" fmla="*/ 43265 h 1428750"/>
              <a:gd name="connsiteX3" fmla="*/ 43265 w 831057"/>
              <a:gd name="connsiteY3" fmla="*/ 0 h 1428750"/>
              <a:gd name="connsiteX4" fmla="*/ 787792 w 831057"/>
              <a:gd name="connsiteY4" fmla="*/ 0 h 1428750"/>
              <a:gd name="connsiteX0" fmla="*/ 0 w 787792"/>
              <a:gd name="connsiteY0" fmla="*/ 1428750 h 1428750"/>
              <a:gd name="connsiteX1" fmla="*/ 0 w 787792"/>
              <a:gd name="connsiteY1" fmla="*/ 43265 h 1428750"/>
              <a:gd name="connsiteX2" fmla="*/ 43265 w 787792"/>
              <a:gd name="connsiteY2" fmla="*/ 0 h 1428750"/>
              <a:gd name="connsiteX3" fmla="*/ 787792 w 787792"/>
              <a:gd name="connsiteY3" fmla="*/ 0 h 1428750"/>
            </a:gdLst>
            <a:ahLst/>
            <a:cxnLst>
              <a:cxn ang="0">
                <a:pos x="connsiteX0" y="connsiteY0"/>
              </a:cxn>
              <a:cxn ang="0">
                <a:pos x="connsiteX1" y="connsiteY1"/>
              </a:cxn>
              <a:cxn ang="0">
                <a:pos x="connsiteX2" y="connsiteY2"/>
              </a:cxn>
              <a:cxn ang="0">
                <a:pos x="connsiteX3" y="connsiteY3"/>
              </a:cxn>
            </a:cxnLst>
            <a:rect l="l" t="t" r="r" b="b"/>
            <a:pathLst>
              <a:path w="787792" h="1428750">
                <a:moveTo>
                  <a:pt x="0" y="1428750"/>
                </a:moveTo>
                <a:lnTo>
                  <a:pt x="0" y="43265"/>
                </a:lnTo>
                <a:cubicBezTo>
                  <a:pt x="0" y="19370"/>
                  <a:pt x="19370" y="0"/>
                  <a:pt x="43265" y="0"/>
                </a:cubicBezTo>
                <a:lnTo>
                  <a:pt x="787792" y="0"/>
                </a:lnTo>
              </a:path>
            </a:pathLst>
          </a:custGeom>
          <a:noFill/>
          <a:ln w="6350" cap="flat" cmpd="sng" algn="ctr">
            <a:solidFill>
              <a:schemeClr val="accent2"/>
            </a:solidFill>
            <a:prstDash val="solid"/>
            <a:miter lim="800000"/>
            <a:tailEnd type="triangle"/>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0" cap="none" spc="0" normalizeH="0" baseline="0" noProof="0">
              <a:ln>
                <a:noFill/>
              </a:ln>
              <a:solidFill>
                <a:srgbClr val="000000"/>
              </a:solidFill>
              <a:effectLst/>
              <a:uLnTx/>
              <a:uFillTx/>
              <a:latin typeface="Arquitecta"/>
              <a:ea typeface="+mn-ea"/>
              <a:cs typeface="Arial" panose="020B0604020202020204" pitchFamily="34" charset="0"/>
            </a:endParaRPr>
          </a:p>
        </p:txBody>
      </p:sp>
      <p:sp>
        <p:nvSpPr>
          <p:cNvPr id="21" name="Rectangle 20">
            <a:extLst>
              <a:ext uri="{FF2B5EF4-FFF2-40B4-BE49-F238E27FC236}">
                <a16:creationId xmlns:a16="http://schemas.microsoft.com/office/drawing/2014/main" id="{CA0C0831-FE64-0F3A-E3C4-704B043777E9}"/>
              </a:ext>
            </a:extLst>
          </p:cNvPr>
          <p:cNvSpPr/>
          <p:nvPr/>
        </p:nvSpPr>
        <p:spPr>
          <a:xfrm>
            <a:off x="4509406" y="2582029"/>
            <a:ext cx="2620264" cy="1477328"/>
          </a:xfrm>
          <a:prstGeom prst="rect">
            <a:avLst/>
          </a:prstGeom>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
                <a:srgbClr val="000000">
                  <a:lumMod val="65000"/>
                  <a:lumOff val="35000"/>
                </a:srgbClr>
              </a:buClr>
              <a:buSzTx/>
              <a:buFontTx/>
              <a:buNone/>
              <a:tabLst/>
              <a:defRPr/>
            </a:pPr>
            <a:r>
              <a:rPr kumimoji="0" lang="en-US" sz="2400" i="0" u="none" strike="noStrike" kern="1200" cap="none" spc="0" normalizeH="0" baseline="0" noProof="0" dirty="0">
                <a:ln>
                  <a:noFill/>
                </a:ln>
                <a:effectLst/>
                <a:uLnTx/>
                <a:uFillTx/>
                <a:ea typeface="+mn-ea"/>
                <a:cs typeface="Arial" panose="020B0604020202020204" pitchFamily="34" charset="0"/>
              </a:rPr>
              <a:t>Lactate level</a:t>
            </a:r>
          </a:p>
          <a:p>
            <a:pPr marL="0" marR="0" lvl="0" indent="0" algn="ctr" defTabSz="685800" rtl="0" eaLnBrk="1" fontAlgn="auto" latinLnBrk="0" hangingPunct="1">
              <a:lnSpc>
                <a:spcPct val="100000"/>
              </a:lnSpc>
              <a:spcBef>
                <a:spcPts val="0"/>
              </a:spcBef>
              <a:spcAft>
                <a:spcPts val="0"/>
              </a:spcAft>
              <a:buClr>
                <a:srgbClr val="000000">
                  <a:lumMod val="65000"/>
                  <a:lumOff val="35000"/>
                </a:srgbClr>
              </a:buClr>
              <a:buSzTx/>
              <a:buFontTx/>
              <a:buNone/>
              <a:tabLst/>
              <a:defRPr/>
            </a:pPr>
            <a:r>
              <a:rPr kumimoji="0" lang="en-US" sz="2400" i="0" u="none" strike="noStrike" kern="1200" cap="none" spc="0" normalizeH="0" baseline="0" noProof="0" dirty="0">
                <a:ln>
                  <a:noFill/>
                </a:ln>
                <a:effectLst/>
                <a:uLnTx/>
                <a:uFillTx/>
                <a:ea typeface="+mn-ea"/>
                <a:cs typeface="Arial" panose="020B0604020202020204" pitchFamily="34" charset="0"/>
              </a:rPr>
              <a:t>2-4 mmol/L: </a:t>
            </a:r>
          </a:p>
          <a:p>
            <a:pPr marL="0" marR="0" lvl="0" indent="0" algn="ctr" defTabSz="685800" rtl="0" eaLnBrk="1" fontAlgn="auto" latinLnBrk="0" hangingPunct="1">
              <a:lnSpc>
                <a:spcPct val="100000"/>
              </a:lnSpc>
              <a:spcBef>
                <a:spcPts val="0"/>
              </a:spcBef>
              <a:spcAft>
                <a:spcPts val="0"/>
              </a:spcAft>
              <a:buClr>
                <a:srgbClr val="000000">
                  <a:lumMod val="65000"/>
                  <a:lumOff val="35000"/>
                </a:srgbClr>
              </a:buClr>
              <a:buSzTx/>
              <a:buFontTx/>
              <a:buNone/>
              <a:tabLst/>
              <a:defRPr/>
            </a:pPr>
            <a:r>
              <a:rPr lang="en-US" sz="2400" dirty="0">
                <a:cs typeface="Arial" panose="020B0604020202020204" pitchFamily="34" charset="0"/>
              </a:rPr>
              <a:t>Tissue hypoxia and dysfunction</a:t>
            </a:r>
            <a:endParaRPr kumimoji="0" lang="en-US" sz="2400" i="0" u="none" strike="noStrike" kern="1200" cap="none" spc="0" normalizeH="0" baseline="0" noProof="0" dirty="0">
              <a:ln>
                <a:noFill/>
              </a:ln>
              <a:effectLst/>
              <a:uLnTx/>
              <a:uFillTx/>
              <a:ea typeface="+mn-ea"/>
              <a:cs typeface="Arial" panose="020B0604020202020204" pitchFamily="34" charset="0"/>
            </a:endParaRPr>
          </a:p>
        </p:txBody>
      </p:sp>
      <p:sp>
        <p:nvSpPr>
          <p:cNvPr id="22" name="Parallelogram 21">
            <a:extLst>
              <a:ext uri="{FF2B5EF4-FFF2-40B4-BE49-F238E27FC236}">
                <a16:creationId xmlns:a16="http://schemas.microsoft.com/office/drawing/2014/main" id="{4DC5AB38-3473-AF1C-987C-12EC59F86AD5}"/>
              </a:ext>
            </a:extLst>
          </p:cNvPr>
          <p:cNvSpPr/>
          <p:nvPr/>
        </p:nvSpPr>
        <p:spPr>
          <a:xfrm>
            <a:off x="4607542" y="4809999"/>
            <a:ext cx="1835529" cy="50993"/>
          </a:xfrm>
          <a:prstGeom prst="parallelogram">
            <a:avLst>
              <a:gd name="adj" fmla="val 0"/>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0" cap="none" spc="0" normalizeH="0" baseline="0" noProof="0">
              <a:ln>
                <a:noFill/>
              </a:ln>
              <a:solidFill>
                <a:srgbClr val="000000"/>
              </a:solidFill>
              <a:effectLst/>
              <a:uLnTx/>
              <a:uFillTx/>
              <a:latin typeface="Arquitecta"/>
              <a:ea typeface="+mn-ea"/>
              <a:cs typeface="Arial" panose="020B0604020202020204" pitchFamily="34" charset="0"/>
            </a:endParaRPr>
          </a:p>
        </p:txBody>
      </p:sp>
      <p:sp>
        <p:nvSpPr>
          <p:cNvPr id="24" name="Oval 23">
            <a:extLst>
              <a:ext uri="{FF2B5EF4-FFF2-40B4-BE49-F238E27FC236}">
                <a16:creationId xmlns:a16="http://schemas.microsoft.com/office/drawing/2014/main" id="{05EDF9B3-1F33-8F8C-5990-92C9A5285F45}"/>
              </a:ext>
            </a:extLst>
          </p:cNvPr>
          <p:cNvSpPr/>
          <p:nvPr/>
        </p:nvSpPr>
        <p:spPr>
          <a:xfrm>
            <a:off x="5037109" y="2452599"/>
            <a:ext cx="169635" cy="134699"/>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i="0" u="none" strike="noStrike" kern="1200" cap="none" spc="0" normalizeH="0" baseline="0" noProof="0">
              <a:ln>
                <a:noFill/>
              </a:ln>
              <a:solidFill>
                <a:prstClr val="white"/>
              </a:solidFill>
              <a:effectLst/>
              <a:uLnTx/>
              <a:uFillTx/>
              <a:latin typeface="Arquitecta"/>
              <a:ea typeface="+mn-ea"/>
              <a:cs typeface="+mn-cs"/>
            </a:endParaRPr>
          </a:p>
        </p:txBody>
      </p:sp>
      <p:sp>
        <p:nvSpPr>
          <p:cNvPr id="28" name="Rectangle 6">
            <a:extLst>
              <a:ext uri="{FF2B5EF4-FFF2-40B4-BE49-F238E27FC236}">
                <a16:creationId xmlns:a16="http://schemas.microsoft.com/office/drawing/2014/main" id="{2C5195CC-3F49-E8C8-29ED-7921050ED2D4}"/>
              </a:ext>
            </a:extLst>
          </p:cNvPr>
          <p:cNvSpPr/>
          <p:nvPr/>
        </p:nvSpPr>
        <p:spPr>
          <a:xfrm>
            <a:off x="8082322" y="3711422"/>
            <a:ext cx="2943777" cy="1146641"/>
          </a:xfrm>
          <a:custGeom>
            <a:avLst/>
            <a:gdLst>
              <a:gd name="connsiteX0" fmla="*/ 0 w 2330674"/>
              <a:gd name="connsiteY0" fmla="*/ 0 h 1131976"/>
              <a:gd name="connsiteX1" fmla="*/ 2330674 w 2330674"/>
              <a:gd name="connsiteY1" fmla="*/ 0 h 1131976"/>
              <a:gd name="connsiteX2" fmla="*/ 2330674 w 2330674"/>
              <a:gd name="connsiteY2" fmla="*/ 1131976 h 1131976"/>
              <a:gd name="connsiteX3" fmla="*/ 0 w 2330674"/>
              <a:gd name="connsiteY3" fmla="*/ 1131976 h 1131976"/>
              <a:gd name="connsiteX4" fmla="*/ 0 w 2330674"/>
              <a:gd name="connsiteY4" fmla="*/ 0 h 1131976"/>
              <a:gd name="connsiteX0" fmla="*/ 0 w 2330674"/>
              <a:gd name="connsiteY0" fmla="*/ 4674 h 1136650"/>
              <a:gd name="connsiteX1" fmla="*/ 1093950 w 2330674"/>
              <a:gd name="connsiteY1" fmla="*/ 0 h 1136650"/>
              <a:gd name="connsiteX2" fmla="*/ 2330674 w 2330674"/>
              <a:gd name="connsiteY2" fmla="*/ 4674 h 1136650"/>
              <a:gd name="connsiteX3" fmla="*/ 2330674 w 2330674"/>
              <a:gd name="connsiteY3" fmla="*/ 1136650 h 1136650"/>
              <a:gd name="connsiteX4" fmla="*/ 0 w 2330674"/>
              <a:gd name="connsiteY4" fmla="*/ 1136650 h 1136650"/>
              <a:gd name="connsiteX5" fmla="*/ 0 w 2330674"/>
              <a:gd name="connsiteY5" fmla="*/ 4674 h 1136650"/>
              <a:gd name="connsiteX0" fmla="*/ 1093950 w 2330674"/>
              <a:gd name="connsiteY0" fmla="*/ 0 h 1136650"/>
              <a:gd name="connsiteX1" fmla="*/ 2330674 w 2330674"/>
              <a:gd name="connsiteY1" fmla="*/ 4674 h 1136650"/>
              <a:gd name="connsiteX2" fmla="*/ 2330674 w 2330674"/>
              <a:gd name="connsiteY2" fmla="*/ 1136650 h 1136650"/>
              <a:gd name="connsiteX3" fmla="*/ 0 w 2330674"/>
              <a:gd name="connsiteY3" fmla="*/ 1136650 h 1136650"/>
              <a:gd name="connsiteX4" fmla="*/ 0 w 2330674"/>
              <a:gd name="connsiteY4" fmla="*/ 4674 h 1136650"/>
              <a:gd name="connsiteX5" fmla="*/ 1185390 w 2330674"/>
              <a:gd name="connsiteY5" fmla="*/ 91440 h 1136650"/>
              <a:gd name="connsiteX0" fmla="*/ 1093950 w 2330674"/>
              <a:gd name="connsiteY0" fmla="*/ 0 h 1136650"/>
              <a:gd name="connsiteX1" fmla="*/ 2330674 w 2330674"/>
              <a:gd name="connsiteY1" fmla="*/ 4674 h 1136650"/>
              <a:gd name="connsiteX2" fmla="*/ 2330674 w 2330674"/>
              <a:gd name="connsiteY2" fmla="*/ 1136650 h 1136650"/>
              <a:gd name="connsiteX3" fmla="*/ 0 w 2330674"/>
              <a:gd name="connsiteY3" fmla="*/ 1136650 h 1136650"/>
              <a:gd name="connsiteX4" fmla="*/ 0 w 2330674"/>
              <a:gd name="connsiteY4" fmla="*/ 4674 h 1136650"/>
              <a:gd name="connsiteX0" fmla="*/ 2330674 w 2330674"/>
              <a:gd name="connsiteY0" fmla="*/ 0 h 1131976"/>
              <a:gd name="connsiteX1" fmla="*/ 2330674 w 2330674"/>
              <a:gd name="connsiteY1" fmla="*/ 1131976 h 1131976"/>
              <a:gd name="connsiteX2" fmla="*/ 0 w 2330674"/>
              <a:gd name="connsiteY2" fmla="*/ 1131976 h 1131976"/>
              <a:gd name="connsiteX3" fmla="*/ 0 w 2330674"/>
              <a:gd name="connsiteY3" fmla="*/ 0 h 1131976"/>
            </a:gdLst>
            <a:ahLst/>
            <a:cxnLst>
              <a:cxn ang="0">
                <a:pos x="connsiteX0" y="connsiteY0"/>
              </a:cxn>
              <a:cxn ang="0">
                <a:pos x="connsiteX1" y="connsiteY1"/>
              </a:cxn>
              <a:cxn ang="0">
                <a:pos x="connsiteX2" y="connsiteY2"/>
              </a:cxn>
              <a:cxn ang="0">
                <a:pos x="connsiteX3" y="connsiteY3"/>
              </a:cxn>
            </a:cxnLst>
            <a:rect l="l" t="t" r="r" b="b"/>
            <a:pathLst>
              <a:path w="2330674" h="1131976">
                <a:moveTo>
                  <a:pt x="2330674" y="0"/>
                </a:moveTo>
                <a:lnTo>
                  <a:pt x="2330674" y="1131976"/>
                </a:lnTo>
                <a:lnTo>
                  <a:pt x="0" y="1131976"/>
                </a:lnTo>
                <a:lnTo>
                  <a:pt x="0" y="0"/>
                </a:lnTo>
              </a:path>
            </a:pathLst>
          </a:custGeom>
          <a:noFill/>
          <a:ln w="6350" cap="flat" cmpd="sng" algn="ctr">
            <a:solidFill>
              <a:schemeClr val="accent4"/>
            </a:solidFill>
            <a:prstDash val="solid"/>
            <a:miter lim="800000"/>
            <a:headEnd type="none" w="med" len="med"/>
            <a:tailEnd type="none" w="med" len="me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0" cap="none" spc="0" normalizeH="0" baseline="0" noProof="0">
              <a:ln>
                <a:noFill/>
              </a:ln>
              <a:solidFill>
                <a:srgbClr val="000000"/>
              </a:solidFill>
              <a:effectLst/>
              <a:uLnTx/>
              <a:uFillTx/>
              <a:latin typeface="Arquitecta"/>
              <a:ea typeface="+mn-ea"/>
              <a:cs typeface="Arial" panose="020B0604020202020204" pitchFamily="34" charset="0"/>
            </a:endParaRPr>
          </a:p>
        </p:txBody>
      </p:sp>
      <p:sp>
        <p:nvSpPr>
          <p:cNvPr id="30" name="Freeform: Shape 29">
            <a:extLst>
              <a:ext uri="{FF2B5EF4-FFF2-40B4-BE49-F238E27FC236}">
                <a16:creationId xmlns:a16="http://schemas.microsoft.com/office/drawing/2014/main" id="{63F78044-255B-197B-B579-EF52B57D3D07}"/>
              </a:ext>
            </a:extLst>
          </p:cNvPr>
          <p:cNvSpPr/>
          <p:nvPr/>
        </p:nvSpPr>
        <p:spPr>
          <a:xfrm>
            <a:off x="8080745" y="1805869"/>
            <a:ext cx="2815576" cy="3048485"/>
          </a:xfrm>
          <a:custGeom>
            <a:avLst/>
            <a:gdLst>
              <a:gd name="connsiteX0" fmla="*/ 43265 w 831057"/>
              <a:gd name="connsiteY0" fmla="*/ 0 h 1428750"/>
              <a:gd name="connsiteX1" fmla="*/ 787792 w 831057"/>
              <a:gd name="connsiteY1" fmla="*/ 0 h 1428750"/>
              <a:gd name="connsiteX2" fmla="*/ 831057 w 831057"/>
              <a:gd name="connsiteY2" fmla="*/ 43265 h 1428750"/>
              <a:gd name="connsiteX3" fmla="*/ 831057 w 831057"/>
              <a:gd name="connsiteY3" fmla="*/ 1428750 h 1428750"/>
              <a:gd name="connsiteX4" fmla="*/ 0 w 831057"/>
              <a:gd name="connsiteY4" fmla="*/ 1428750 h 1428750"/>
              <a:gd name="connsiteX5" fmla="*/ 0 w 831057"/>
              <a:gd name="connsiteY5" fmla="*/ 43265 h 1428750"/>
              <a:gd name="connsiteX6" fmla="*/ 43265 w 831057"/>
              <a:gd name="connsiteY6" fmla="*/ 0 h 1428750"/>
              <a:gd name="connsiteX0" fmla="*/ 43265 w 831057"/>
              <a:gd name="connsiteY0" fmla="*/ 0 h 1428750"/>
              <a:gd name="connsiteX1" fmla="*/ 787792 w 831057"/>
              <a:gd name="connsiteY1" fmla="*/ 0 h 1428750"/>
              <a:gd name="connsiteX2" fmla="*/ 831057 w 831057"/>
              <a:gd name="connsiteY2" fmla="*/ 43265 h 1428750"/>
              <a:gd name="connsiteX3" fmla="*/ 831057 w 831057"/>
              <a:gd name="connsiteY3" fmla="*/ 1428750 h 1428750"/>
              <a:gd name="connsiteX4" fmla="*/ 0 w 831057"/>
              <a:gd name="connsiteY4" fmla="*/ 1428750 h 1428750"/>
              <a:gd name="connsiteX5" fmla="*/ 0 w 831057"/>
              <a:gd name="connsiteY5" fmla="*/ 43265 h 1428750"/>
              <a:gd name="connsiteX6" fmla="*/ 43265 w 831057"/>
              <a:gd name="connsiteY6" fmla="*/ 0 h 1428750"/>
              <a:gd name="connsiteX0" fmla="*/ 43265 w 831057"/>
              <a:gd name="connsiteY0" fmla="*/ 0 h 1428750"/>
              <a:gd name="connsiteX1" fmla="*/ 787792 w 831057"/>
              <a:gd name="connsiteY1" fmla="*/ 0 h 1428750"/>
              <a:gd name="connsiteX2" fmla="*/ 831057 w 831057"/>
              <a:gd name="connsiteY2" fmla="*/ 43265 h 1428750"/>
              <a:gd name="connsiteX3" fmla="*/ 831057 w 831057"/>
              <a:gd name="connsiteY3" fmla="*/ 1428750 h 1428750"/>
              <a:gd name="connsiteX4" fmla="*/ 0 w 831057"/>
              <a:gd name="connsiteY4" fmla="*/ 1428750 h 1428750"/>
              <a:gd name="connsiteX5" fmla="*/ 0 w 831057"/>
              <a:gd name="connsiteY5" fmla="*/ 43265 h 1428750"/>
              <a:gd name="connsiteX6" fmla="*/ 43265 w 831057"/>
              <a:gd name="connsiteY6" fmla="*/ 0 h 1428750"/>
              <a:gd name="connsiteX0" fmla="*/ 831057 w 922497"/>
              <a:gd name="connsiteY0" fmla="*/ 1428750 h 1520190"/>
              <a:gd name="connsiteX1" fmla="*/ 0 w 922497"/>
              <a:gd name="connsiteY1" fmla="*/ 1428750 h 1520190"/>
              <a:gd name="connsiteX2" fmla="*/ 0 w 922497"/>
              <a:gd name="connsiteY2" fmla="*/ 43265 h 1520190"/>
              <a:gd name="connsiteX3" fmla="*/ 43265 w 922497"/>
              <a:gd name="connsiteY3" fmla="*/ 0 h 1520190"/>
              <a:gd name="connsiteX4" fmla="*/ 787792 w 922497"/>
              <a:gd name="connsiteY4" fmla="*/ 0 h 1520190"/>
              <a:gd name="connsiteX5" fmla="*/ 831057 w 922497"/>
              <a:gd name="connsiteY5" fmla="*/ 43265 h 1520190"/>
              <a:gd name="connsiteX6" fmla="*/ 922497 w 922497"/>
              <a:gd name="connsiteY6" fmla="*/ 1520190 h 1520190"/>
              <a:gd name="connsiteX0" fmla="*/ 831057 w 831057"/>
              <a:gd name="connsiteY0" fmla="*/ 1428750 h 1428750"/>
              <a:gd name="connsiteX1" fmla="*/ 0 w 831057"/>
              <a:gd name="connsiteY1" fmla="*/ 1428750 h 1428750"/>
              <a:gd name="connsiteX2" fmla="*/ 0 w 831057"/>
              <a:gd name="connsiteY2" fmla="*/ 43265 h 1428750"/>
              <a:gd name="connsiteX3" fmla="*/ 43265 w 831057"/>
              <a:gd name="connsiteY3" fmla="*/ 0 h 1428750"/>
              <a:gd name="connsiteX4" fmla="*/ 787792 w 831057"/>
              <a:gd name="connsiteY4" fmla="*/ 0 h 1428750"/>
              <a:gd name="connsiteX5" fmla="*/ 831057 w 831057"/>
              <a:gd name="connsiteY5" fmla="*/ 43265 h 1428750"/>
              <a:gd name="connsiteX0" fmla="*/ 831057 w 831057"/>
              <a:gd name="connsiteY0" fmla="*/ 1428750 h 1428750"/>
              <a:gd name="connsiteX1" fmla="*/ 0 w 831057"/>
              <a:gd name="connsiteY1" fmla="*/ 1428750 h 1428750"/>
              <a:gd name="connsiteX2" fmla="*/ 0 w 831057"/>
              <a:gd name="connsiteY2" fmla="*/ 43265 h 1428750"/>
              <a:gd name="connsiteX3" fmla="*/ 43265 w 831057"/>
              <a:gd name="connsiteY3" fmla="*/ 0 h 1428750"/>
              <a:gd name="connsiteX4" fmla="*/ 787792 w 831057"/>
              <a:gd name="connsiteY4" fmla="*/ 0 h 1428750"/>
              <a:gd name="connsiteX0" fmla="*/ 0 w 787792"/>
              <a:gd name="connsiteY0" fmla="*/ 1428750 h 1428750"/>
              <a:gd name="connsiteX1" fmla="*/ 0 w 787792"/>
              <a:gd name="connsiteY1" fmla="*/ 43265 h 1428750"/>
              <a:gd name="connsiteX2" fmla="*/ 43265 w 787792"/>
              <a:gd name="connsiteY2" fmla="*/ 0 h 1428750"/>
              <a:gd name="connsiteX3" fmla="*/ 787792 w 787792"/>
              <a:gd name="connsiteY3" fmla="*/ 0 h 1428750"/>
            </a:gdLst>
            <a:ahLst/>
            <a:cxnLst>
              <a:cxn ang="0">
                <a:pos x="connsiteX0" y="connsiteY0"/>
              </a:cxn>
              <a:cxn ang="0">
                <a:pos x="connsiteX1" y="connsiteY1"/>
              </a:cxn>
              <a:cxn ang="0">
                <a:pos x="connsiteX2" y="connsiteY2"/>
              </a:cxn>
              <a:cxn ang="0">
                <a:pos x="connsiteX3" y="connsiteY3"/>
              </a:cxn>
            </a:cxnLst>
            <a:rect l="l" t="t" r="r" b="b"/>
            <a:pathLst>
              <a:path w="787792" h="1428750">
                <a:moveTo>
                  <a:pt x="0" y="1428750"/>
                </a:moveTo>
                <a:lnTo>
                  <a:pt x="0" y="43265"/>
                </a:lnTo>
                <a:cubicBezTo>
                  <a:pt x="0" y="19370"/>
                  <a:pt x="19370" y="0"/>
                  <a:pt x="43265" y="0"/>
                </a:cubicBezTo>
                <a:lnTo>
                  <a:pt x="787792" y="0"/>
                </a:lnTo>
              </a:path>
            </a:pathLst>
          </a:custGeom>
          <a:noFill/>
          <a:ln w="6350" cap="flat" cmpd="sng" algn="ctr">
            <a:solidFill>
              <a:schemeClr val="accent4"/>
            </a:solidFill>
            <a:prstDash val="solid"/>
            <a:miter lim="800000"/>
            <a:tailEnd type="triangle"/>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0" cap="none" spc="0" normalizeH="0" baseline="0" noProof="0">
              <a:ln>
                <a:noFill/>
              </a:ln>
              <a:solidFill>
                <a:srgbClr val="000000"/>
              </a:solidFill>
              <a:effectLst/>
              <a:uLnTx/>
              <a:uFillTx/>
              <a:latin typeface="Arquitecta"/>
              <a:ea typeface="+mn-ea"/>
              <a:cs typeface="Arial" panose="020B0604020202020204" pitchFamily="34" charset="0"/>
            </a:endParaRPr>
          </a:p>
        </p:txBody>
      </p:sp>
      <p:sp>
        <p:nvSpPr>
          <p:cNvPr id="31" name="Rectangle 30">
            <a:extLst>
              <a:ext uri="{FF2B5EF4-FFF2-40B4-BE49-F238E27FC236}">
                <a16:creationId xmlns:a16="http://schemas.microsoft.com/office/drawing/2014/main" id="{EFCF8893-4E60-F674-47EE-916E45D8CC30}"/>
              </a:ext>
            </a:extLst>
          </p:cNvPr>
          <p:cNvSpPr/>
          <p:nvPr/>
        </p:nvSpPr>
        <p:spPr>
          <a:xfrm>
            <a:off x="8234580" y="2838282"/>
            <a:ext cx="2436248" cy="1107996"/>
          </a:xfrm>
          <a:prstGeom prst="rect">
            <a:avLst/>
          </a:prstGeom>
        </p:spPr>
        <p:txBody>
          <a:bodyPr wrap="square" lIns="0" tIns="0" rIns="0" bIns="0" anchor="ctr">
            <a:spAutoFit/>
          </a:bodyPr>
          <a:lstStyle/>
          <a:p>
            <a:pPr marL="0" marR="0" lvl="0" indent="0" algn="ctr" defTabSz="685800" rtl="0" eaLnBrk="1" fontAlgn="auto" latinLnBrk="0" hangingPunct="1">
              <a:lnSpc>
                <a:spcPct val="100000"/>
              </a:lnSpc>
              <a:spcBef>
                <a:spcPts val="0"/>
              </a:spcBef>
              <a:spcAft>
                <a:spcPts val="0"/>
              </a:spcAft>
              <a:buClr>
                <a:srgbClr val="000000">
                  <a:lumMod val="65000"/>
                  <a:lumOff val="35000"/>
                </a:srgbClr>
              </a:buClr>
              <a:buSzTx/>
              <a:buFontTx/>
              <a:buNone/>
              <a:tabLst/>
              <a:defRPr/>
            </a:pPr>
            <a:r>
              <a:rPr kumimoji="0" lang="en-US" sz="2400" i="0" u="none" strike="noStrike" kern="1200" cap="none" spc="0" normalizeH="0" baseline="0" noProof="0">
                <a:ln>
                  <a:noFill/>
                </a:ln>
                <a:effectLst/>
                <a:uLnTx/>
                <a:uFillTx/>
                <a:ea typeface="+mn-ea"/>
                <a:cs typeface="Arial" panose="020B0604020202020204" pitchFamily="34" charset="0"/>
              </a:rPr>
              <a:t>Lactate level           &gt; 4 mmol/L: </a:t>
            </a:r>
          </a:p>
          <a:p>
            <a:pPr marL="0" marR="0" lvl="0" indent="0" algn="ctr" defTabSz="685800" rtl="0" eaLnBrk="1" fontAlgn="auto" latinLnBrk="0" hangingPunct="1">
              <a:lnSpc>
                <a:spcPct val="100000"/>
              </a:lnSpc>
              <a:spcBef>
                <a:spcPts val="0"/>
              </a:spcBef>
              <a:spcAft>
                <a:spcPts val="0"/>
              </a:spcAft>
              <a:buClr>
                <a:srgbClr val="000000">
                  <a:lumMod val="65000"/>
                  <a:lumOff val="35000"/>
                </a:srgbClr>
              </a:buClr>
              <a:buSzTx/>
              <a:buFontTx/>
              <a:buNone/>
              <a:tabLst/>
              <a:defRPr/>
            </a:pPr>
            <a:r>
              <a:rPr kumimoji="0" lang="en-US" sz="2400" i="0" u="none" strike="noStrike" kern="1200" cap="none" spc="0" normalizeH="0" baseline="0" noProof="0">
                <a:ln>
                  <a:noFill/>
                </a:ln>
                <a:effectLst/>
                <a:uLnTx/>
                <a:uFillTx/>
                <a:ea typeface="+mn-ea"/>
                <a:cs typeface="Arial" panose="020B0604020202020204" pitchFamily="34" charset="0"/>
              </a:rPr>
              <a:t>Lactic acidemia	</a:t>
            </a:r>
          </a:p>
        </p:txBody>
      </p:sp>
      <p:sp>
        <p:nvSpPr>
          <p:cNvPr id="32" name="Parallelogram 31">
            <a:extLst>
              <a:ext uri="{FF2B5EF4-FFF2-40B4-BE49-F238E27FC236}">
                <a16:creationId xmlns:a16="http://schemas.microsoft.com/office/drawing/2014/main" id="{583FB5F8-50C0-A906-2DE2-F13551ECDE18}"/>
              </a:ext>
            </a:extLst>
          </p:cNvPr>
          <p:cNvSpPr/>
          <p:nvPr/>
        </p:nvSpPr>
        <p:spPr>
          <a:xfrm>
            <a:off x="8374758" y="4818598"/>
            <a:ext cx="1835529" cy="50993"/>
          </a:xfrm>
          <a:prstGeom prst="parallelogram">
            <a:avLst>
              <a:gd name="adj" fmla="val 0"/>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0" cap="none" spc="0" normalizeH="0" baseline="0" noProof="0">
              <a:ln>
                <a:noFill/>
              </a:ln>
              <a:solidFill>
                <a:srgbClr val="000000"/>
              </a:solidFill>
              <a:effectLst/>
              <a:uLnTx/>
              <a:uFillTx/>
              <a:latin typeface="Arquitecta"/>
              <a:ea typeface="+mn-ea"/>
              <a:cs typeface="Arial" panose="020B0604020202020204" pitchFamily="34" charset="0"/>
            </a:endParaRPr>
          </a:p>
        </p:txBody>
      </p:sp>
      <p:sp>
        <p:nvSpPr>
          <p:cNvPr id="34" name="Oval 33">
            <a:extLst>
              <a:ext uri="{FF2B5EF4-FFF2-40B4-BE49-F238E27FC236}">
                <a16:creationId xmlns:a16="http://schemas.microsoft.com/office/drawing/2014/main" id="{CD98F658-F213-4180-30CE-F0A92EAD4858}"/>
              </a:ext>
            </a:extLst>
          </p:cNvPr>
          <p:cNvSpPr/>
          <p:nvPr/>
        </p:nvSpPr>
        <p:spPr>
          <a:xfrm>
            <a:off x="8804325" y="2444000"/>
            <a:ext cx="169637" cy="134699"/>
          </a:xfrm>
          <a:prstGeom prst="ellipse">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i="0" u="none" strike="noStrike" kern="1200" cap="none" spc="0" normalizeH="0" baseline="0" noProof="0">
              <a:ln>
                <a:noFill/>
              </a:ln>
              <a:solidFill>
                <a:prstClr val="white"/>
              </a:solidFill>
              <a:effectLst/>
              <a:uLnTx/>
              <a:uFillTx/>
              <a:latin typeface="Arquitecta"/>
              <a:ea typeface="+mn-ea"/>
              <a:cs typeface="+mn-cs"/>
            </a:endParaRPr>
          </a:p>
        </p:txBody>
      </p:sp>
      <p:sp>
        <p:nvSpPr>
          <p:cNvPr id="13" name="Rounded Rectangle 12">
            <a:extLst>
              <a:ext uri="{FF2B5EF4-FFF2-40B4-BE49-F238E27FC236}">
                <a16:creationId xmlns:a16="http://schemas.microsoft.com/office/drawing/2014/main" id="{73A62E66-7C65-385C-1887-F5BFCD221C08}"/>
              </a:ext>
            </a:extLst>
          </p:cNvPr>
          <p:cNvSpPr/>
          <p:nvPr/>
        </p:nvSpPr>
        <p:spPr>
          <a:xfrm>
            <a:off x="516429" y="5226432"/>
            <a:ext cx="10540454" cy="879054"/>
          </a:xfrm>
          <a:prstGeom prst="roundRect">
            <a:avLst/>
          </a:prstGeom>
          <a:solidFill>
            <a:schemeClr val="accent4"/>
          </a:solidFill>
        </p:spPr>
        <p:txBody>
          <a:bodyPr wrap="square" anchor="ctr">
            <a:noAutofit/>
          </a:bodyPr>
          <a:lstStyle/>
          <a:p>
            <a:pPr algn="ctr"/>
            <a:r>
              <a:rPr lang="en-US" sz="2400" dirty="0">
                <a:solidFill>
                  <a:schemeClr val="bg1"/>
                </a:solidFill>
              </a:rPr>
              <a:t>Assessment of capillary refill time (</a:t>
            </a:r>
            <a:r>
              <a:rPr lang="en-US" sz="2400" u="sng" dirty="0">
                <a:solidFill>
                  <a:schemeClr val="bg1"/>
                </a:solidFill>
              </a:rPr>
              <a:t>&lt;</a:t>
            </a:r>
            <a:r>
              <a:rPr lang="en-US" sz="2400" dirty="0">
                <a:solidFill>
                  <a:schemeClr val="bg1"/>
                </a:solidFill>
              </a:rPr>
              <a:t>3 seconds) and urine output!</a:t>
            </a:r>
          </a:p>
        </p:txBody>
      </p:sp>
      <p:sp>
        <p:nvSpPr>
          <p:cNvPr id="2" name="Text Placeholder 4">
            <a:extLst>
              <a:ext uri="{FF2B5EF4-FFF2-40B4-BE49-F238E27FC236}">
                <a16:creationId xmlns:a16="http://schemas.microsoft.com/office/drawing/2014/main" id="{D335F906-4666-5F5F-A4DF-A1588D77C2CA}"/>
              </a:ext>
            </a:extLst>
          </p:cNvPr>
          <p:cNvSpPr>
            <a:spLocks noGrp="1"/>
          </p:cNvSpPr>
          <p:nvPr>
            <p:ph type="body" sz="quarter" idx="10"/>
          </p:nvPr>
        </p:nvSpPr>
        <p:spPr>
          <a:xfrm>
            <a:off x="295275" y="6432551"/>
            <a:ext cx="3314700" cy="274320"/>
          </a:xfrm>
        </p:spPr>
        <p:txBody>
          <a:bodyPr/>
          <a:lstStyle/>
          <a:p>
            <a:r>
              <a:rPr lang="en-US" dirty="0"/>
              <a:t>Prescott et al, 2026</a:t>
            </a:r>
          </a:p>
        </p:txBody>
      </p:sp>
    </p:spTree>
    <p:extLst>
      <p:ext uri="{BB962C8B-B14F-4D97-AF65-F5344CB8AC3E}">
        <p14:creationId xmlns:p14="http://schemas.microsoft.com/office/powerpoint/2010/main" val="31830896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E795DA-6F4A-775E-1A7B-C485D63B9401}"/>
              </a:ext>
            </a:extLst>
          </p:cNvPr>
          <p:cNvSpPr>
            <a:spLocks noGrp="1"/>
          </p:cNvSpPr>
          <p:nvPr>
            <p:ph type="body" sz="quarter" idx="15"/>
          </p:nvPr>
        </p:nvSpPr>
        <p:spPr>
          <a:xfrm>
            <a:off x="391821" y="2163907"/>
            <a:ext cx="3047570" cy="2530186"/>
          </a:xfrm>
        </p:spPr>
        <p:txBody>
          <a:bodyPr>
            <a:normAutofit/>
          </a:bodyPr>
          <a:lstStyle/>
          <a:p>
            <a:r>
              <a:rPr lang="en-US" sz="4000" dirty="0">
                <a:solidFill>
                  <a:schemeClr val="accent1"/>
                </a:solidFill>
              </a:rPr>
              <a:t>Lactate in pregnancy</a:t>
            </a:r>
          </a:p>
        </p:txBody>
      </p:sp>
      <p:sp>
        <p:nvSpPr>
          <p:cNvPr id="6" name="Text Placeholder 5">
            <a:extLst>
              <a:ext uri="{FF2B5EF4-FFF2-40B4-BE49-F238E27FC236}">
                <a16:creationId xmlns:a16="http://schemas.microsoft.com/office/drawing/2014/main" id="{629DC3E9-848F-6A2F-384C-4B0E4D2871EA}"/>
              </a:ext>
            </a:extLst>
          </p:cNvPr>
          <p:cNvSpPr>
            <a:spLocks noGrp="1"/>
          </p:cNvSpPr>
          <p:nvPr>
            <p:ph type="body" sz="quarter" idx="16"/>
          </p:nvPr>
        </p:nvSpPr>
        <p:spPr>
          <a:xfrm>
            <a:off x="4193348" y="619000"/>
            <a:ext cx="7432380" cy="5620000"/>
          </a:xfrm>
        </p:spPr>
        <p:txBody>
          <a:bodyPr wrap="square" anchor="t">
            <a:spAutoFit/>
          </a:bodyPr>
          <a:lstStyle/>
          <a:p>
            <a:pPr>
              <a:spcBef>
                <a:spcPts val="1200"/>
              </a:spcBef>
              <a:spcAft>
                <a:spcPts val="1200"/>
              </a:spcAft>
            </a:pPr>
            <a:r>
              <a:rPr lang="en-US" sz="3200" dirty="0"/>
              <a:t>Lactate levels reliable when not laboring </a:t>
            </a:r>
          </a:p>
          <a:p>
            <a:pPr>
              <a:spcBef>
                <a:spcPts val="1200"/>
              </a:spcBef>
              <a:spcAft>
                <a:spcPts val="1200"/>
              </a:spcAft>
            </a:pPr>
            <a:r>
              <a:rPr lang="en-US" sz="3200" dirty="0"/>
              <a:t>During labor, lactate levels are highly variable</a:t>
            </a:r>
          </a:p>
          <a:p>
            <a:pPr marL="731520" indent="-342900">
              <a:spcBef>
                <a:spcPts val="1200"/>
              </a:spcBef>
              <a:spcAft>
                <a:spcPts val="1200"/>
              </a:spcAft>
              <a:buFont typeface="Arial" panose="020B0604020202020204" pitchFamily="34" charset="0"/>
              <a:buChar char="•"/>
            </a:pPr>
            <a:r>
              <a:rPr lang="en-US" sz="3200" dirty="0"/>
              <a:t>May exceed 2 mmol/L, but rarely &gt; 4 mmol/L</a:t>
            </a:r>
          </a:p>
          <a:p>
            <a:pPr>
              <a:spcBef>
                <a:spcPts val="1200"/>
              </a:spcBef>
              <a:spcAft>
                <a:spcPts val="1200"/>
              </a:spcAft>
            </a:pPr>
            <a:r>
              <a:rPr lang="en-US" sz="3200" dirty="0"/>
              <a:t>If lactate level &gt; 2 mmol/L in labor but no evidence of end organ injury:</a:t>
            </a:r>
          </a:p>
          <a:p>
            <a:pPr marL="731520" indent="-342900">
              <a:spcBef>
                <a:spcPts val="1200"/>
              </a:spcBef>
              <a:spcAft>
                <a:spcPts val="1200"/>
              </a:spcAft>
              <a:buFont typeface="Arial" panose="020B0604020202020204" pitchFamily="34" charset="0"/>
              <a:buChar char="•"/>
            </a:pPr>
            <a:r>
              <a:rPr lang="en-US" sz="3200" dirty="0"/>
              <a:t>Continue close surveillance </a:t>
            </a:r>
          </a:p>
          <a:p>
            <a:pPr marL="731520" indent="-342900">
              <a:spcBef>
                <a:spcPts val="1200"/>
              </a:spcBef>
              <a:spcAft>
                <a:spcPts val="1200"/>
              </a:spcAft>
              <a:buFont typeface="Arial" panose="020B0604020202020204" pitchFamily="34" charset="0"/>
              <a:buChar char="•"/>
            </a:pPr>
            <a:r>
              <a:rPr lang="en-US" sz="3200" dirty="0"/>
              <a:t>Repeat lactate levels ~ every 3 hours</a:t>
            </a:r>
          </a:p>
        </p:txBody>
      </p:sp>
      <p:sp>
        <p:nvSpPr>
          <p:cNvPr id="3" name="Slide Number Placeholder 2">
            <a:extLst>
              <a:ext uri="{FF2B5EF4-FFF2-40B4-BE49-F238E27FC236}">
                <a16:creationId xmlns:a16="http://schemas.microsoft.com/office/drawing/2014/main" id="{CCDE424B-8166-6C5C-F402-B460F6E65EA4}"/>
              </a:ext>
            </a:extLst>
          </p:cNvPr>
          <p:cNvSpPr>
            <a:spLocks noGrp="1"/>
          </p:cNvSpPr>
          <p:nvPr>
            <p:ph type="sldNum" sz="quarter" idx="4294967295"/>
          </p:nvPr>
        </p:nvSpPr>
        <p:spPr>
          <a:xfrm>
            <a:off x="9448800" y="6432550"/>
            <a:ext cx="2743200" cy="274638"/>
          </a:xfrm>
        </p:spPr>
        <p:txBody>
          <a:bodyPr/>
          <a:lstStyle/>
          <a:p>
            <a:fld id="{3E654F6E-038B-482B-9D7F-8B6B51C6EA5F}" type="slidenum">
              <a:rPr lang="en-US" smtClean="0"/>
              <a:t>115</a:t>
            </a:fld>
            <a:endParaRPr lang="en-US"/>
          </a:p>
        </p:txBody>
      </p:sp>
    </p:spTree>
    <p:extLst>
      <p:ext uri="{BB962C8B-B14F-4D97-AF65-F5344CB8AC3E}">
        <p14:creationId xmlns:p14="http://schemas.microsoft.com/office/powerpoint/2010/main" val="16053363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68B7-B8DC-613B-40BE-9F833E0D9585}"/>
              </a:ext>
            </a:extLst>
          </p:cNvPr>
          <p:cNvSpPr>
            <a:spLocks noGrp="1"/>
          </p:cNvSpPr>
          <p:nvPr>
            <p:ph type="title"/>
          </p:nvPr>
        </p:nvSpPr>
        <p:spPr/>
        <p:txBody>
          <a:bodyPr/>
          <a:lstStyle/>
          <a:p>
            <a:r>
              <a:rPr lang="en-US" dirty="0"/>
              <a:t>#2: Cultures</a:t>
            </a:r>
          </a:p>
        </p:txBody>
      </p:sp>
      <p:sp>
        <p:nvSpPr>
          <p:cNvPr id="3" name="Content Placeholder 2">
            <a:extLst>
              <a:ext uri="{FF2B5EF4-FFF2-40B4-BE49-F238E27FC236}">
                <a16:creationId xmlns:a16="http://schemas.microsoft.com/office/drawing/2014/main" id="{ADECA7C4-8175-16EE-572A-DC9514E84963}"/>
              </a:ext>
            </a:extLst>
          </p:cNvPr>
          <p:cNvSpPr>
            <a:spLocks noGrp="1"/>
          </p:cNvSpPr>
          <p:nvPr>
            <p:ph idx="1"/>
          </p:nvPr>
        </p:nvSpPr>
        <p:spPr/>
        <p:txBody>
          <a:bodyPr/>
          <a:lstStyle/>
          <a:p>
            <a:r>
              <a:rPr lang="en-US" sz="3200" b="1" dirty="0"/>
              <a:t>Blood Cultures </a:t>
            </a:r>
          </a:p>
          <a:p>
            <a:pPr lvl="1"/>
            <a:r>
              <a:rPr lang="en-US" sz="2800" dirty="0"/>
              <a:t>Aerobic* and Anaerobic</a:t>
            </a:r>
          </a:p>
          <a:p>
            <a:pPr lvl="1"/>
            <a:r>
              <a:rPr lang="en-US" sz="2800" dirty="0"/>
              <a:t>10-20% positive rate</a:t>
            </a:r>
          </a:p>
          <a:p>
            <a:r>
              <a:rPr lang="en-US" sz="3200" dirty="0"/>
              <a:t>Urine Culture/Urinalysis</a:t>
            </a:r>
          </a:p>
          <a:p>
            <a:r>
              <a:rPr lang="en-US" sz="3200" dirty="0"/>
              <a:t>Sputum Culture</a:t>
            </a:r>
          </a:p>
          <a:p>
            <a:r>
              <a:rPr lang="en-US" sz="3200" dirty="0"/>
              <a:t>Wound Cultures</a:t>
            </a:r>
          </a:p>
          <a:p>
            <a:endParaRPr lang="en-US" dirty="0"/>
          </a:p>
        </p:txBody>
      </p:sp>
      <p:sp>
        <p:nvSpPr>
          <p:cNvPr id="4" name="Slide Number Placeholder 3">
            <a:extLst>
              <a:ext uri="{FF2B5EF4-FFF2-40B4-BE49-F238E27FC236}">
                <a16:creationId xmlns:a16="http://schemas.microsoft.com/office/drawing/2014/main" id="{94483311-2C60-856A-95C8-B163B9988C02}"/>
              </a:ext>
            </a:extLst>
          </p:cNvPr>
          <p:cNvSpPr>
            <a:spLocks noGrp="1"/>
          </p:cNvSpPr>
          <p:nvPr>
            <p:ph type="sldNum" sz="quarter" idx="4"/>
          </p:nvPr>
        </p:nvSpPr>
        <p:spPr/>
        <p:txBody>
          <a:bodyPr/>
          <a:lstStyle/>
          <a:p>
            <a:fld id="{3E654F6E-038B-482B-9D7F-8B6B51C6EA5F}" type="slidenum">
              <a:rPr lang="en-US" smtClean="0"/>
              <a:t>116</a:t>
            </a:fld>
            <a:endParaRPr lang="en-US"/>
          </a:p>
        </p:txBody>
      </p:sp>
      <p:pic>
        <p:nvPicPr>
          <p:cNvPr id="8" name="Picture 7">
            <a:extLst>
              <a:ext uri="{FF2B5EF4-FFF2-40B4-BE49-F238E27FC236}">
                <a16:creationId xmlns:a16="http://schemas.microsoft.com/office/drawing/2014/main" id="{9689D788-1A1B-E342-0349-7B48FB17B1CB}"/>
              </a:ext>
            </a:extLst>
          </p:cNvPr>
          <p:cNvPicPr>
            <a:picLocks noChangeAspect="1"/>
          </p:cNvPicPr>
          <p:nvPr/>
        </p:nvPicPr>
        <p:blipFill rotWithShape="1">
          <a:blip r:embed="rId2">
            <a:extLst>
              <a:ext uri="{28A0092B-C50C-407E-A947-70E740481C1C}">
                <a14:useLocalDpi xmlns:a14="http://schemas.microsoft.com/office/drawing/2010/main" val="0"/>
              </a:ext>
            </a:extLst>
          </a:blip>
          <a:srcRect l="29749" r="29953"/>
          <a:stretch/>
        </p:blipFill>
        <p:spPr>
          <a:xfrm>
            <a:off x="6779171" y="977462"/>
            <a:ext cx="3972911" cy="5545660"/>
          </a:xfrm>
          <a:prstGeom prst="rect">
            <a:avLst/>
          </a:prstGeom>
        </p:spPr>
      </p:pic>
    </p:spTree>
    <p:extLst>
      <p:ext uri="{BB962C8B-B14F-4D97-AF65-F5344CB8AC3E}">
        <p14:creationId xmlns:p14="http://schemas.microsoft.com/office/powerpoint/2010/main" val="12723269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of a blue bacteria&#10;&#10;Description automatically generated with low confidence">
            <a:extLst>
              <a:ext uri="{FF2B5EF4-FFF2-40B4-BE49-F238E27FC236}">
                <a16:creationId xmlns:a16="http://schemas.microsoft.com/office/drawing/2014/main" id="{DAE28F57-D48A-1787-4C6C-A3E24027DC2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409" r="13409"/>
          <a:stretch>
            <a:fillRect/>
          </a:stretch>
        </p:blipFill>
        <p:spPr/>
      </p:pic>
      <p:sp>
        <p:nvSpPr>
          <p:cNvPr id="8" name="Title 7">
            <a:extLst>
              <a:ext uri="{FF2B5EF4-FFF2-40B4-BE49-F238E27FC236}">
                <a16:creationId xmlns:a16="http://schemas.microsoft.com/office/drawing/2014/main" id="{768C5FEF-9323-F844-ABEA-3808BDF277E1}"/>
              </a:ext>
            </a:extLst>
          </p:cNvPr>
          <p:cNvSpPr>
            <a:spLocks noGrp="1"/>
          </p:cNvSpPr>
          <p:nvPr>
            <p:ph type="body" sz="quarter" idx="18"/>
          </p:nvPr>
        </p:nvSpPr>
        <p:spPr/>
        <p:txBody>
          <a:bodyPr vert="horz" lIns="91440" tIns="45720" rIns="91440" bIns="45720" rtlCol="0" anchor="ctr">
            <a:normAutofit/>
          </a:bodyPr>
          <a:lstStyle/>
          <a:p>
            <a:r>
              <a:rPr lang="en-US" kern="1200" cap="none" dirty="0"/>
              <a:t>#3: Antibiotics</a:t>
            </a:r>
          </a:p>
          <a:p>
            <a:endParaRPr lang="en-US" i="1" kern="1200" cap="none" dirty="0"/>
          </a:p>
        </p:txBody>
      </p:sp>
    </p:spTree>
    <p:extLst>
      <p:ext uri="{BB962C8B-B14F-4D97-AF65-F5344CB8AC3E}">
        <p14:creationId xmlns:p14="http://schemas.microsoft.com/office/powerpoint/2010/main" val="5530096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lstStyle/>
          <a:p>
            <a:r>
              <a:rPr lang="en-US" dirty="0"/>
              <a:t>#3: Antibiotics</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fld id="{3E654F6E-038B-482B-9D7F-8B6B51C6EA5F}" type="slidenum">
              <a:rPr lang="en-US" smtClean="0"/>
              <a:t>118</a:t>
            </a:fld>
            <a:endParaRPr lang="en-US"/>
          </a:p>
        </p:txBody>
      </p:sp>
      <p:sp>
        <p:nvSpPr>
          <p:cNvPr id="8" name="TextBox 7">
            <a:extLst>
              <a:ext uri="{FF2B5EF4-FFF2-40B4-BE49-F238E27FC236}">
                <a16:creationId xmlns:a16="http://schemas.microsoft.com/office/drawing/2014/main" id="{4C8DA8D4-F0BD-47D9-C9A9-564394B904B6}"/>
              </a:ext>
            </a:extLst>
          </p:cNvPr>
          <p:cNvSpPr txBox="1">
            <a:spLocks/>
          </p:cNvSpPr>
          <p:nvPr/>
        </p:nvSpPr>
        <p:spPr>
          <a:xfrm>
            <a:off x="9350829" y="1235186"/>
            <a:ext cx="2209800" cy="4986503"/>
          </a:xfrm>
          <a:prstGeom prst="rect">
            <a:avLst/>
          </a:prstGeom>
          <a:solidFill>
            <a:schemeClr val="accent3"/>
          </a:solidFill>
        </p:spPr>
        <p:txBody>
          <a:bodyPr wrap="square" rtlCol="0" anchor="ctr">
            <a:noAutofit/>
          </a:bodyPr>
          <a:lstStyle/>
          <a:p>
            <a:pPr algn="ctr"/>
            <a:r>
              <a:rPr lang="en-US" sz="2400">
                <a:solidFill>
                  <a:schemeClr val="bg1"/>
                </a:solidFill>
              </a:rPr>
              <a:t>Giving antibiotics within 1 hour decreases maternal sepsis mortality from </a:t>
            </a:r>
            <a:r>
              <a:rPr lang="en-US" sz="2400" i="1">
                <a:solidFill>
                  <a:schemeClr val="bg1"/>
                </a:solidFill>
              </a:rPr>
              <a:t>20% to 8%</a:t>
            </a:r>
          </a:p>
        </p:txBody>
      </p:sp>
      <p:grpSp>
        <p:nvGrpSpPr>
          <p:cNvPr id="7" name="Group 6">
            <a:extLst>
              <a:ext uri="{FF2B5EF4-FFF2-40B4-BE49-F238E27FC236}">
                <a16:creationId xmlns:a16="http://schemas.microsoft.com/office/drawing/2014/main" id="{F5DFDE3B-93E5-4A7E-A260-D7F46BDB03A1}"/>
              </a:ext>
            </a:extLst>
          </p:cNvPr>
          <p:cNvGrpSpPr/>
          <p:nvPr/>
        </p:nvGrpSpPr>
        <p:grpSpPr>
          <a:xfrm>
            <a:off x="432346" y="1036947"/>
            <a:ext cx="8692604" cy="5184743"/>
            <a:chOff x="432346" y="1416442"/>
            <a:chExt cx="8692604" cy="4519206"/>
          </a:xfrm>
        </p:grpSpPr>
        <p:sp>
          <p:nvSpPr>
            <p:cNvPr id="2" name="Rectangle 1">
              <a:extLst>
                <a:ext uri="{FF2B5EF4-FFF2-40B4-BE49-F238E27FC236}">
                  <a16:creationId xmlns:a16="http://schemas.microsoft.com/office/drawing/2014/main" id="{02701158-6074-0726-FABE-16CD23ABB47D}"/>
                </a:ext>
              </a:extLst>
            </p:cNvPr>
            <p:cNvSpPr>
              <a:spLocks/>
            </p:cNvSpPr>
            <p:nvPr/>
          </p:nvSpPr>
          <p:spPr>
            <a:xfrm>
              <a:off x="432346" y="1589234"/>
              <a:ext cx="8692604" cy="4346413"/>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Rectangle: Rounded Corners 4">
              <a:extLst>
                <a:ext uri="{FF2B5EF4-FFF2-40B4-BE49-F238E27FC236}">
                  <a16:creationId xmlns:a16="http://schemas.microsoft.com/office/drawing/2014/main" id="{E37063FD-CBD2-AD3C-115E-F1B9A2A17D27}"/>
                </a:ext>
              </a:extLst>
            </p:cNvPr>
            <p:cNvSpPr/>
            <p:nvPr/>
          </p:nvSpPr>
          <p:spPr>
            <a:xfrm>
              <a:off x="863600" y="1416442"/>
              <a:ext cx="3327400" cy="351651"/>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Antibiotic Timing</a:t>
              </a:r>
            </a:p>
          </p:txBody>
        </p:sp>
        <p:sp>
          <p:nvSpPr>
            <p:cNvPr id="6" name="Rectangle 5">
              <a:extLst>
                <a:ext uri="{FF2B5EF4-FFF2-40B4-BE49-F238E27FC236}">
                  <a16:creationId xmlns:a16="http://schemas.microsoft.com/office/drawing/2014/main" id="{279C45EB-DED8-255B-1925-1C6196C24F34}"/>
                </a:ext>
              </a:extLst>
            </p:cNvPr>
            <p:cNvSpPr>
              <a:spLocks/>
            </p:cNvSpPr>
            <p:nvPr/>
          </p:nvSpPr>
          <p:spPr>
            <a:xfrm>
              <a:off x="2654726" y="2270190"/>
              <a:ext cx="6280301" cy="3665457"/>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36F5BA9D-BB02-BCB0-4621-7890B5098D73}"/>
                </a:ext>
              </a:extLst>
            </p:cNvPr>
            <p:cNvSpPr>
              <a:spLocks/>
            </p:cNvSpPr>
            <p:nvPr/>
          </p:nvSpPr>
          <p:spPr>
            <a:xfrm>
              <a:off x="631372" y="2440087"/>
              <a:ext cx="1797476" cy="8815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2400" b="1">
                  <a:solidFill>
                    <a:schemeClr val="tx1"/>
                  </a:solidFill>
                </a:rPr>
                <a:t>Sepsis is definite or probable</a:t>
              </a:r>
            </a:p>
          </p:txBody>
        </p:sp>
        <p:sp>
          <p:nvSpPr>
            <p:cNvPr id="10" name="Rectangle 9">
              <a:extLst>
                <a:ext uri="{FF2B5EF4-FFF2-40B4-BE49-F238E27FC236}">
                  <a16:creationId xmlns:a16="http://schemas.microsoft.com/office/drawing/2014/main" id="{25F61E1C-A459-CA79-A80A-681F764A05BD}"/>
                </a:ext>
              </a:extLst>
            </p:cNvPr>
            <p:cNvSpPr>
              <a:spLocks/>
            </p:cNvSpPr>
            <p:nvPr/>
          </p:nvSpPr>
          <p:spPr>
            <a:xfrm>
              <a:off x="631372" y="4187867"/>
              <a:ext cx="1797476" cy="8815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2400" b="1">
                  <a:solidFill>
                    <a:schemeClr val="tx1"/>
                  </a:solidFill>
                </a:rPr>
                <a:t>Sepsis is possible</a:t>
              </a:r>
            </a:p>
          </p:txBody>
        </p:sp>
        <p:sp>
          <p:nvSpPr>
            <p:cNvPr id="17" name="Rectangle: Rounded Corners 16">
              <a:extLst>
                <a:ext uri="{FF2B5EF4-FFF2-40B4-BE49-F238E27FC236}">
                  <a16:creationId xmlns:a16="http://schemas.microsoft.com/office/drawing/2014/main" id="{2FBC7CF7-38A5-6E9C-2F1E-DA063D38EC91}"/>
                </a:ext>
              </a:extLst>
            </p:cNvPr>
            <p:cNvSpPr>
              <a:spLocks/>
            </p:cNvSpPr>
            <p:nvPr/>
          </p:nvSpPr>
          <p:spPr>
            <a:xfrm>
              <a:off x="2853752" y="1896797"/>
              <a:ext cx="2262534" cy="334376"/>
            </a:xfrm>
            <a:prstGeom prst="roundRect">
              <a:avLst>
                <a:gd name="adj" fmla="val 684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97440" tIns="45720" rIns="91440" bIns="45720" rtlCol="0" anchor="ctr">
              <a:spAutoFit/>
            </a:bodyPr>
            <a:lstStyle/>
            <a:p>
              <a:r>
                <a:rPr lang="en-US" b="1">
                  <a:solidFill>
                    <a:schemeClr val="tx1"/>
                  </a:solidFill>
                </a:rPr>
                <a:t>Shock is present</a:t>
              </a:r>
            </a:p>
          </p:txBody>
        </p:sp>
        <p:sp>
          <p:nvSpPr>
            <p:cNvPr id="18" name="Rectangle: Rounded Corners 17">
              <a:extLst>
                <a:ext uri="{FF2B5EF4-FFF2-40B4-BE49-F238E27FC236}">
                  <a16:creationId xmlns:a16="http://schemas.microsoft.com/office/drawing/2014/main" id="{AB805191-7CDE-9114-EA17-C3303B5DC785}"/>
                </a:ext>
              </a:extLst>
            </p:cNvPr>
            <p:cNvSpPr>
              <a:spLocks/>
            </p:cNvSpPr>
            <p:nvPr/>
          </p:nvSpPr>
          <p:spPr>
            <a:xfrm>
              <a:off x="5944449" y="1896797"/>
              <a:ext cx="2262534" cy="334376"/>
            </a:xfrm>
            <a:prstGeom prst="roundRect">
              <a:avLst>
                <a:gd name="adj" fmla="val 684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97440" tIns="45720" rIns="91440" bIns="45720" rtlCol="0" anchor="ctr">
              <a:spAutoFit/>
            </a:bodyPr>
            <a:lstStyle/>
            <a:p>
              <a:r>
                <a:rPr lang="en-US" b="1">
                  <a:solidFill>
                    <a:schemeClr val="tx1"/>
                  </a:solidFill>
                </a:rPr>
                <a:t>Shock is absent</a:t>
              </a:r>
            </a:p>
          </p:txBody>
        </p:sp>
        <p:grpSp>
          <p:nvGrpSpPr>
            <p:cNvPr id="25" name="Group 24">
              <a:extLst>
                <a:ext uri="{FF2B5EF4-FFF2-40B4-BE49-F238E27FC236}">
                  <a16:creationId xmlns:a16="http://schemas.microsoft.com/office/drawing/2014/main" id="{88A7737A-0554-2C9A-A5DB-FBC376F2111B}"/>
                </a:ext>
              </a:extLst>
            </p:cNvPr>
            <p:cNvGrpSpPr/>
            <p:nvPr/>
          </p:nvGrpSpPr>
          <p:grpSpPr>
            <a:xfrm>
              <a:off x="2853752" y="2440087"/>
              <a:ext cx="5865706" cy="881569"/>
              <a:chOff x="2853752" y="2284447"/>
              <a:chExt cx="5865706" cy="881569"/>
            </a:xfrm>
          </p:grpSpPr>
          <p:sp>
            <p:nvSpPr>
              <p:cNvPr id="11" name="Rectangle: Rounded Corners 10">
                <a:extLst>
                  <a:ext uri="{FF2B5EF4-FFF2-40B4-BE49-F238E27FC236}">
                    <a16:creationId xmlns:a16="http://schemas.microsoft.com/office/drawing/2014/main" id="{8D5B3BF1-B020-DB7B-983B-CACB6A81E448}"/>
                  </a:ext>
                </a:extLst>
              </p:cNvPr>
              <p:cNvSpPr>
                <a:spLocks/>
              </p:cNvSpPr>
              <p:nvPr/>
            </p:nvSpPr>
            <p:spPr>
              <a:xfrm>
                <a:off x="2853752" y="2284447"/>
                <a:ext cx="5865706" cy="881569"/>
              </a:xfrm>
              <a:prstGeom prst="roundRect">
                <a:avLst>
                  <a:gd name="adj" fmla="val 6841"/>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397440" tIns="45720" rIns="91440" bIns="45720" rtlCol="0" anchor="ctr"/>
              <a:lstStyle/>
              <a:p>
                <a:r>
                  <a:rPr lang="en-US">
                    <a:solidFill>
                      <a:schemeClr val="tx1"/>
                    </a:solidFill>
                  </a:rPr>
                  <a:t>Administer antimicrobials </a:t>
                </a:r>
                <a:r>
                  <a:rPr lang="en-US" b="1" i="1">
                    <a:solidFill>
                      <a:schemeClr val="tx1"/>
                    </a:solidFill>
                  </a:rPr>
                  <a:t>immediately</a:t>
                </a:r>
                <a:r>
                  <a:rPr lang="en-US">
                    <a:solidFill>
                      <a:schemeClr val="tx1"/>
                    </a:solidFill>
                  </a:rPr>
                  <a:t>, ideally within 1 hour of recognition</a:t>
                </a:r>
              </a:p>
            </p:txBody>
          </p:sp>
          <p:pic>
            <p:nvPicPr>
              <p:cNvPr id="2050" name="Picture 2" descr="Checkmark X Confirm Deny Square Icon Stock Vector (Royalty Free) 1504424516  | Shutterstock">
                <a:extLst>
                  <a:ext uri="{FF2B5EF4-FFF2-40B4-BE49-F238E27FC236}">
                    <a16:creationId xmlns:a16="http://schemas.microsoft.com/office/drawing/2014/main" id="{AF0BECAC-D93B-0D1F-94FE-21A5B7A4A99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549" t="16271" r="53348" b="22972"/>
              <a:stretch/>
            </p:blipFill>
            <p:spPr bwMode="auto">
              <a:xfrm>
                <a:off x="2882227" y="2584654"/>
                <a:ext cx="317015" cy="30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B70A377F-09B6-FDF1-7639-418E33D18966}"/>
                </a:ext>
              </a:extLst>
            </p:cNvPr>
            <p:cNvGrpSpPr/>
            <p:nvPr/>
          </p:nvGrpSpPr>
          <p:grpSpPr>
            <a:xfrm>
              <a:off x="2853752" y="3747082"/>
              <a:ext cx="5865706" cy="1911199"/>
              <a:chOff x="2853752" y="3591442"/>
              <a:chExt cx="5865706" cy="1911199"/>
            </a:xfrm>
          </p:grpSpPr>
          <p:grpSp>
            <p:nvGrpSpPr>
              <p:cNvPr id="24" name="Group 23">
                <a:extLst>
                  <a:ext uri="{FF2B5EF4-FFF2-40B4-BE49-F238E27FC236}">
                    <a16:creationId xmlns:a16="http://schemas.microsoft.com/office/drawing/2014/main" id="{E16F5784-2A2B-C2A3-AAC8-721F0629A9CF}"/>
                  </a:ext>
                </a:extLst>
              </p:cNvPr>
              <p:cNvGrpSpPr/>
              <p:nvPr/>
            </p:nvGrpSpPr>
            <p:grpSpPr>
              <a:xfrm>
                <a:off x="2853752" y="3591442"/>
                <a:ext cx="2262534" cy="1470415"/>
                <a:chOff x="2853752" y="3591442"/>
                <a:chExt cx="2262534" cy="1470415"/>
              </a:xfrm>
            </p:grpSpPr>
            <p:sp>
              <p:nvSpPr>
                <p:cNvPr id="12" name="Rectangle: Rounded Corners 11">
                  <a:extLst>
                    <a:ext uri="{FF2B5EF4-FFF2-40B4-BE49-F238E27FC236}">
                      <a16:creationId xmlns:a16="http://schemas.microsoft.com/office/drawing/2014/main" id="{85976D55-61A9-9A3C-E0D6-5F8B0DE6137F}"/>
                    </a:ext>
                  </a:extLst>
                </p:cNvPr>
                <p:cNvSpPr>
                  <a:spLocks/>
                </p:cNvSpPr>
                <p:nvPr/>
              </p:nvSpPr>
              <p:spPr>
                <a:xfrm>
                  <a:off x="2853752" y="3591442"/>
                  <a:ext cx="2262534" cy="1470415"/>
                </a:xfrm>
                <a:prstGeom prst="roundRect">
                  <a:avLst>
                    <a:gd name="adj" fmla="val 6841"/>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397440" tIns="45720" rIns="91440" bIns="45720" rtlCol="0" anchor="ctr"/>
                <a:lstStyle/>
                <a:p>
                  <a:r>
                    <a:rPr lang="en-US">
                      <a:solidFill>
                        <a:schemeClr val="tx1"/>
                      </a:solidFill>
                    </a:rPr>
                    <a:t>Administer antimicrobials </a:t>
                  </a:r>
                  <a:r>
                    <a:rPr lang="en-US" b="1" i="1">
                      <a:solidFill>
                        <a:schemeClr val="tx1"/>
                      </a:solidFill>
                    </a:rPr>
                    <a:t>immediately</a:t>
                  </a:r>
                  <a:r>
                    <a:rPr lang="en-US">
                      <a:solidFill>
                        <a:schemeClr val="tx1"/>
                      </a:solidFill>
                    </a:rPr>
                    <a:t>, ideally within 1 hour of recognition</a:t>
                  </a:r>
                </a:p>
              </p:txBody>
            </p:sp>
            <p:pic>
              <p:nvPicPr>
                <p:cNvPr id="19" name="Picture 2" descr="Checkmark X Confirm Deny Square Icon Stock Vector (Royalty Free) 1504424516  | Shutterstock">
                  <a:extLst>
                    <a:ext uri="{FF2B5EF4-FFF2-40B4-BE49-F238E27FC236}">
                      <a16:creationId xmlns:a16="http://schemas.microsoft.com/office/drawing/2014/main" id="{BD2B0E5A-629B-512F-DF84-FA768777DDE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549" t="16271" r="53348" b="22972"/>
                <a:stretch/>
              </p:blipFill>
              <p:spPr bwMode="auto">
                <a:xfrm>
                  <a:off x="2882227" y="3725373"/>
                  <a:ext cx="317015" cy="30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10C75D57-BB86-CAFC-957B-9246B14259B2}"/>
                  </a:ext>
                </a:extLst>
              </p:cNvPr>
              <p:cNvGrpSpPr/>
              <p:nvPr/>
            </p:nvGrpSpPr>
            <p:grpSpPr>
              <a:xfrm>
                <a:off x="5315312" y="3606800"/>
                <a:ext cx="3404146" cy="881569"/>
                <a:chOff x="5315312" y="3606800"/>
                <a:chExt cx="3404146" cy="881569"/>
              </a:xfrm>
            </p:grpSpPr>
            <p:sp>
              <p:nvSpPr>
                <p:cNvPr id="15" name="Rectangle: Rounded Corners 14">
                  <a:extLst>
                    <a:ext uri="{FF2B5EF4-FFF2-40B4-BE49-F238E27FC236}">
                      <a16:creationId xmlns:a16="http://schemas.microsoft.com/office/drawing/2014/main" id="{DC245C21-0B67-390D-DF1D-A7325BD77D86}"/>
                    </a:ext>
                  </a:extLst>
                </p:cNvPr>
                <p:cNvSpPr>
                  <a:spLocks/>
                </p:cNvSpPr>
                <p:nvPr/>
              </p:nvSpPr>
              <p:spPr>
                <a:xfrm>
                  <a:off x="5315312" y="3606800"/>
                  <a:ext cx="3404146" cy="881569"/>
                </a:xfrm>
                <a:prstGeom prst="roundRect">
                  <a:avLst>
                    <a:gd name="adj" fmla="val 6841"/>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397440" tIns="45720" rIns="91440" bIns="45720" rtlCol="0" anchor="ctr"/>
                <a:lstStyle/>
                <a:p>
                  <a:r>
                    <a:rPr lang="en-US">
                      <a:solidFill>
                        <a:schemeClr val="tx1"/>
                      </a:solidFill>
                    </a:rPr>
                    <a:t>Rapid assessment* of infectious vs noninfectious causes of acute illness</a:t>
                  </a:r>
                </a:p>
              </p:txBody>
            </p:sp>
            <p:pic>
              <p:nvPicPr>
                <p:cNvPr id="20" name="Picture 2" descr="Checkmark X Confirm Deny Square Icon Stock Vector (Royalty Free) 1504424516  | Shutterstock">
                  <a:extLst>
                    <a:ext uri="{FF2B5EF4-FFF2-40B4-BE49-F238E27FC236}">
                      <a16:creationId xmlns:a16="http://schemas.microsoft.com/office/drawing/2014/main" id="{C4E4DDC9-0529-C4F9-BF05-94A5ACC7C8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549" t="16271" r="53348" b="22972"/>
                <a:stretch/>
              </p:blipFill>
              <p:spPr bwMode="auto">
                <a:xfrm>
                  <a:off x="5353881" y="3725373"/>
                  <a:ext cx="317015" cy="30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5703D14D-13B6-4830-8837-5711D2A5C380}"/>
                  </a:ext>
                </a:extLst>
              </p:cNvPr>
              <p:cNvGrpSpPr/>
              <p:nvPr/>
            </p:nvGrpSpPr>
            <p:grpSpPr>
              <a:xfrm>
                <a:off x="5315312" y="4621072"/>
                <a:ext cx="3404146" cy="881569"/>
                <a:chOff x="5315312" y="4621072"/>
                <a:chExt cx="3404146" cy="881569"/>
              </a:xfrm>
            </p:grpSpPr>
            <p:sp>
              <p:nvSpPr>
                <p:cNvPr id="16" name="Rectangle: Rounded Corners 15">
                  <a:extLst>
                    <a:ext uri="{FF2B5EF4-FFF2-40B4-BE49-F238E27FC236}">
                      <a16:creationId xmlns:a16="http://schemas.microsoft.com/office/drawing/2014/main" id="{A8F1FDF3-29BA-F482-94B0-9A3130E2E00A}"/>
                    </a:ext>
                  </a:extLst>
                </p:cNvPr>
                <p:cNvSpPr>
                  <a:spLocks/>
                </p:cNvSpPr>
                <p:nvPr/>
              </p:nvSpPr>
              <p:spPr>
                <a:xfrm>
                  <a:off x="5315312" y="4621072"/>
                  <a:ext cx="3404146" cy="881569"/>
                </a:xfrm>
                <a:prstGeom prst="roundRect">
                  <a:avLst>
                    <a:gd name="adj" fmla="val 6841"/>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397440" tIns="45720" rIns="91440" bIns="45720" rtlCol="0" anchor="ctr"/>
                <a:lstStyle/>
                <a:p>
                  <a:r>
                    <a:rPr lang="en-US">
                      <a:solidFill>
                        <a:schemeClr val="tx1"/>
                      </a:solidFill>
                    </a:rPr>
                    <a:t>Administer antimicrobials </a:t>
                  </a:r>
                  <a:r>
                    <a:rPr lang="en-US" b="1" i="1">
                      <a:solidFill>
                        <a:schemeClr val="tx1"/>
                      </a:solidFill>
                    </a:rPr>
                    <a:t>within 3 hours</a:t>
                  </a:r>
                  <a:r>
                    <a:rPr lang="en-US">
                      <a:solidFill>
                        <a:schemeClr val="tx1"/>
                      </a:solidFill>
                    </a:rPr>
                    <a:t> if concern for infection persists</a:t>
                  </a:r>
                </a:p>
              </p:txBody>
            </p:sp>
            <p:pic>
              <p:nvPicPr>
                <p:cNvPr id="21" name="Picture 2" descr="Checkmark X Confirm Deny Square Icon Stock Vector (Royalty Free) 1504424516  | Shutterstock">
                  <a:extLst>
                    <a:ext uri="{FF2B5EF4-FFF2-40B4-BE49-F238E27FC236}">
                      <a16:creationId xmlns:a16="http://schemas.microsoft.com/office/drawing/2014/main" id="{1B89FF9C-4281-88AD-7D03-C01A6A2E006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549" t="16271" r="53348" b="22972"/>
                <a:stretch/>
              </p:blipFill>
              <p:spPr bwMode="auto">
                <a:xfrm>
                  <a:off x="5353881" y="4723658"/>
                  <a:ext cx="317015" cy="30412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7" name="Rectangle 26">
              <a:extLst>
                <a:ext uri="{FF2B5EF4-FFF2-40B4-BE49-F238E27FC236}">
                  <a16:creationId xmlns:a16="http://schemas.microsoft.com/office/drawing/2014/main" id="{124124C8-BE88-6310-A752-8104F7CB1290}"/>
                </a:ext>
              </a:extLst>
            </p:cNvPr>
            <p:cNvSpPr>
              <a:spLocks/>
            </p:cNvSpPr>
            <p:nvPr/>
          </p:nvSpPr>
          <p:spPr>
            <a:xfrm>
              <a:off x="2654727" y="3577186"/>
              <a:ext cx="2552274" cy="2358462"/>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a:extLst>
                <a:ext uri="{FF2B5EF4-FFF2-40B4-BE49-F238E27FC236}">
                  <a16:creationId xmlns:a16="http://schemas.microsoft.com/office/drawing/2014/main" id="{DA4769B8-CE2B-C46D-09C0-B9AC98F7962F}"/>
                </a:ext>
              </a:extLst>
            </p:cNvPr>
            <p:cNvSpPr>
              <a:spLocks/>
            </p:cNvSpPr>
            <p:nvPr/>
          </p:nvSpPr>
          <p:spPr>
            <a:xfrm>
              <a:off x="5207927" y="3577186"/>
              <a:ext cx="3727099" cy="2358462"/>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3" name="TextBox 12">
            <a:extLst>
              <a:ext uri="{FF2B5EF4-FFF2-40B4-BE49-F238E27FC236}">
                <a16:creationId xmlns:a16="http://schemas.microsoft.com/office/drawing/2014/main" id="{DBD44881-1F57-90B2-5A54-4DEC5B0369F1}"/>
              </a:ext>
            </a:extLst>
          </p:cNvPr>
          <p:cNvSpPr txBox="1"/>
          <p:nvPr/>
        </p:nvSpPr>
        <p:spPr>
          <a:xfrm>
            <a:off x="421974" y="6263253"/>
            <a:ext cx="7849486" cy="461665"/>
          </a:xfrm>
          <a:prstGeom prst="rect">
            <a:avLst/>
          </a:prstGeom>
          <a:noFill/>
        </p:spPr>
        <p:txBody>
          <a:bodyPr wrap="square">
            <a:spAutoFit/>
          </a:bodyPr>
          <a:lstStyle/>
          <a:p>
            <a:pPr marL="0" marR="0">
              <a:spcBef>
                <a:spcPts val="0"/>
              </a:spcBef>
              <a:spcAft>
                <a:spcPts val="0"/>
              </a:spcAft>
            </a:pPr>
            <a:r>
              <a:rPr lang="en-US" sz="1200" dirty="0">
                <a:solidFill>
                  <a:srgbClr val="000000"/>
                </a:solidFill>
                <a:effectLst/>
                <a:ea typeface="Times New Roman" panose="02020603050405020304" pitchFamily="18" charset="0"/>
              </a:rPr>
              <a:t>Evans L et al. Surviving Sepsis Campaign: International Guidelines for Management of Sepsis and Septic Shock 2021. </a:t>
            </a:r>
            <a:r>
              <a:rPr lang="en-US" sz="1200" i="1" dirty="0">
                <a:solidFill>
                  <a:srgbClr val="000000"/>
                </a:solidFill>
                <a:effectLst/>
                <a:ea typeface="Times New Roman" panose="02020603050405020304" pitchFamily="18" charset="0"/>
              </a:rPr>
              <a:t>Critical Care Medicine</a:t>
            </a:r>
            <a:r>
              <a:rPr lang="en-US" sz="1200" dirty="0">
                <a:solidFill>
                  <a:srgbClr val="000000"/>
                </a:solidFill>
                <a:effectLst/>
                <a:ea typeface="Times New Roman" panose="02020603050405020304" pitchFamily="18" charset="0"/>
              </a:rPr>
              <a:t> 49(11):e1063-e1143.</a:t>
            </a:r>
            <a:endParaRPr lang="en-US" sz="1200" dirty="0">
              <a:effectLst/>
              <a:ea typeface="Times New Roman" panose="02020603050405020304" pitchFamily="18" charset="0"/>
            </a:endParaRPr>
          </a:p>
        </p:txBody>
      </p:sp>
    </p:spTree>
    <p:extLst>
      <p:ext uri="{BB962C8B-B14F-4D97-AF65-F5344CB8AC3E}">
        <p14:creationId xmlns:p14="http://schemas.microsoft.com/office/powerpoint/2010/main" val="39589769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4556-D233-FAC6-FFEE-D1156D3D31FF}"/>
              </a:ext>
            </a:extLst>
          </p:cNvPr>
          <p:cNvSpPr>
            <a:spLocks noGrp="1"/>
          </p:cNvSpPr>
          <p:nvPr>
            <p:ph type="title"/>
          </p:nvPr>
        </p:nvSpPr>
        <p:spPr/>
        <p:txBody>
          <a:bodyPr/>
          <a:lstStyle/>
          <a:p>
            <a:r>
              <a:rPr lang="en-US"/>
              <a:t>Sepsis: Antibiotic Choice</a:t>
            </a:r>
          </a:p>
        </p:txBody>
      </p:sp>
      <p:graphicFrame>
        <p:nvGraphicFramePr>
          <p:cNvPr id="6" name="Table 6">
            <a:extLst>
              <a:ext uri="{FF2B5EF4-FFF2-40B4-BE49-F238E27FC236}">
                <a16:creationId xmlns:a16="http://schemas.microsoft.com/office/drawing/2014/main" id="{59EE6803-6D9D-B5DA-723D-84870D37F1FE}"/>
              </a:ext>
            </a:extLst>
          </p:cNvPr>
          <p:cNvGraphicFramePr>
            <a:graphicFrameLocks noGrp="1"/>
          </p:cNvGraphicFramePr>
          <p:nvPr>
            <p:ph idx="1"/>
            <p:extLst>
              <p:ext uri="{D42A27DB-BD31-4B8C-83A1-F6EECF244321}">
                <p14:modId xmlns:p14="http://schemas.microsoft.com/office/powerpoint/2010/main" val="1541706801"/>
              </p:ext>
            </p:extLst>
          </p:nvPr>
        </p:nvGraphicFramePr>
        <p:xfrm>
          <a:off x="946369" y="805793"/>
          <a:ext cx="10299262" cy="5826760"/>
        </p:xfrm>
        <a:graphic>
          <a:graphicData uri="http://schemas.openxmlformats.org/drawingml/2006/table">
            <a:tbl>
              <a:tblPr firstRow="1" bandRow="1">
                <a:tableStyleId>{EB344D84-9AFB-497E-A393-DC336BA19D2E}</a:tableStyleId>
              </a:tblPr>
              <a:tblGrid>
                <a:gridCol w="4634186">
                  <a:extLst>
                    <a:ext uri="{9D8B030D-6E8A-4147-A177-3AD203B41FA5}">
                      <a16:colId xmlns:a16="http://schemas.microsoft.com/office/drawing/2014/main" val="190810708"/>
                    </a:ext>
                  </a:extLst>
                </a:gridCol>
                <a:gridCol w="5665076">
                  <a:extLst>
                    <a:ext uri="{9D8B030D-6E8A-4147-A177-3AD203B41FA5}">
                      <a16:colId xmlns:a16="http://schemas.microsoft.com/office/drawing/2014/main" val="3395804800"/>
                    </a:ext>
                  </a:extLst>
                </a:gridCol>
              </a:tblGrid>
              <a:tr h="370840">
                <a:tc>
                  <a:txBody>
                    <a:bodyPr/>
                    <a:lstStyle/>
                    <a:p>
                      <a:pPr algn="ctr"/>
                      <a:r>
                        <a:rPr lang="en-US" sz="1800" dirty="0"/>
                        <a:t>Site of infection</a:t>
                      </a:r>
                    </a:p>
                  </a:txBody>
                  <a:tcPr/>
                </a:tc>
                <a:tc>
                  <a:txBody>
                    <a:bodyPr/>
                    <a:lstStyle/>
                    <a:p>
                      <a:pPr algn="ctr"/>
                      <a:r>
                        <a:rPr lang="en-US" sz="1800"/>
                        <a:t>Antibiotic Options</a:t>
                      </a:r>
                    </a:p>
                  </a:txBody>
                  <a:tcPr/>
                </a:tc>
                <a:extLst>
                  <a:ext uri="{0D108BD9-81ED-4DB2-BD59-A6C34878D82A}">
                    <a16:rowId xmlns:a16="http://schemas.microsoft.com/office/drawing/2014/main" val="1314526273"/>
                  </a:ext>
                </a:extLst>
              </a:tr>
              <a:tr h="370840">
                <a:tc>
                  <a:txBody>
                    <a:bodyPr/>
                    <a:lstStyle/>
                    <a:p>
                      <a:r>
                        <a:rPr lang="en-US" sz="2000" dirty="0"/>
                        <a:t>Chorioamnionitis</a:t>
                      </a:r>
                    </a:p>
                  </a:txBody>
                  <a:tcPr/>
                </a:tc>
                <a:tc>
                  <a:txBody>
                    <a:bodyPr/>
                    <a:lstStyle/>
                    <a:p>
                      <a:r>
                        <a:rPr lang="en-US" sz="1600"/>
                        <a:t>Ampicillin + Gentamycin</a:t>
                      </a:r>
                    </a:p>
                    <a:p>
                      <a:r>
                        <a:rPr lang="en-US" sz="1600"/>
                        <a:t>If Cesarean: Add clindamycin or metronidazole</a:t>
                      </a:r>
                    </a:p>
                  </a:txBody>
                  <a:tcPr/>
                </a:tc>
                <a:extLst>
                  <a:ext uri="{0D108BD9-81ED-4DB2-BD59-A6C34878D82A}">
                    <a16:rowId xmlns:a16="http://schemas.microsoft.com/office/drawing/2014/main" val="2566396809"/>
                  </a:ext>
                </a:extLst>
              </a:tr>
              <a:tr h="370840">
                <a:tc>
                  <a:txBody>
                    <a:bodyPr/>
                    <a:lstStyle/>
                    <a:p>
                      <a:r>
                        <a:rPr lang="en-US" sz="2000" dirty="0"/>
                        <a:t>Urinary Tract Infections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Ampicillin + Gentamycin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Carbapenem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Piperacillin-tazobactam </a:t>
                      </a:r>
                      <a:endParaRPr lang="en-US" sz="1600"/>
                    </a:p>
                  </a:txBody>
                  <a:tcPr/>
                </a:tc>
                <a:extLst>
                  <a:ext uri="{0D108BD9-81ED-4DB2-BD59-A6C34878D82A}">
                    <a16:rowId xmlns:a16="http://schemas.microsoft.com/office/drawing/2014/main" val="4124890557"/>
                  </a:ext>
                </a:extLst>
              </a:tr>
              <a:tr h="370840">
                <a:tc>
                  <a:txBody>
                    <a:bodyPr/>
                    <a:lstStyle/>
                    <a:p>
                      <a:r>
                        <a:rPr lang="en-US" sz="2000" dirty="0"/>
                        <a:t>Necrotizing Skin/Soft Tissue Infections</a:t>
                      </a:r>
                    </a:p>
                  </a:txBody>
                  <a:tcPr/>
                </a:tc>
                <a:tc>
                  <a:txBody>
                    <a:bodyPr/>
                    <a:lstStyle/>
                    <a:p>
                      <a:r>
                        <a:rPr lang="en-US" sz="1600"/>
                        <a:t>Vancomycin + </a:t>
                      </a:r>
                      <a:r>
                        <a:rPr lang="en-US" sz="1600" kern="1200">
                          <a:solidFill>
                            <a:schemeClr val="dk1"/>
                          </a:solidFill>
                          <a:effectLst/>
                        </a:rPr>
                        <a:t>piperacillin-tazobactam</a:t>
                      </a:r>
                      <a:endParaRPr lang="en-US" sz="1600"/>
                    </a:p>
                  </a:txBody>
                  <a:tcPr/>
                </a:tc>
                <a:extLst>
                  <a:ext uri="{0D108BD9-81ED-4DB2-BD59-A6C34878D82A}">
                    <a16:rowId xmlns:a16="http://schemas.microsoft.com/office/drawing/2014/main" val="3382071670"/>
                  </a:ext>
                </a:extLst>
              </a:tr>
              <a:tr h="370840">
                <a:tc>
                  <a:txBody>
                    <a:bodyPr/>
                    <a:lstStyle/>
                    <a:p>
                      <a:r>
                        <a:rPr lang="en-US" sz="2000" dirty="0"/>
                        <a:t>Group A Streptococcus or Clostridium </a:t>
                      </a:r>
                      <a:r>
                        <a:rPr lang="en-US" sz="2000" dirty="0" err="1"/>
                        <a:t>perfringes</a:t>
                      </a:r>
                      <a:r>
                        <a:rPr lang="en-US" sz="2000" dirty="0"/>
                        <a:t> Skin/Soft Tissue Infections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Penicillin G + clindamycin</a:t>
                      </a:r>
                      <a:endParaRPr lang="en-US" sz="1600"/>
                    </a:p>
                    <a:p>
                      <a:endParaRPr lang="en-US" sz="1600"/>
                    </a:p>
                  </a:txBody>
                  <a:tcPr/>
                </a:tc>
                <a:extLst>
                  <a:ext uri="{0D108BD9-81ED-4DB2-BD59-A6C34878D82A}">
                    <a16:rowId xmlns:a16="http://schemas.microsoft.com/office/drawing/2014/main" val="3608421304"/>
                  </a:ext>
                </a:extLst>
              </a:tr>
              <a:tr h="370840">
                <a:tc>
                  <a:txBody>
                    <a:bodyPr/>
                    <a:lstStyle/>
                    <a:p>
                      <a:r>
                        <a:rPr lang="en-US" sz="2000" dirty="0"/>
                        <a:t>Abdominal Infections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Ceftriaxone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Cefotaxime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Ceftazidime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Cefepime + metronidazole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Complicated cases: carbapenem or piperacillin-tazobactam</a:t>
                      </a:r>
                      <a:endParaRPr lang="en-US" sz="1600"/>
                    </a:p>
                  </a:txBody>
                  <a:tcPr/>
                </a:tc>
                <a:extLst>
                  <a:ext uri="{0D108BD9-81ED-4DB2-BD59-A6C34878D82A}">
                    <a16:rowId xmlns:a16="http://schemas.microsoft.com/office/drawing/2014/main" val="579514356"/>
                  </a:ext>
                </a:extLst>
              </a:tr>
              <a:tr h="370840">
                <a:tc>
                  <a:txBody>
                    <a:bodyPr/>
                    <a:lstStyle/>
                    <a:p>
                      <a:r>
                        <a:rPr lang="en-US" sz="2000" dirty="0" err="1"/>
                        <a:t>Endomyometritis</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Ampicillin, gentamicin, + metronidazole (or clindamycin)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rPr>
                        <a:t>cefotaxime or ceftriaxone + metronidazole </a:t>
                      </a:r>
                      <a:endParaRPr lang="en-US" sz="1600"/>
                    </a:p>
                  </a:txBody>
                  <a:tcPr/>
                </a:tc>
                <a:extLst>
                  <a:ext uri="{0D108BD9-81ED-4DB2-BD59-A6C34878D82A}">
                    <a16:rowId xmlns:a16="http://schemas.microsoft.com/office/drawing/2014/main" val="1947896256"/>
                  </a:ext>
                </a:extLst>
              </a:tr>
              <a:tr h="370840">
                <a:tc>
                  <a:txBody>
                    <a:bodyPr/>
                    <a:lstStyle/>
                    <a:p>
                      <a:r>
                        <a:rPr lang="en-US" sz="2000" dirty="0"/>
                        <a:t>Community-Acquired Pneumonia</a:t>
                      </a:r>
                    </a:p>
                  </a:txBody>
                  <a:tcPr/>
                </a:tc>
                <a:tc>
                  <a:txBody>
                    <a:bodyPr/>
                    <a:lstStyle/>
                    <a:p>
                      <a:r>
                        <a:rPr lang="en-US" sz="1600" kern="1200" dirty="0">
                          <a:solidFill>
                            <a:schemeClr val="dk1"/>
                          </a:solidFill>
                          <a:effectLst/>
                        </a:rPr>
                        <a:t>Cefotaxime</a:t>
                      </a:r>
                    </a:p>
                    <a:p>
                      <a:r>
                        <a:rPr lang="en-US" sz="1600" kern="1200" dirty="0">
                          <a:solidFill>
                            <a:schemeClr val="dk1"/>
                          </a:solidFill>
                          <a:effectLst/>
                        </a:rPr>
                        <a:t>Ceftriaxone</a:t>
                      </a:r>
                    </a:p>
                    <a:p>
                      <a:r>
                        <a:rPr lang="en-US" sz="1600" kern="1200" dirty="0">
                          <a:solidFill>
                            <a:schemeClr val="dk1"/>
                          </a:solidFill>
                          <a:effectLst/>
                        </a:rPr>
                        <a:t>Ertapenem</a:t>
                      </a:r>
                      <a:endParaRPr lang="en-US" sz="1600" dirty="0"/>
                    </a:p>
                    <a:p>
                      <a:r>
                        <a:rPr lang="en-US" sz="1600" kern="1200" dirty="0">
                          <a:solidFill>
                            <a:schemeClr val="dk1"/>
                          </a:solidFill>
                          <a:effectLst/>
                        </a:rPr>
                        <a:t>Ampicillin + azithromycin (or clarithromycin, or erythromycin)</a:t>
                      </a:r>
                      <a:endParaRPr lang="en-US" sz="1600" dirty="0"/>
                    </a:p>
                  </a:txBody>
                  <a:tcPr/>
                </a:tc>
                <a:extLst>
                  <a:ext uri="{0D108BD9-81ED-4DB2-BD59-A6C34878D82A}">
                    <a16:rowId xmlns:a16="http://schemas.microsoft.com/office/drawing/2014/main" val="4117358973"/>
                  </a:ext>
                </a:extLst>
              </a:tr>
            </a:tbl>
          </a:graphicData>
        </a:graphic>
      </p:graphicFrame>
      <p:sp>
        <p:nvSpPr>
          <p:cNvPr id="4" name="Slide Number Placeholder 3">
            <a:extLst>
              <a:ext uri="{FF2B5EF4-FFF2-40B4-BE49-F238E27FC236}">
                <a16:creationId xmlns:a16="http://schemas.microsoft.com/office/drawing/2014/main" id="{E9982529-0A5C-8A65-5723-607E9FE7DCA9}"/>
              </a:ext>
            </a:extLst>
          </p:cNvPr>
          <p:cNvSpPr>
            <a:spLocks noGrp="1"/>
          </p:cNvSpPr>
          <p:nvPr>
            <p:ph type="sldNum" sz="quarter" idx="4"/>
          </p:nvPr>
        </p:nvSpPr>
        <p:spPr/>
        <p:txBody>
          <a:bodyPr/>
          <a:lstStyle/>
          <a:p>
            <a:fld id="{3E654F6E-038B-482B-9D7F-8B6B51C6EA5F}" type="slidenum">
              <a:rPr lang="en-US" smtClean="0"/>
              <a:t>119</a:t>
            </a:fld>
            <a:endParaRPr lang="en-US"/>
          </a:p>
        </p:txBody>
      </p:sp>
      <p:sp>
        <p:nvSpPr>
          <p:cNvPr id="8" name="TextBox 7">
            <a:extLst>
              <a:ext uri="{FF2B5EF4-FFF2-40B4-BE49-F238E27FC236}">
                <a16:creationId xmlns:a16="http://schemas.microsoft.com/office/drawing/2014/main" id="{E9E2C3E7-3D71-6502-2CDB-67D6D1C175F7}"/>
              </a:ext>
            </a:extLst>
          </p:cNvPr>
          <p:cNvSpPr txBox="1"/>
          <p:nvPr/>
        </p:nvSpPr>
        <p:spPr>
          <a:xfrm>
            <a:off x="432346" y="6606398"/>
            <a:ext cx="8828690" cy="276999"/>
          </a:xfrm>
          <a:prstGeom prst="rect">
            <a:avLst/>
          </a:prstGeom>
          <a:noFill/>
        </p:spPr>
        <p:txBody>
          <a:bodyPr wrap="square">
            <a:spAutoFit/>
          </a:bodyPr>
          <a:lstStyle/>
          <a:p>
            <a:pPr marL="0" marR="0">
              <a:spcBef>
                <a:spcPts val="0"/>
              </a:spcBef>
              <a:spcAft>
                <a:spcPts val="0"/>
              </a:spcAft>
            </a:pPr>
            <a:r>
              <a:rPr lang="en-US" sz="1200" dirty="0">
                <a:solidFill>
                  <a:srgbClr val="000000"/>
                </a:solidFill>
                <a:effectLst/>
                <a:ea typeface="Times New Roman" panose="02020603050405020304" pitchFamily="18" charset="0"/>
              </a:rPr>
              <a:t>Shields, AD</a:t>
            </a:r>
            <a:r>
              <a:rPr lang="en-US" sz="1200" dirty="0">
                <a:solidFill>
                  <a:srgbClr val="000000"/>
                </a:solidFill>
                <a:ea typeface="Times New Roman" panose="02020603050405020304" pitchFamily="18" charset="0"/>
              </a:rPr>
              <a:t> et al</a:t>
            </a:r>
            <a:r>
              <a:rPr lang="en-US" sz="1200" dirty="0">
                <a:solidFill>
                  <a:srgbClr val="000000"/>
                </a:solidFill>
                <a:effectLst/>
                <a:ea typeface="Times New Roman" panose="02020603050405020304" pitchFamily="18" charset="0"/>
              </a:rPr>
              <a:t>. SMFM Consult Series #67: Maternal Sepsis. Am J </a:t>
            </a:r>
            <a:r>
              <a:rPr lang="en-US" sz="1200" dirty="0" err="1">
                <a:solidFill>
                  <a:srgbClr val="000000"/>
                </a:solidFill>
                <a:effectLst/>
                <a:ea typeface="Times New Roman" panose="02020603050405020304" pitchFamily="18" charset="0"/>
              </a:rPr>
              <a:t>Obstet</a:t>
            </a:r>
            <a:r>
              <a:rPr lang="en-US" sz="1200" dirty="0">
                <a:solidFill>
                  <a:srgbClr val="000000"/>
                </a:solidFill>
                <a:effectLst/>
                <a:ea typeface="Times New Roman" panose="02020603050405020304" pitchFamily="18" charset="0"/>
              </a:rPr>
              <a:t> Gynecol. 2023 Sept;229(3):PB2-B19. </a:t>
            </a:r>
            <a:endParaRPr lang="en-US" sz="1200" dirty="0">
              <a:effectLst/>
              <a:ea typeface="Times New Roman" panose="02020603050405020304" pitchFamily="18" charset="0"/>
            </a:endParaRPr>
          </a:p>
        </p:txBody>
      </p:sp>
    </p:spTree>
    <p:extLst>
      <p:ext uri="{BB962C8B-B14F-4D97-AF65-F5344CB8AC3E}">
        <p14:creationId xmlns:p14="http://schemas.microsoft.com/office/powerpoint/2010/main" val="235759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lstStyle/>
          <a:p>
            <a:r>
              <a:rPr lang="en-US" dirty="0"/>
              <a:t>Hypoxia: </a:t>
            </a:r>
            <a:r>
              <a:rPr lang="en-US" i="1" dirty="0"/>
              <a:t>Reduced oxygen at the </a:t>
            </a:r>
            <a:r>
              <a:rPr lang="en-US" i="1" u="sng" dirty="0"/>
              <a:t>tissue level</a:t>
            </a:r>
            <a:endParaRPr lang="en-US" i="1" dirty="0"/>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aphicFrame>
        <p:nvGraphicFramePr>
          <p:cNvPr id="6" name="Diagram 5">
            <a:extLst>
              <a:ext uri="{FF2B5EF4-FFF2-40B4-BE49-F238E27FC236}">
                <a16:creationId xmlns:a16="http://schemas.microsoft.com/office/drawing/2014/main" id="{7F497EDF-E2E1-4FBD-F047-B01E901653D2}"/>
              </a:ext>
            </a:extLst>
          </p:cNvPr>
          <p:cNvGraphicFramePr/>
          <p:nvPr>
            <p:extLst>
              <p:ext uri="{D42A27DB-BD31-4B8C-83A1-F6EECF244321}">
                <p14:modId xmlns:p14="http://schemas.microsoft.com/office/powerpoint/2010/main" val="3191814249"/>
              </p:ext>
            </p:extLst>
          </p:nvPr>
        </p:nvGraphicFramePr>
        <p:xfrm>
          <a:off x="432345" y="1013884"/>
          <a:ext cx="1104119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43868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a:xfrm>
            <a:off x="432346" y="0"/>
            <a:ext cx="10515600" cy="781050"/>
          </a:xfrm>
        </p:spPr>
        <p:txBody>
          <a:bodyPr/>
          <a:lstStyle/>
          <a:p>
            <a:r>
              <a:rPr lang="en-US"/>
              <a:t>Sepsis: Most Common Bacteria in Maternal Sepsis</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fld id="{3E654F6E-038B-482B-9D7F-8B6B51C6EA5F}" type="slidenum">
              <a:rPr lang="en-US" smtClean="0"/>
              <a:t>120</a:t>
            </a:fld>
            <a:endParaRPr lang="en-US"/>
          </a:p>
        </p:txBody>
      </p:sp>
      <p:graphicFrame>
        <p:nvGraphicFramePr>
          <p:cNvPr id="7" name="Content Placeholder 3">
            <a:extLst>
              <a:ext uri="{FF2B5EF4-FFF2-40B4-BE49-F238E27FC236}">
                <a16:creationId xmlns:a16="http://schemas.microsoft.com/office/drawing/2014/main" id="{B80FE45D-9E3B-6EC2-B775-121DB79BD7BC}"/>
              </a:ext>
            </a:extLst>
          </p:cNvPr>
          <p:cNvGraphicFramePr>
            <a:graphicFrameLocks noGrp="1"/>
          </p:cNvGraphicFramePr>
          <p:nvPr>
            <p:ph idx="1"/>
          </p:nvPr>
        </p:nvGraphicFramePr>
        <p:xfrm>
          <a:off x="390305" y="1164696"/>
          <a:ext cx="11435805" cy="4674324"/>
        </p:xfrm>
        <a:graphic>
          <a:graphicData uri="http://schemas.openxmlformats.org/drawingml/2006/table">
            <a:tbl>
              <a:tblPr firstRow="1" bandRow="1" bandCol="1">
                <a:tableStyleId>{72833802-FEF1-4C79-8D5D-14CF1EAF98D9}</a:tableStyleId>
              </a:tblPr>
              <a:tblGrid>
                <a:gridCol w="3811935">
                  <a:extLst>
                    <a:ext uri="{9D8B030D-6E8A-4147-A177-3AD203B41FA5}">
                      <a16:colId xmlns:a16="http://schemas.microsoft.com/office/drawing/2014/main" val="2516871861"/>
                    </a:ext>
                  </a:extLst>
                </a:gridCol>
                <a:gridCol w="3890726">
                  <a:extLst>
                    <a:ext uri="{9D8B030D-6E8A-4147-A177-3AD203B41FA5}">
                      <a16:colId xmlns:a16="http://schemas.microsoft.com/office/drawing/2014/main" val="625290499"/>
                    </a:ext>
                  </a:extLst>
                </a:gridCol>
                <a:gridCol w="3733144">
                  <a:extLst>
                    <a:ext uri="{9D8B030D-6E8A-4147-A177-3AD203B41FA5}">
                      <a16:colId xmlns:a16="http://schemas.microsoft.com/office/drawing/2014/main" val="4128749729"/>
                    </a:ext>
                  </a:extLst>
                </a:gridCol>
              </a:tblGrid>
              <a:tr h="873485">
                <a:tc>
                  <a:txBody>
                    <a:bodyPr/>
                    <a:lstStyle/>
                    <a:p>
                      <a:pPr marL="0" marR="0" algn="ctr">
                        <a:spcBef>
                          <a:spcPts val="0"/>
                        </a:spcBef>
                        <a:spcAft>
                          <a:spcPts val="0"/>
                        </a:spcAft>
                      </a:pPr>
                      <a:r>
                        <a:rPr lang="en-US" sz="2400">
                          <a:solidFill>
                            <a:schemeClr val="bg1"/>
                          </a:solidFill>
                          <a:effectLst/>
                        </a:rPr>
                        <a:t>Gram-negative Bacteria</a:t>
                      </a:r>
                      <a:endParaRPr lang="en-US" sz="28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a:solidFill>
                            <a:schemeClr val="bg1"/>
                          </a:solidFill>
                          <a:effectLst/>
                        </a:rPr>
                        <a:t>Gram-positive Bacteria</a:t>
                      </a:r>
                      <a:endParaRPr lang="en-US" sz="28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a:solidFill>
                            <a:schemeClr val="bg1"/>
                          </a:solidFill>
                          <a:effectLst/>
                        </a:rPr>
                        <a:t>Anaerobic Bacteria</a:t>
                      </a:r>
                      <a:endParaRPr lang="en-US" sz="280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91210850"/>
                  </a:ext>
                </a:extLst>
              </a:tr>
              <a:tr h="542977">
                <a:tc>
                  <a:txBody>
                    <a:bodyPr/>
                    <a:lstStyle/>
                    <a:p>
                      <a:pPr marL="0" marR="0" algn="ctr">
                        <a:spcBef>
                          <a:spcPts val="0"/>
                        </a:spcBef>
                        <a:spcAft>
                          <a:spcPts val="0"/>
                        </a:spcAft>
                      </a:pPr>
                      <a:r>
                        <a:rPr lang="en-US" sz="2400" b="0" u="none">
                          <a:solidFill>
                            <a:schemeClr val="accent1"/>
                          </a:solidFill>
                          <a:effectLst/>
                        </a:rPr>
                        <a:t>E. Coli</a:t>
                      </a:r>
                      <a:endParaRPr lang="en-US" sz="2400" b="0" u="none">
                        <a:solidFill>
                          <a:schemeClr val="accent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a:effectLst/>
                        </a:rPr>
                        <a:t>Pneumococcus</a:t>
                      </a: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a:effectLst/>
                        </a:rPr>
                        <a:t>Bacteroides sp.</a:t>
                      </a: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2999662"/>
                  </a:ext>
                </a:extLst>
              </a:tr>
              <a:tr h="542977">
                <a:tc>
                  <a:txBody>
                    <a:bodyPr/>
                    <a:lstStyle/>
                    <a:p>
                      <a:pPr marL="0" marR="0" algn="ctr">
                        <a:spcBef>
                          <a:spcPts val="0"/>
                        </a:spcBef>
                        <a:spcAft>
                          <a:spcPts val="0"/>
                        </a:spcAft>
                      </a:pPr>
                      <a:r>
                        <a:rPr lang="en-US" sz="2400">
                          <a:effectLst/>
                        </a:rPr>
                        <a:t>H. influenza</a:t>
                      </a:r>
                      <a:endParaRPr lang="en-US" sz="2400">
                        <a:effectLst/>
                        <a:latin typeface="+mn-lt"/>
                      </a:endParaRPr>
                    </a:p>
                  </a:txBody>
                  <a:tcPr marL="68580" marR="68580" marT="0" marB="0" anchor="ctr"/>
                </a:tc>
                <a:tc>
                  <a:txBody>
                    <a:bodyPr/>
                    <a:lstStyle/>
                    <a:p>
                      <a:pPr marL="0" marR="0" algn="ctr">
                        <a:spcBef>
                          <a:spcPts val="0"/>
                        </a:spcBef>
                        <a:spcAft>
                          <a:spcPts val="0"/>
                        </a:spcAft>
                      </a:pPr>
                      <a:r>
                        <a:rPr lang="en-US" sz="2400" b="0" u="none">
                          <a:solidFill>
                            <a:schemeClr val="accent1"/>
                          </a:solidFill>
                          <a:effectLst/>
                        </a:rPr>
                        <a:t>Streptococcus, groups A, B</a:t>
                      </a:r>
                      <a:endParaRPr lang="en-US" sz="2400" b="0" u="none">
                        <a:solidFill>
                          <a:schemeClr val="accent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a:effectLst/>
                        </a:rPr>
                        <a:t>Clostridium perfringens</a:t>
                      </a: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5347077"/>
                  </a:ext>
                </a:extLst>
              </a:tr>
              <a:tr h="542977">
                <a:tc>
                  <a:txBody>
                    <a:bodyPr/>
                    <a:lstStyle/>
                    <a:p>
                      <a:pPr marL="0" marR="0" algn="ctr">
                        <a:spcBef>
                          <a:spcPts val="0"/>
                        </a:spcBef>
                        <a:spcAft>
                          <a:spcPts val="0"/>
                        </a:spcAft>
                      </a:pPr>
                      <a:r>
                        <a:rPr lang="en-US" sz="2400">
                          <a:effectLst/>
                        </a:rPr>
                        <a:t>Klebsiella sp.</a:t>
                      </a:r>
                      <a:endParaRPr lang="en-US" sz="24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u="none">
                          <a:solidFill>
                            <a:schemeClr val="tx1"/>
                          </a:solidFill>
                          <a:effectLst/>
                        </a:rPr>
                        <a:t>Streptococcus, group D</a:t>
                      </a:r>
                      <a:endParaRPr lang="en-US" sz="2400" b="0" u="none">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a:effectLst/>
                        </a:rPr>
                        <a:t>Fusobacterium sp.</a:t>
                      </a: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636560"/>
                  </a:ext>
                </a:extLst>
              </a:tr>
              <a:tr h="542977">
                <a:tc>
                  <a:txBody>
                    <a:bodyPr/>
                    <a:lstStyle/>
                    <a:p>
                      <a:pPr marL="0" marR="0" algn="ctr">
                        <a:spcBef>
                          <a:spcPts val="0"/>
                        </a:spcBef>
                        <a:spcAft>
                          <a:spcPts val="0"/>
                        </a:spcAft>
                      </a:pPr>
                      <a:r>
                        <a:rPr lang="en-US" sz="2400">
                          <a:effectLst/>
                        </a:rPr>
                        <a:t>Enterobacter sp.</a:t>
                      </a:r>
                      <a:endParaRPr lang="en-US" sz="24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effectLst/>
                        </a:rPr>
                        <a:t>Enterococcus</a:t>
                      </a: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a:effectLst/>
                        </a:rPr>
                        <a:t>Peptococcus</a:t>
                      </a: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44138426"/>
                  </a:ext>
                </a:extLst>
              </a:tr>
              <a:tr h="542977">
                <a:tc>
                  <a:txBody>
                    <a:bodyPr/>
                    <a:lstStyle/>
                    <a:p>
                      <a:pPr marL="0" marR="0" algn="ctr">
                        <a:spcBef>
                          <a:spcPts val="0"/>
                        </a:spcBef>
                        <a:spcAft>
                          <a:spcPts val="0"/>
                        </a:spcAft>
                      </a:pPr>
                      <a:r>
                        <a:rPr lang="en-US" sz="2400">
                          <a:effectLst/>
                        </a:rPr>
                        <a:t>Proteus sp.</a:t>
                      </a:r>
                      <a:endParaRPr lang="en-US" sz="24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effectLst/>
                        </a:rPr>
                        <a:t>Staphylococcus aureus</a:t>
                      </a: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a:effectLst/>
                        </a:rPr>
                        <a:t>Peptostreptococcus</a:t>
                      </a: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4417148"/>
                  </a:ext>
                </a:extLst>
              </a:tr>
              <a:tr h="542977">
                <a:tc>
                  <a:txBody>
                    <a:bodyPr/>
                    <a:lstStyle/>
                    <a:p>
                      <a:pPr marL="0" marR="0" algn="ctr">
                        <a:spcBef>
                          <a:spcPts val="0"/>
                        </a:spcBef>
                        <a:spcAft>
                          <a:spcPts val="0"/>
                        </a:spcAft>
                      </a:pPr>
                      <a:r>
                        <a:rPr lang="en-US" sz="2400" b="0">
                          <a:solidFill>
                            <a:schemeClr val="tx1"/>
                          </a:solidFill>
                          <a:effectLst/>
                        </a:rPr>
                        <a:t>Pseudomonas sp.</a:t>
                      </a:r>
                      <a:endParaRPr lang="en-US" sz="24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effectLst/>
                        </a:rPr>
                        <a:t>Listeria monocytogenes</a:t>
                      </a: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3937150"/>
                  </a:ext>
                </a:extLst>
              </a:tr>
              <a:tr h="542977">
                <a:tc>
                  <a:txBody>
                    <a:bodyPr/>
                    <a:lstStyle/>
                    <a:p>
                      <a:pPr marL="0" marR="0" algn="ctr">
                        <a:spcBef>
                          <a:spcPts val="0"/>
                        </a:spcBef>
                        <a:spcAft>
                          <a:spcPts val="0"/>
                        </a:spcAft>
                      </a:pPr>
                      <a:r>
                        <a:rPr lang="en-US" sz="2400" b="0">
                          <a:solidFill>
                            <a:schemeClr val="tx1"/>
                          </a:solidFill>
                          <a:effectLst/>
                        </a:rPr>
                        <a:t>Serratia sp.</a:t>
                      </a:r>
                      <a:endParaRPr lang="en-US" sz="24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24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13795362"/>
                  </a:ext>
                </a:extLst>
              </a:tr>
            </a:tbl>
          </a:graphicData>
        </a:graphic>
      </p:graphicFrame>
    </p:spTree>
    <p:extLst>
      <p:ext uri="{BB962C8B-B14F-4D97-AF65-F5344CB8AC3E}">
        <p14:creationId xmlns:p14="http://schemas.microsoft.com/office/powerpoint/2010/main" val="36647301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DDF27-5E65-920F-E48E-E836B846853B}"/>
              </a:ext>
            </a:extLst>
          </p:cNvPr>
          <p:cNvSpPr>
            <a:spLocks noGrp="1"/>
          </p:cNvSpPr>
          <p:nvPr>
            <p:ph type="title"/>
          </p:nvPr>
        </p:nvSpPr>
        <p:spPr/>
        <p:txBody>
          <a:bodyPr/>
          <a:lstStyle/>
          <a:p>
            <a:r>
              <a:rPr lang="en-US" dirty="0"/>
              <a:t>#4: Volume Resuscitation</a:t>
            </a:r>
          </a:p>
        </p:txBody>
      </p:sp>
      <p:sp>
        <p:nvSpPr>
          <p:cNvPr id="4" name="Slide Number Placeholder 3">
            <a:extLst>
              <a:ext uri="{FF2B5EF4-FFF2-40B4-BE49-F238E27FC236}">
                <a16:creationId xmlns:a16="http://schemas.microsoft.com/office/drawing/2014/main" id="{2C82B7F6-1E6C-5777-EEB3-0F98EA8F0F03}"/>
              </a:ext>
            </a:extLst>
          </p:cNvPr>
          <p:cNvSpPr>
            <a:spLocks noGrp="1"/>
          </p:cNvSpPr>
          <p:nvPr>
            <p:ph type="sldNum" sz="quarter" idx="4"/>
          </p:nvPr>
        </p:nvSpPr>
        <p:spPr/>
        <p:txBody>
          <a:bodyPr/>
          <a:lstStyle/>
          <a:p>
            <a:fld id="{3E654F6E-038B-482B-9D7F-8B6B51C6EA5F}" type="slidenum">
              <a:rPr lang="en-US" smtClean="0"/>
              <a:t>121</a:t>
            </a:fld>
            <a:endParaRPr lang="en-US"/>
          </a:p>
        </p:txBody>
      </p:sp>
      <p:sp>
        <p:nvSpPr>
          <p:cNvPr id="6" name="Rectangle 5">
            <a:extLst>
              <a:ext uri="{FF2B5EF4-FFF2-40B4-BE49-F238E27FC236}">
                <a16:creationId xmlns:a16="http://schemas.microsoft.com/office/drawing/2014/main" id="{60B64F30-F512-5515-EB51-54BD038CC5A6}"/>
              </a:ext>
            </a:extLst>
          </p:cNvPr>
          <p:cNvSpPr>
            <a:spLocks/>
          </p:cNvSpPr>
          <p:nvPr/>
        </p:nvSpPr>
        <p:spPr>
          <a:xfrm>
            <a:off x="421835" y="988274"/>
            <a:ext cx="10393308" cy="30424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Balanced crystalloid (LR) bolus initially</a:t>
            </a:r>
          </a:p>
          <a:p>
            <a:pPr algn="ctr"/>
            <a:r>
              <a:rPr lang="en-US" sz="3200" dirty="0">
                <a:solidFill>
                  <a:schemeClr val="bg1"/>
                </a:solidFill>
              </a:rPr>
              <a:t>30 mL/kg in the first 3 hours for patients with sepsis-induced hypoperfusion or septic shock (e.g. </a:t>
            </a:r>
            <a:r>
              <a:rPr lang="en-US" sz="3200" dirty="0">
                <a:latin typeface="AkzidenzGroteskBE"/>
              </a:rPr>
              <a:t>MAP &lt;65 mmHg or elevated lactate &gt;2 to 4 </a:t>
            </a:r>
            <a:r>
              <a:rPr lang="en-US" sz="3200" dirty="0" err="1">
                <a:latin typeface="AkzidenzGroteskBE"/>
              </a:rPr>
              <a:t>mmoL</a:t>
            </a:r>
            <a:r>
              <a:rPr lang="en-US" sz="3200" dirty="0">
                <a:latin typeface="AkzidenzGroteskBE"/>
              </a:rPr>
              <a:t>/L)</a:t>
            </a:r>
          </a:p>
          <a:p>
            <a:pPr algn="ctr"/>
            <a:endParaRPr lang="en-US" sz="2800" dirty="0">
              <a:solidFill>
                <a:schemeClr val="bg1"/>
              </a:solidFill>
            </a:endParaRPr>
          </a:p>
        </p:txBody>
      </p:sp>
      <p:sp>
        <p:nvSpPr>
          <p:cNvPr id="8" name="Rectangle 7">
            <a:extLst>
              <a:ext uri="{FF2B5EF4-FFF2-40B4-BE49-F238E27FC236}">
                <a16:creationId xmlns:a16="http://schemas.microsoft.com/office/drawing/2014/main" id="{0D0EABD4-2CAD-FA39-CAB3-872500295F4F}"/>
              </a:ext>
            </a:extLst>
          </p:cNvPr>
          <p:cNvSpPr>
            <a:spLocks/>
          </p:cNvSpPr>
          <p:nvPr/>
        </p:nvSpPr>
        <p:spPr>
          <a:xfrm>
            <a:off x="430922" y="4172607"/>
            <a:ext cx="10384221" cy="157129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lvl="1" indent="-457200">
              <a:buFont typeface="Arial" panose="020B0604020202020204" pitchFamily="34" charset="0"/>
              <a:buChar char="•"/>
            </a:pPr>
            <a:endParaRPr lang="en-US" sz="2400" dirty="0">
              <a:latin typeface="AkzidenzGroteskBE"/>
            </a:endParaRPr>
          </a:p>
          <a:p>
            <a:pPr marL="914400" lvl="1" indent="-457200">
              <a:buFont typeface="Arial" panose="020B0604020202020204" pitchFamily="34" charset="0"/>
              <a:buChar char="•"/>
            </a:pPr>
            <a:endParaRPr lang="en-US" sz="2400" dirty="0">
              <a:latin typeface="AkzidenzGroteskBE"/>
            </a:endParaRPr>
          </a:p>
          <a:p>
            <a:pPr marL="914400" lvl="1" indent="-457200">
              <a:buFont typeface="Arial" panose="020B0604020202020204" pitchFamily="34" charset="0"/>
              <a:buChar char="•"/>
            </a:pPr>
            <a:r>
              <a:rPr lang="en-US" sz="2400" dirty="0">
                <a:latin typeface="AkzidenzGroteskBE"/>
              </a:rPr>
              <a:t>Frequent assessments for fluid responsiveness</a:t>
            </a:r>
          </a:p>
          <a:p>
            <a:pPr marL="914400" lvl="1" indent="-457200">
              <a:buFont typeface="Arial" panose="020B0604020202020204" pitchFamily="34" charset="0"/>
              <a:buChar char="•"/>
            </a:pPr>
            <a:r>
              <a:rPr lang="en-US" sz="2400" dirty="0">
                <a:effectLst/>
                <a:latin typeface="AkzidenzGroteskBE"/>
              </a:rPr>
              <a:t>Passive leg r</a:t>
            </a:r>
            <a:r>
              <a:rPr lang="en-US" sz="2400" dirty="0">
                <a:latin typeface="AkzidenzGroteskBE"/>
              </a:rPr>
              <a:t>aises have limited effectiveness in 3</a:t>
            </a:r>
            <a:r>
              <a:rPr lang="en-US" sz="2400" baseline="30000" dirty="0">
                <a:latin typeface="AkzidenzGroteskBE"/>
              </a:rPr>
              <a:t>rd</a:t>
            </a:r>
            <a:r>
              <a:rPr lang="en-US" sz="2400" dirty="0">
                <a:latin typeface="AkzidenzGroteskBE"/>
              </a:rPr>
              <a:t> trimester.</a:t>
            </a:r>
            <a:endParaRPr lang="en-US" sz="2400" dirty="0">
              <a:effectLst/>
              <a:latin typeface="AkzidenzGroteskBE"/>
            </a:endParaRPr>
          </a:p>
          <a:p>
            <a:pPr marL="914400" lvl="1" indent="-457200">
              <a:buFont typeface="Arial" panose="020B0604020202020204" pitchFamily="34" charset="0"/>
              <a:buChar char="•"/>
            </a:pPr>
            <a:r>
              <a:rPr lang="en-US" sz="2400" dirty="0">
                <a:effectLst/>
                <a:latin typeface="AkzidenzGroteskBE"/>
              </a:rPr>
              <a:t>Pregnant patients are less likely to be fluid responsive</a:t>
            </a:r>
            <a:endParaRPr lang="en-US" sz="2400" dirty="0">
              <a:latin typeface="AkzidenzGroteskBE"/>
            </a:endParaRPr>
          </a:p>
          <a:p>
            <a:pPr marL="914400" lvl="1" indent="-457200">
              <a:buFont typeface="Arial" panose="020B0604020202020204" pitchFamily="34" charset="0"/>
              <a:buChar char="•"/>
            </a:pPr>
            <a:endParaRPr lang="en-US" sz="2400" dirty="0">
              <a:latin typeface="AkzidenzGroteskBE"/>
            </a:endParaRPr>
          </a:p>
          <a:p>
            <a:pPr marL="914400" lvl="1" indent="-457200">
              <a:buFont typeface="Arial" panose="020B0604020202020204" pitchFamily="34" charset="0"/>
              <a:buChar char="•"/>
            </a:pPr>
            <a:endParaRPr lang="en-US" sz="2400" dirty="0">
              <a:latin typeface="AkzidenzGroteskBE"/>
            </a:endParaRPr>
          </a:p>
        </p:txBody>
      </p:sp>
      <p:sp>
        <p:nvSpPr>
          <p:cNvPr id="10" name="TextBox 9">
            <a:extLst>
              <a:ext uri="{FF2B5EF4-FFF2-40B4-BE49-F238E27FC236}">
                <a16:creationId xmlns:a16="http://schemas.microsoft.com/office/drawing/2014/main" id="{7EC72119-5850-36EF-85AF-7C97A74814E5}"/>
              </a:ext>
            </a:extLst>
          </p:cNvPr>
          <p:cNvSpPr txBox="1"/>
          <p:nvPr/>
        </p:nvSpPr>
        <p:spPr>
          <a:xfrm>
            <a:off x="430922" y="6109385"/>
            <a:ext cx="10084678" cy="461665"/>
          </a:xfrm>
          <a:prstGeom prst="rect">
            <a:avLst/>
          </a:prstGeom>
          <a:noFill/>
        </p:spPr>
        <p:txBody>
          <a:bodyPr wrap="square">
            <a:spAutoFit/>
          </a:bodyPr>
          <a:lstStyle/>
          <a:p>
            <a:pPr marL="0" marR="0">
              <a:spcBef>
                <a:spcPts val="0"/>
              </a:spcBef>
              <a:spcAft>
                <a:spcPts val="0"/>
              </a:spcAft>
            </a:pPr>
            <a:r>
              <a:rPr lang="en-US" sz="1200" dirty="0">
                <a:solidFill>
                  <a:srgbClr val="000000"/>
                </a:solidFill>
                <a:effectLst/>
                <a:ea typeface="Times New Roman" panose="02020603050405020304" pitchFamily="18" charset="0"/>
              </a:rPr>
              <a:t>Shields, AD</a:t>
            </a:r>
            <a:r>
              <a:rPr lang="en-US" sz="1200" dirty="0">
                <a:solidFill>
                  <a:srgbClr val="000000"/>
                </a:solidFill>
                <a:ea typeface="Times New Roman" panose="02020603050405020304" pitchFamily="18" charset="0"/>
              </a:rPr>
              <a:t> et al</a:t>
            </a:r>
            <a:r>
              <a:rPr lang="en-US" sz="1200" dirty="0">
                <a:solidFill>
                  <a:srgbClr val="000000"/>
                </a:solidFill>
                <a:effectLst/>
                <a:ea typeface="Times New Roman" panose="02020603050405020304" pitchFamily="18" charset="0"/>
              </a:rPr>
              <a:t>. (2023) SMFM Consult Series #67: Maternal Sepsis. </a:t>
            </a:r>
            <a:r>
              <a:rPr lang="en-US" sz="1200" i="1" dirty="0">
                <a:solidFill>
                  <a:srgbClr val="000000"/>
                </a:solidFill>
                <a:effectLst/>
                <a:ea typeface="Times New Roman" panose="02020603050405020304" pitchFamily="18" charset="0"/>
              </a:rPr>
              <a:t>Am J </a:t>
            </a:r>
            <a:r>
              <a:rPr lang="en-US" sz="1200" i="1" dirty="0" err="1">
                <a:solidFill>
                  <a:srgbClr val="000000"/>
                </a:solidFill>
                <a:effectLst/>
                <a:ea typeface="Times New Roman" panose="02020603050405020304" pitchFamily="18" charset="0"/>
              </a:rPr>
              <a:t>Obstet</a:t>
            </a:r>
            <a:r>
              <a:rPr lang="en-US" sz="1200" i="1" dirty="0">
                <a:solidFill>
                  <a:srgbClr val="000000"/>
                </a:solidFill>
                <a:effectLst/>
                <a:ea typeface="Times New Roman" panose="02020603050405020304" pitchFamily="18" charset="0"/>
              </a:rPr>
              <a:t> </a:t>
            </a:r>
            <a:r>
              <a:rPr lang="en-US" sz="1200" i="1" dirty="0" err="1">
                <a:solidFill>
                  <a:srgbClr val="000000"/>
                </a:solidFill>
                <a:effectLst/>
                <a:ea typeface="Times New Roman" panose="02020603050405020304" pitchFamily="18" charset="0"/>
              </a:rPr>
              <a:t>Gynecol</a:t>
            </a:r>
            <a:r>
              <a:rPr lang="en-US" sz="1200" dirty="0">
                <a:solidFill>
                  <a:srgbClr val="000000"/>
                </a:solidFill>
                <a:effectLst/>
                <a:ea typeface="Times New Roman" panose="02020603050405020304" pitchFamily="18" charset="0"/>
              </a:rPr>
              <a:t>, 229(3), PB2-B19. </a:t>
            </a:r>
          </a:p>
          <a:p>
            <a:r>
              <a:rPr lang="en-US" sz="1200" dirty="0">
                <a:solidFill>
                  <a:srgbClr val="000000"/>
                </a:solidFill>
                <a:effectLst/>
                <a:ea typeface="Times New Roman" panose="02020603050405020304" pitchFamily="18" charset="0"/>
              </a:rPr>
              <a:t>.</a:t>
            </a:r>
            <a:endParaRPr lang="en-US" sz="1200" dirty="0">
              <a:effectLst/>
              <a:ea typeface="Times New Roman" panose="02020603050405020304" pitchFamily="18" charset="0"/>
            </a:endParaRPr>
          </a:p>
        </p:txBody>
      </p:sp>
      <p:sp>
        <p:nvSpPr>
          <p:cNvPr id="3" name="Text Placeholder 4">
            <a:extLst>
              <a:ext uri="{FF2B5EF4-FFF2-40B4-BE49-F238E27FC236}">
                <a16:creationId xmlns:a16="http://schemas.microsoft.com/office/drawing/2014/main" id="{DEDCE823-EA46-F141-A3B5-FE309E7D7F86}"/>
              </a:ext>
            </a:extLst>
          </p:cNvPr>
          <p:cNvSpPr>
            <a:spLocks noGrp="1"/>
          </p:cNvSpPr>
          <p:nvPr>
            <p:ph type="body" sz="quarter" idx="10"/>
          </p:nvPr>
        </p:nvSpPr>
        <p:spPr>
          <a:xfrm>
            <a:off x="430922" y="6364641"/>
            <a:ext cx="3314700" cy="274320"/>
          </a:xfrm>
        </p:spPr>
        <p:txBody>
          <a:bodyPr/>
          <a:lstStyle/>
          <a:p>
            <a:r>
              <a:rPr lang="en-US" dirty="0"/>
              <a:t>Prescott et al, 2026</a:t>
            </a:r>
          </a:p>
        </p:txBody>
      </p:sp>
    </p:spTree>
    <p:extLst>
      <p:ext uri="{BB962C8B-B14F-4D97-AF65-F5344CB8AC3E}">
        <p14:creationId xmlns:p14="http://schemas.microsoft.com/office/powerpoint/2010/main" val="10005778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911E-13C0-48CD-DE44-E852AFD66679}"/>
              </a:ext>
            </a:extLst>
          </p:cNvPr>
          <p:cNvSpPr>
            <a:spLocks noGrp="1"/>
          </p:cNvSpPr>
          <p:nvPr>
            <p:ph type="title"/>
          </p:nvPr>
        </p:nvSpPr>
        <p:spPr/>
        <p:txBody>
          <a:bodyPr>
            <a:normAutofit/>
          </a:bodyPr>
          <a:lstStyle/>
          <a:p>
            <a:r>
              <a:rPr lang="en-US" dirty="0"/>
              <a:t>Assessment of Stroke Volume</a:t>
            </a:r>
          </a:p>
        </p:txBody>
      </p:sp>
      <p:sp>
        <p:nvSpPr>
          <p:cNvPr id="4" name="Slide Number Placeholder 3">
            <a:extLst>
              <a:ext uri="{FF2B5EF4-FFF2-40B4-BE49-F238E27FC236}">
                <a16:creationId xmlns:a16="http://schemas.microsoft.com/office/drawing/2014/main" id="{D58EF617-D27D-7982-5BEB-DC86339B9B45}"/>
              </a:ext>
            </a:extLst>
          </p:cNvPr>
          <p:cNvSpPr>
            <a:spLocks noGrp="1"/>
          </p:cNvSpPr>
          <p:nvPr>
            <p:ph type="sldNum" sz="quarter" idx="4"/>
          </p:nvPr>
        </p:nvSpPr>
        <p:spPr/>
        <p:txBody>
          <a:bodyPr/>
          <a:lstStyle/>
          <a:p>
            <a:fld id="{3E654F6E-038B-482B-9D7F-8B6B51C6EA5F}" type="slidenum">
              <a:rPr lang="en-US" smtClean="0"/>
              <a:t>122</a:t>
            </a:fld>
            <a:endParaRPr lang="en-US" dirty="0"/>
          </a:p>
        </p:txBody>
      </p:sp>
      <p:sp>
        <p:nvSpPr>
          <p:cNvPr id="5" name="Text Placeholder 4">
            <a:extLst>
              <a:ext uri="{FF2B5EF4-FFF2-40B4-BE49-F238E27FC236}">
                <a16:creationId xmlns:a16="http://schemas.microsoft.com/office/drawing/2014/main" id="{FBF11E60-F48E-34AE-0D6D-BBAC61A8C60A}"/>
              </a:ext>
            </a:extLst>
          </p:cNvPr>
          <p:cNvSpPr>
            <a:spLocks noGrp="1"/>
          </p:cNvSpPr>
          <p:nvPr>
            <p:ph type="body" sz="quarter" idx="10"/>
          </p:nvPr>
        </p:nvSpPr>
        <p:spPr/>
        <p:txBody>
          <a:bodyPr/>
          <a:lstStyle/>
          <a:p>
            <a:r>
              <a:rPr lang="en-US" dirty="0"/>
              <a:t>Prescott et al, 2026</a:t>
            </a:r>
          </a:p>
        </p:txBody>
      </p:sp>
      <p:graphicFrame>
        <p:nvGraphicFramePr>
          <p:cNvPr id="6" name="Diagram 5">
            <a:extLst>
              <a:ext uri="{FF2B5EF4-FFF2-40B4-BE49-F238E27FC236}">
                <a16:creationId xmlns:a16="http://schemas.microsoft.com/office/drawing/2014/main" id="{FD2F8B40-96E6-3E6C-02D5-F5057FC15825}"/>
              </a:ext>
            </a:extLst>
          </p:cNvPr>
          <p:cNvGraphicFramePr/>
          <p:nvPr>
            <p:extLst>
              <p:ext uri="{D42A27DB-BD31-4B8C-83A1-F6EECF244321}">
                <p14:modId xmlns:p14="http://schemas.microsoft.com/office/powerpoint/2010/main" val="2729108449"/>
              </p:ext>
            </p:extLst>
          </p:nvPr>
        </p:nvGraphicFramePr>
        <p:xfrm>
          <a:off x="1952625" y="83526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69679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lstStyle/>
          <a:p>
            <a:r>
              <a:rPr lang="en-US" dirty="0"/>
              <a:t>#5: Management of Hypotension</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fld id="{3E654F6E-038B-482B-9D7F-8B6B51C6EA5F}" type="slidenum">
              <a:rPr lang="en-US" smtClean="0"/>
              <a:t>123</a:t>
            </a:fld>
            <a:endParaRPr lang="en-US"/>
          </a:p>
        </p:txBody>
      </p:sp>
      <p:grpSp>
        <p:nvGrpSpPr>
          <p:cNvPr id="6" name="Group 5">
            <a:extLst>
              <a:ext uri="{FF2B5EF4-FFF2-40B4-BE49-F238E27FC236}">
                <a16:creationId xmlns:a16="http://schemas.microsoft.com/office/drawing/2014/main" id="{65F7B5D1-ADEC-F6B7-69BB-FAEF6F3BA3D7}"/>
              </a:ext>
            </a:extLst>
          </p:cNvPr>
          <p:cNvGrpSpPr/>
          <p:nvPr/>
        </p:nvGrpSpPr>
        <p:grpSpPr>
          <a:xfrm>
            <a:off x="740229" y="2247749"/>
            <a:ext cx="10863942" cy="2718102"/>
            <a:chOff x="664029" y="2428119"/>
            <a:chExt cx="10863942" cy="2718102"/>
          </a:xfrm>
        </p:grpSpPr>
        <p:sp>
          <p:nvSpPr>
            <p:cNvPr id="7" name="Arrow: Right 6">
              <a:extLst>
                <a:ext uri="{FF2B5EF4-FFF2-40B4-BE49-F238E27FC236}">
                  <a16:creationId xmlns:a16="http://schemas.microsoft.com/office/drawing/2014/main" id="{128D9AF3-E53E-7B63-3223-D5B32BB846EC}"/>
                </a:ext>
              </a:extLst>
            </p:cNvPr>
            <p:cNvSpPr/>
            <p:nvPr/>
          </p:nvSpPr>
          <p:spPr>
            <a:xfrm>
              <a:off x="664029" y="2428119"/>
              <a:ext cx="10863942" cy="2718102"/>
            </a:xfrm>
            <a:prstGeom prst="rightArrow">
              <a:avLst>
                <a:gd name="adj1" fmla="val 57634"/>
                <a:gd name="adj2" fmla="val 69624"/>
              </a:avLst>
            </a:prstGeom>
            <a:solidFill>
              <a:schemeClr val="accent1"/>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4">
              <a:extLst>
                <a:ext uri="{FF2B5EF4-FFF2-40B4-BE49-F238E27FC236}">
                  <a16:creationId xmlns:a16="http://schemas.microsoft.com/office/drawing/2014/main" id="{A025700A-B726-5A0D-B750-CF96BD618DA9}"/>
                </a:ext>
              </a:extLst>
            </p:cNvPr>
            <p:cNvSpPr txBox="1">
              <a:spLocks/>
            </p:cNvSpPr>
            <p:nvPr/>
          </p:nvSpPr>
          <p:spPr>
            <a:xfrm>
              <a:off x="883897" y="3429000"/>
              <a:ext cx="2456575" cy="740230"/>
            </a:xfrm>
            <a:prstGeom prst="roundRect">
              <a:avLst>
                <a:gd name="adj" fmla="val 50000"/>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400" b="1" kern="1200">
                  <a:solidFill>
                    <a:schemeClr val="bg1"/>
                  </a:solidFill>
                </a:rPr>
                <a:t>IV fluids</a:t>
              </a:r>
            </a:p>
          </p:txBody>
        </p:sp>
        <p:sp>
          <p:nvSpPr>
            <p:cNvPr id="10" name="Rectangle: Rounded Corners 6">
              <a:extLst>
                <a:ext uri="{FF2B5EF4-FFF2-40B4-BE49-F238E27FC236}">
                  <a16:creationId xmlns:a16="http://schemas.microsoft.com/office/drawing/2014/main" id="{84A5AEE7-83B4-CFA0-CBF0-489248C357AF}"/>
                </a:ext>
              </a:extLst>
            </p:cNvPr>
            <p:cNvSpPr txBox="1">
              <a:spLocks/>
            </p:cNvSpPr>
            <p:nvPr/>
          </p:nvSpPr>
          <p:spPr>
            <a:xfrm>
              <a:off x="3522657" y="3429000"/>
              <a:ext cx="2456575" cy="740230"/>
            </a:xfrm>
            <a:prstGeom prst="roundRect">
              <a:avLst>
                <a:gd name="adj" fmla="val 50000"/>
              </a:avLst>
            </a:prstGeom>
            <a:solidFill>
              <a:schemeClr val="accent3"/>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400" b="1" kern="1200">
                  <a:solidFill>
                    <a:schemeClr val="bg1"/>
                  </a:solidFill>
                </a:rPr>
                <a:t>Norepinephrine</a:t>
              </a:r>
            </a:p>
          </p:txBody>
        </p:sp>
        <p:sp>
          <p:nvSpPr>
            <p:cNvPr id="12" name="Rectangle: Rounded Corners 8">
              <a:extLst>
                <a:ext uri="{FF2B5EF4-FFF2-40B4-BE49-F238E27FC236}">
                  <a16:creationId xmlns:a16="http://schemas.microsoft.com/office/drawing/2014/main" id="{FE00595C-96DA-51BE-1E67-85471369EBF4}"/>
                </a:ext>
              </a:extLst>
            </p:cNvPr>
            <p:cNvSpPr txBox="1">
              <a:spLocks/>
            </p:cNvSpPr>
            <p:nvPr/>
          </p:nvSpPr>
          <p:spPr>
            <a:xfrm>
              <a:off x="6161417" y="3429000"/>
              <a:ext cx="2456575" cy="740230"/>
            </a:xfrm>
            <a:prstGeom prst="roundRect">
              <a:avLst>
                <a:gd name="adj" fmla="val 50000"/>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400" b="1" kern="1200">
                  <a:solidFill>
                    <a:schemeClr val="bg1"/>
                  </a:solidFill>
                </a:rPr>
                <a:t>Vasopressin</a:t>
              </a:r>
            </a:p>
          </p:txBody>
        </p:sp>
        <p:sp>
          <p:nvSpPr>
            <p:cNvPr id="16" name="Rectangle: Rounded Corners 8">
              <a:extLst>
                <a:ext uri="{FF2B5EF4-FFF2-40B4-BE49-F238E27FC236}">
                  <a16:creationId xmlns:a16="http://schemas.microsoft.com/office/drawing/2014/main" id="{D08AABFB-EC6E-0C73-F101-24498EB15DE2}"/>
                </a:ext>
              </a:extLst>
            </p:cNvPr>
            <p:cNvSpPr txBox="1">
              <a:spLocks/>
            </p:cNvSpPr>
            <p:nvPr/>
          </p:nvSpPr>
          <p:spPr>
            <a:xfrm>
              <a:off x="8800176" y="3429000"/>
              <a:ext cx="2456575" cy="740230"/>
            </a:xfrm>
            <a:prstGeom prst="roundRect">
              <a:avLst>
                <a:gd name="adj" fmla="val 50000"/>
              </a:avLst>
            </a:prstGeom>
            <a:solidFill>
              <a:schemeClr val="accent6"/>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400" b="1" dirty="0">
                  <a:solidFill>
                    <a:schemeClr val="bg1"/>
                  </a:solidFill>
                </a:rPr>
                <a:t>Epinephrine</a:t>
              </a:r>
              <a:endParaRPr lang="en-US" sz="2400" b="1" kern="1200" dirty="0">
                <a:solidFill>
                  <a:schemeClr val="bg1"/>
                </a:solidFill>
              </a:endParaRPr>
            </a:p>
          </p:txBody>
        </p:sp>
      </p:grpSp>
      <p:sp>
        <p:nvSpPr>
          <p:cNvPr id="18" name="TextBox 17">
            <a:extLst>
              <a:ext uri="{FF2B5EF4-FFF2-40B4-BE49-F238E27FC236}">
                <a16:creationId xmlns:a16="http://schemas.microsoft.com/office/drawing/2014/main" id="{3CD518F1-3F6C-6610-9245-1AFC87CC8DD1}"/>
              </a:ext>
            </a:extLst>
          </p:cNvPr>
          <p:cNvSpPr txBox="1"/>
          <p:nvPr/>
        </p:nvSpPr>
        <p:spPr>
          <a:xfrm>
            <a:off x="756746" y="4699501"/>
            <a:ext cx="8891752" cy="461665"/>
          </a:xfrm>
          <a:prstGeom prst="rect">
            <a:avLst/>
          </a:prstGeom>
          <a:solidFill>
            <a:schemeClr val="accent4"/>
          </a:solidFill>
        </p:spPr>
        <p:txBody>
          <a:bodyPr wrap="square" rtlCol="0">
            <a:spAutoFit/>
          </a:bodyPr>
          <a:lstStyle/>
          <a:p>
            <a:pPr algn="ctr"/>
            <a:r>
              <a:rPr lang="en-US" sz="2400" b="1" dirty="0">
                <a:solidFill>
                  <a:schemeClr val="bg1"/>
                </a:solidFill>
              </a:rPr>
              <a:t>Add Dobutamine if cardiac dysfunction persists despite vasopressors</a:t>
            </a:r>
          </a:p>
        </p:txBody>
      </p:sp>
      <p:sp>
        <p:nvSpPr>
          <p:cNvPr id="2" name="Text Placeholder 4">
            <a:extLst>
              <a:ext uri="{FF2B5EF4-FFF2-40B4-BE49-F238E27FC236}">
                <a16:creationId xmlns:a16="http://schemas.microsoft.com/office/drawing/2014/main" id="{9B0321C4-8B85-F7B1-8D4B-B352F7AC4912}"/>
              </a:ext>
            </a:extLst>
          </p:cNvPr>
          <p:cNvSpPr>
            <a:spLocks noGrp="1"/>
          </p:cNvSpPr>
          <p:nvPr>
            <p:ph type="body" sz="quarter" idx="10"/>
          </p:nvPr>
        </p:nvSpPr>
        <p:spPr>
          <a:xfrm>
            <a:off x="295275" y="6432551"/>
            <a:ext cx="3314700" cy="274320"/>
          </a:xfrm>
        </p:spPr>
        <p:txBody>
          <a:bodyPr/>
          <a:lstStyle/>
          <a:p>
            <a:r>
              <a:rPr lang="en-US" dirty="0"/>
              <a:t>Prescott et al, 2026</a:t>
            </a:r>
          </a:p>
        </p:txBody>
      </p:sp>
    </p:spTree>
    <p:extLst>
      <p:ext uri="{BB962C8B-B14F-4D97-AF65-F5344CB8AC3E}">
        <p14:creationId xmlns:p14="http://schemas.microsoft.com/office/powerpoint/2010/main" val="20787835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lstStyle/>
          <a:p>
            <a:r>
              <a:rPr lang="en-US" dirty="0"/>
              <a:t>#5: Management of Hypotension</a:t>
            </a:r>
          </a:p>
        </p:txBody>
      </p:sp>
      <p:sp>
        <p:nvSpPr>
          <p:cNvPr id="2" name="Content Placeholder 1">
            <a:extLst>
              <a:ext uri="{FF2B5EF4-FFF2-40B4-BE49-F238E27FC236}">
                <a16:creationId xmlns:a16="http://schemas.microsoft.com/office/drawing/2014/main" id="{91CC6077-6E73-12BB-C34C-9617F6F33E14}"/>
              </a:ext>
            </a:extLst>
          </p:cNvPr>
          <p:cNvSpPr>
            <a:spLocks noGrp="1"/>
          </p:cNvSpPr>
          <p:nvPr>
            <p:ph idx="1"/>
          </p:nvPr>
        </p:nvSpPr>
        <p:spPr>
          <a:xfrm>
            <a:off x="432346" y="1015998"/>
            <a:ext cx="6294275" cy="5251451"/>
          </a:xfrm>
        </p:spPr>
        <p:txBody>
          <a:bodyPr>
            <a:normAutofit/>
          </a:bodyPr>
          <a:lstStyle/>
          <a:p>
            <a:r>
              <a:rPr lang="en-US" sz="3200" dirty="0"/>
              <a:t>Central venous access necessary</a:t>
            </a:r>
          </a:p>
          <a:p>
            <a:pPr lvl="1"/>
            <a:r>
              <a:rPr lang="en-US" sz="2800" dirty="0"/>
              <a:t>Do not delay vasopressors waiting for central venous access</a:t>
            </a:r>
          </a:p>
          <a:p>
            <a:pPr lvl="1"/>
            <a:r>
              <a:rPr lang="en-US" sz="2800" dirty="0"/>
              <a:t>OK to administer vasopressors peripherally initially</a:t>
            </a:r>
          </a:p>
          <a:p>
            <a:r>
              <a:rPr lang="en-US" sz="3200" dirty="0"/>
              <a:t>Arterial line indicated to monitor blood pressure</a:t>
            </a:r>
          </a:p>
          <a:p>
            <a:r>
              <a:rPr lang="en-US" sz="3200" dirty="0"/>
              <a:t>Continuous ECG </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fld id="{3E654F6E-038B-482B-9D7F-8B6B51C6EA5F}" type="slidenum">
              <a:rPr lang="en-US" smtClean="0"/>
              <a:t>124</a:t>
            </a:fld>
            <a:endParaRPr lang="en-US"/>
          </a:p>
        </p:txBody>
      </p:sp>
      <p:sp>
        <p:nvSpPr>
          <p:cNvPr id="5" name="Text Placeholder 4">
            <a:extLst>
              <a:ext uri="{FF2B5EF4-FFF2-40B4-BE49-F238E27FC236}">
                <a16:creationId xmlns:a16="http://schemas.microsoft.com/office/drawing/2014/main" id="{6B8CA502-3A97-C337-D8F6-C20CF76B14BA}"/>
              </a:ext>
            </a:extLst>
          </p:cNvPr>
          <p:cNvSpPr>
            <a:spLocks noGrp="1"/>
          </p:cNvSpPr>
          <p:nvPr>
            <p:ph type="body" sz="quarter" idx="10"/>
          </p:nvPr>
        </p:nvSpPr>
        <p:spPr/>
        <p:txBody>
          <a:bodyPr/>
          <a:lstStyle/>
          <a:p>
            <a:endParaRPr lang="en-US"/>
          </a:p>
        </p:txBody>
      </p:sp>
      <p:pic>
        <p:nvPicPr>
          <p:cNvPr id="9" name="Picture 2">
            <a:extLst>
              <a:ext uri="{FF2B5EF4-FFF2-40B4-BE49-F238E27FC236}">
                <a16:creationId xmlns:a16="http://schemas.microsoft.com/office/drawing/2014/main" id="{42E1603A-0A75-AB6C-EB57-26E4FCFD2C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8117" r="18117"/>
          <a:stretch>
            <a:fillRect/>
          </a:stretch>
        </p:blipFill>
        <p:spPr bwMode="auto">
          <a:xfrm>
            <a:off x="8681545" y="777765"/>
            <a:ext cx="3426372" cy="35838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2">
            <a:extLst>
              <a:ext uri="{FF2B5EF4-FFF2-40B4-BE49-F238E27FC236}">
                <a16:creationId xmlns:a16="http://schemas.microsoft.com/office/drawing/2014/main" id="{ACF19C2D-1E1F-A0A6-4F28-C1D65DBA7109}"/>
              </a:ext>
            </a:extLst>
          </p:cNvPr>
          <p:cNvSpPr/>
          <p:nvPr/>
        </p:nvSpPr>
        <p:spPr>
          <a:xfrm>
            <a:off x="4834760" y="3783921"/>
            <a:ext cx="3823670" cy="2795555"/>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5336077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DD10AD2-0650-DEB0-FEB4-5BF342E8C5D8}"/>
              </a:ext>
            </a:extLst>
          </p:cNvPr>
          <p:cNvSpPr>
            <a:spLocks noGrp="1"/>
          </p:cNvSpPr>
          <p:nvPr>
            <p:ph type="title"/>
          </p:nvPr>
        </p:nvSpPr>
        <p:spPr>
          <a:xfrm>
            <a:off x="432346" y="0"/>
            <a:ext cx="10515600" cy="781050"/>
          </a:xfrm>
        </p:spPr>
        <p:txBody>
          <a:bodyPr/>
          <a:lstStyle/>
          <a:p>
            <a:endParaRPr lang="en-US"/>
          </a:p>
        </p:txBody>
      </p:sp>
      <p:pic>
        <p:nvPicPr>
          <p:cNvPr id="6" name="Picture 9">
            <a:extLst>
              <a:ext uri="{FF2B5EF4-FFF2-40B4-BE49-F238E27FC236}">
                <a16:creationId xmlns:a16="http://schemas.microsoft.com/office/drawing/2014/main" id="{56D78C55-A452-EFE8-2F17-2580FE6CB9F0}"/>
              </a:ext>
            </a:extLst>
          </p:cNvPr>
          <p:cNvPicPr>
            <a:picLocks noChangeAspect="1"/>
          </p:cNvPicPr>
          <p:nvPr/>
        </p:nvPicPr>
        <p:blipFill>
          <a:blip r:embed="rId2"/>
          <a:stretch>
            <a:fillRect/>
          </a:stretch>
        </p:blipFill>
        <p:spPr bwMode="white">
          <a:xfrm>
            <a:off x="3166469" y="1015998"/>
            <a:ext cx="5967557" cy="5251451"/>
          </a:xfrm>
          <a:prstGeom prst="rect">
            <a:avLst/>
          </a:prstGeom>
          <a:noFill/>
          <a:ln>
            <a:headEnd type="none"/>
            <a:tailEnd type="none"/>
          </a:ln>
        </p:spPr>
      </p:pic>
      <p:sp>
        <p:nvSpPr>
          <p:cNvPr id="4" name="Slide Number Placeholder 3">
            <a:extLst>
              <a:ext uri="{FF2B5EF4-FFF2-40B4-BE49-F238E27FC236}">
                <a16:creationId xmlns:a16="http://schemas.microsoft.com/office/drawing/2014/main" id="{EE709EF3-CF98-BA65-805D-1946DC5082D5}"/>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125</a:t>
            </a:fld>
            <a:endParaRPr lang="en-US"/>
          </a:p>
        </p:txBody>
      </p:sp>
      <p:sp>
        <p:nvSpPr>
          <p:cNvPr id="7" name="Text Placeholder 4">
            <a:extLst>
              <a:ext uri="{FF2B5EF4-FFF2-40B4-BE49-F238E27FC236}">
                <a16:creationId xmlns:a16="http://schemas.microsoft.com/office/drawing/2014/main" id="{CD73E6E2-4F74-9FEB-E93E-6225385991A8}"/>
              </a:ext>
            </a:extLst>
          </p:cNvPr>
          <p:cNvSpPr txBox="1">
            <a:spLocks/>
          </p:cNvSpPr>
          <p:nvPr/>
        </p:nvSpPr>
        <p:spPr>
          <a:xfrm>
            <a:off x="323850" y="6369538"/>
            <a:ext cx="3314700" cy="274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Prescott et al, 2026</a:t>
            </a:r>
          </a:p>
        </p:txBody>
      </p:sp>
    </p:spTree>
    <p:extLst>
      <p:ext uri="{BB962C8B-B14F-4D97-AF65-F5344CB8AC3E}">
        <p14:creationId xmlns:p14="http://schemas.microsoft.com/office/powerpoint/2010/main" val="40681246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a:xfrm>
            <a:off x="432346" y="0"/>
            <a:ext cx="10515600" cy="781050"/>
          </a:xfrm>
        </p:spPr>
        <p:txBody>
          <a:bodyPr/>
          <a:lstStyle/>
          <a:p>
            <a:r>
              <a:rPr lang="en-US"/>
              <a:t>Sepsis: Source Control</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fld id="{3E654F6E-038B-482B-9D7F-8B6B51C6EA5F}" type="slidenum">
              <a:rPr lang="en-US" smtClean="0"/>
              <a:t>126</a:t>
            </a:fld>
            <a:endParaRPr lang="en-US"/>
          </a:p>
        </p:txBody>
      </p:sp>
      <p:grpSp>
        <p:nvGrpSpPr>
          <p:cNvPr id="7" name="Group 6">
            <a:extLst>
              <a:ext uri="{FF2B5EF4-FFF2-40B4-BE49-F238E27FC236}">
                <a16:creationId xmlns:a16="http://schemas.microsoft.com/office/drawing/2014/main" id="{911E2B24-3B43-EF26-1BF3-ACF3FD459A63}"/>
              </a:ext>
            </a:extLst>
          </p:cNvPr>
          <p:cNvGrpSpPr/>
          <p:nvPr/>
        </p:nvGrpSpPr>
        <p:grpSpPr>
          <a:xfrm>
            <a:off x="-536027" y="1177159"/>
            <a:ext cx="13285076" cy="4807859"/>
            <a:chOff x="2275114" y="1905281"/>
            <a:chExt cx="12192000" cy="4150612"/>
          </a:xfrm>
        </p:grpSpPr>
        <p:sp>
          <p:nvSpPr>
            <p:cNvPr id="8" name="Rectangle: Rounded Corners 131">
              <a:extLst>
                <a:ext uri="{FF2B5EF4-FFF2-40B4-BE49-F238E27FC236}">
                  <a16:creationId xmlns:a16="http://schemas.microsoft.com/office/drawing/2014/main" id="{BA389157-72DC-B0EC-3EA8-99B979F55FCA}"/>
                </a:ext>
              </a:extLst>
            </p:cNvPr>
            <p:cNvSpPr/>
            <p:nvPr/>
          </p:nvSpPr>
          <p:spPr>
            <a:xfrm flipV="1">
              <a:off x="7246572" y="3674428"/>
              <a:ext cx="931562" cy="1041273"/>
            </a:xfrm>
            <a:custGeom>
              <a:avLst/>
              <a:gdLst>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4474 w 2097338"/>
                <a:gd name="connsiteY4" fmla="*/ 978378 h 2097338"/>
                <a:gd name="connsiteX5" fmla="*/ 2097338 w 2097338"/>
                <a:gd name="connsiteY5" fmla="*/ 1917407 h 2097338"/>
                <a:gd name="connsiteX6" fmla="*/ 1917407 w 2097338"/>
                <a:gd name="connsiteY6" fmla="*/ 2097338 h 2097338"/>
                <a:gd name="connsiteX7" fmla="*/ 179931 w 2097338"/>
                <a:gd name="connsiteY7" fmla="*/ 2097338 h 2097338"/>
                <a:gd name="connsiteX8" fmla="*/ 0 w 2097338"/>
                <a:gd name="connsiteY8" fmla="*/ 1917407 h 2097338"/>
                <a:gd name="connsiteX9" fmla="*/ 0 w 2097338"/>
                <a:gd name="connsiteY9" fmla="*/ 179931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9" fmla="*/ 271371 w 2097338"/>
                <a:gd name="connsiteY9" fmla="*/ 91440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28198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0" fmla="*/ 967826 w 1917407"/>
                <a:gd name="connsiteY0" fmla="*/ 0 h 2097338"/>
                <a:gd name="connsiteX1" fmla="*/ 1737476 w 1917407"/>
                <a:gd name="connsiteY1" fmla="*/ 0 h 2097338"/>
                <a:gd name="connsiteX2" fmla="*/ 1917407 w 1917407"/>
                <a:gd name="connsiteY2" fmla="*/ 179931 h 2097338"/>
                <a:gd name="connsiteX3" fmla="*/ 1914543 w 1917407"/>
                <a:gd name="connsiteY3" fmla="*/ 978378 h 2097338"/>
                <a:gd name="connsiteX4" fmla="*/ 1917407 w 1917407"/>
                <a:gd name="connsiteY4" fmla="*/ 1917407 h 2097338"/>
                <a:gd name="connsiteX5" fmla="*/ 1737476 w 1917407"/>
                <a:gd name="connsiteY5" fmla="*/ 2097338 h 2097338"/>
                <a:gd name="connsiteX6" fmla="*/ 0 w 1917407"/>
                <a:gd name="connsiteY6" fmla="*/ 2097338 h 2097338"/>
                <a:gd name="connsiteX0" fmla="*/ 0 w 949581"/>
                <a:gd name="connsiteY0" fmla="*/ 0 h 2097338"/>
                <a:gd name="connsiteX1" fmla="*/ 769650 w 949581"/>
                <a:gd name="connsiteY1" fmla="*/ 0 h 2097338"/>
                <a:gd name="connsiteX2" fmla="*/ 949581 w 949581"/>
                <a:gd name="connsiteY2" fmla="*/ 179931 h 2097338"/>
                <a:gd name="connsiteX3" fmla="*/ 946717 w 949581"/>
                <a:gd name="connsiteY3" fmla="*/ 978378 h 2097338"/>
                <a:gd name="connsiteX4" fmla="*/ 949581 w 949581"/>
                <a:gd name="connsiteY4" fmla="*/ 1917407 h 2097338"/>
                <a:gd name="connsiteX5" fmla="*/ 769650 w 949581"/>
                <a:gd name="connsiteY5" fmla="*/ 2097338 h 2097338"/>
                <a:gd name="connsiteX0" fmla="*/ 0 w 949581"/>
                <a:gd name="connsiteY0" fmla="*/ 0 h 1917407"/>
                <a:gd name="connsiteX1" fmla="*/ 769650 w 949581"/>
                <a:gd name="connsiteY1" fmla="*/ 0 h 1917407"/>
                <a:gd name="connsiteX2" fmla="*/ 949581 w 949581"/>
                <a:gd name="connsiteY2" fmla="*/ 179931 h 1917407"/>
                <a:gd name="connsiteX3" fmla="*/ 946717 w 949581"/>
                <a:gd name="connsiteY3" fmla="*/ 978378 h 1917407"/>
                <a:gd name="connsiteX4" fmla="*/ 949581 w 949581"/>
                <a:gd name="connsiteY4" fmla="*/ 1917407 h 1917407"/>
                <a:gd name="connsiteX0" fmla="*/ 0 w 949581"/>
                <a:gd name="connsiteY0" fmla="*/ 0 h 978378"/>
                <a:gd name="connsiteX1" fmla="*/ 769650 w 949581"/>
                <a:gd name="connsiteY1" fmla="*/ 0 h 978378"/>
                <a:gd name="connsiteX2" fmla="*/ 949581 w 949581"/>
                <a:gd name="connsiteY2" fmla="*/ 179931 h 978378"/>
                <a:gd name="connsiteX3" fmla="*/ 946717 w 949581"/>
                <a:gd name="connsiteY3" fmla="*/ 978378 h 978378"/>
                <a:gd name="connsiteX0" fmla="*/ 0 w 949581"/>
                <a:gd name="connsiteY0" fmla="*/ 0 h 1041273"/>
                <a:gd name="connsiteX1" fmla="*/ 769650 w 949581"/>
                <a:gd name="connsiteY1" fmla="*/ 0 h 1041273"/>
                <a:gd name="connsiteX2" fmla="*/ 949581 w 949581"/>
                <a:gd name="connsiteY2" fmla="*/ 179931 h 1041273"/>
                <a:gd name="connsiteX3" fmla="*/ 949136 w 949581"/>
                <a:gd name="connsiteY3" fmla="*/ 1041273 h 1041273"/>
              </a:gdLst>
              <a:ahLst/>
              <a:cxnLst>
                <a:cxn ang="0">
                  <a:pos x="connsiteX0" y="connsiteY0"/>
                </a:cxn>
                <a:cxn ang="0">
                  <a:pos x="connsiteX1" y="connsiteY1"/>
                </a:cxn>
                <a:cxn ang="0">
                  <a:pos x="connsiteX2" y="connsiteY2"/>
                </a:cxn>
                <a:cxn ang="0">
                  <a:pos x="connsiteX3" y="connsiteY3"/>
                </a:cxn>
              </a:cxnLst>
              <a:rect l="l" t="t" r="r" b="b"/>
              <a:pathLst>
                <a:path w="949581" h="1041273">
                  <a:moveTo>
                    <a:pt x="0" y="0"/>
                  </a:moveTo>
                  <a:lnTo>
                    <a:pt x="769650" y="0"/>
                  </a:lnTo>
                  <a:cubicBezTo>
                    <a:pt x="869023" y="0"/>
                    <a:pt x="949581" y="80558"/>
                    <a:pt x="949581" y="179931"/>
                  </a:cubicBezTo>
                  <a:cubicBezTo>
                    <a:pt x="948626" y="446080"/>
                    <a:pt x="950091" y="775124"/>
                    <a:pt x="949136" y="1041273"/>
                  </a:cubicBezTo>
                </a:path>
              </a:pathLst>
            </a:cu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quitecta"/>
                <a:ea typeface="+mn-ea"/>
                <a:cs typeface="+mn-cs"/>
                <a:sym typeface="Arial"/>
              </a:endParaRPr>
            </a:p>
          </p:txBody>
        </p:sp>
        <p:sp>
          <p:nvSpPr>
            <p:cNvPr id="12" name="Rectangle: Rounded Corners 131">
              <a:extLst>
                <a:ext uri="{FF2B5EF4-FFF2-40B4-BE49-F238E27FC236}">
                  <a16:creationId xmlns:a16="http://schemas.microsoft.com/office/drawing/2014/main" id="{2BF6F710-88A4-E974-F4DB-D6BD20B64B00}"/>
                </a:ext>
              </a:extLst>
            </p:cNvPr>
            <p:cNvSpPr/>
            <p:nvPr/>
          </p:nvSpPr>
          <p:spPr>
            <a:xfrm rot="10800000" flipV="1">
              <a:off x="8179058" y="3510661"/>
              <a:ext cx="931562" cy="179931"/>
            </a:xfrm>
            <a:custGeom>
              <a:avLst/>
              <a:gdLst>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4474 w 2097338"/>
                <a:gd name="connsiteY4" fmla="*/ 978378 h 2097338"/>
                <a:gd name="connsiteX5" fmla="*/ 2097338 w 2097338"/>
                <a:gd name="connsiteY5" fmla="*/ 1917407 h 2097338"/>
                <a:gd name="connsiteX6" fmla="*/ 1917407 w 2097338"/>
                <a:gd name="connsiteY6" fmla="*/ 2097338 h 2097338"/>
                <a:gd name="connsiteX7" fmla="*/ 179931 w 2097338"/>
                <a:gd name="connsiteY7" fmla="*/ 2097338 h 2097338"/>
                <a:gd name="connsiteX8" fmla="*/ 0 w 2097338"/>
                <a:gd name="connsiteY8" fmla="*/ 1917407 h 2097338"/>
                <a:gd name="connsiteX9" fmla="*/ 0 w 2097338"/>
                <a:gd name="connsiteY9" fmla="*/ 179931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9" fmla="*/ 271371 w 2097338"/>
                <a:gd name="connsiteY9" fmla="*/ 91440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28198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0" fmla="*/ 967826 w 1917407"/>
                <a:gd name="connsiteY0" fmla="*/ 0 h 2097338"/>
                <a:gd name="connsiteX1" fmla="*/ 1737476 w 1917407"/>
                <a:gd name="connsiteY1" fmla="*/ 0 h 2097338"/>
                <a:gd name="connsiteX2" fmla="*/ 1917407 w 1917407"/>
                <a:gd name="connsiteY2" fmla="*/ 179931 h 2097338"/>
                <a:gd name="connsiteX3" fmla="*/ 1914543 w 1917407"/>
                <a:gd name="connsiteY3" fmla="*/ 978378 h 2097338"/>
                <a:gd name="connsiteX4" fmla="*/ 1917407 w 1917407"/>
                <a:gd name="connsiteY4" fmla="*/ 1917407 h 2097338"/>
                <a:gd name="connsiteX5" fmla="*/ 1737476 w 1917407"/>
                <a:gd name="connsiteY5" fmla="*/ 2097338 h 2097338"/>
                <a:gd name="connsiteX6" fmla="*/ 0 w 1917407"/>
                <a:gd name="connsiteY6" fmla="*/ 2097338 h 2097338"/>
                <a:gd name="connsiteX0" fmla="*/ 0 w 949581"/>
                <a:gd name="connsiteY0" fmla="*/ 0 h 2097338"/>
                <a:gd name="connsiteX1" fmla="*/ 769650 w 949581"/>
                <a:gd name="connsiteY1" fmla="*/ 0 h 2097338"/>
                <a:gd name="connsiteX2" fmla="*/ 949581 w 949581"/>
                <a:gd name="connsiteY2" fmla="*/ 179931 h 2097338"/>
                <a:gd name="connsiteX3" fmla="*/ 946717 w 949581"/>
                <a:gd name="connsiteY3" fmla="*/ 978378 h 2097338"/>
                <a:gd name="connsiteX4" fmla="*/ 949581 w 949581"/>
                <a:gd name="connsiteY4" fmla="*/ 1917407 h 2097338"/>
                <a:gd name="connsiteX5" fmla="*/ 769650 w 949581"/>
                <a:gd name="connsiteY5" fmla="*/ 2097338 h 2097338"/>
                <a:gd name="connsiteX0" fmla="*/ 0 w 949581"/>
                <a:gd name="connsiteY0" fmla="*/ 0 h 1917407"/>
                <a:gd name="connsiteX1" fmla="*/ 769650 w 949581"/>
                <a:gd name="connsiteY1" fmla="*/ 0 h 1917407"/>
                <a:gd name="connsiteX2" fmla="*/ 949581 w 949581"/>
                <a:gd name="connsiteY2" fmla="*/ 179931 h 1917407"/>
                <a:gd name="connsiteX3" fmla="*/ 946717 w 949581"/>
                <a:gd name="connsiteY3" fmla="*/ 978378 h 1917407"/>
                <a:gd name="connsiteX4" fmla="*/ 949581 w 949581"/>
                <a:gd name="connsiteY4" fmla="*/ 1917407 h 1917407"/>
                <a:gd name="connsiteX0" fmla="*/ 0 w 949581"/>
                <a:gd name="connsiteY0" fmla="*/ 0 h 978378"/>
                <a:gd name="connsiteX1" fmla="*/ 769650 w 949581"/>
                <a:gd name="connsiteY1" fmla="*/ 0 h 978378"/>
                <a:gd name="connsiteX2" fmla="*/ 949581 w 949581"/>
                <a:gd name="connsiteY2" fmla="*/ 179931 h 978378"/>
                <a:gd name="connsiteX3" fmla="*/ 946717 w 949581"/>
                <a:gd name="connsiteY3" fmla="*/ 978378 h 978378"/>
                <a:gd name="connsiteX0" fmla="*/ 0 w 949581"/>
                <a:gd name="connsiteY0" fmla="*/ 0 h 179931"/>
                <a:gd name="connsiteX1" fmla="*/ 769650 w 949581"/>
                <a:gd name="connsiteY1" fmla="*/ 0 h 179931"/>
                <a:gd name="connsiteX2" fmla="*/ 949581 w 949581"/>
                <a:gd name="connsiteY2" fmla="*/ 179931 h 179931"/>
              </a:gdLst>
              <a:ahLst/>
              <a:cxnLst>
                <a:cxn ang="0">
                  <a:pos x="connsiteX0" y="connsiteY0"/>
                </a:cxn>
                <a:cxn ang="0">
                  <a:pos x="connsiteX1" y="connsiteY1"/>
                </a:cxn>
                <a:cxn ang="0">
                  <a:pos x="connsiteX2" y="connsiteY2"/>
                </a:cxn>
              </a:cxnLst>
              <a:rect l="l" t="t" r="r" b="b"/>
              <a:pathLst>
                <a:path w="949581" h="179931">
                  <a:moveTo>
                    <a:pt x="0" y="0"/>
                  </a:moveTo>
                  <a:lnTo>
                    <a:pt x="769650" y="0"/>
                  </a:lnTo>
                  <a:cubicBezTo>
                    <a:pt x="869023" y="0"/>
                    <a:pt x="949581" y="80558"/>
                    <a:pt x="949581" y="179931"/>
                  </a:cubicBezTo>
                </a:path>
              </a:pathLst>
            </a:cu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quitecta"/>
                <a:ea typeface="+mn-ea"/>
                <a:cs typeface="+mn-cs"/>
                <a:sym typeface="Arial"/>
              </a:endParaRPr>
            </a:p>
          </p:txBody>
        </p:sp>
        <p:sp>
          <p:nvSpPr>
            <p:cNvPr id="19" name="Rectangle: Rounded Corners 131">
              <a:extLst>
                <a:ext uri="{FF2B5EF4-FFF2-40B4-BE49-F238E27FC236}">
                  <a16:creationId xmlns:a16="http://schemas.microsoft.com/office/drawing/2014/main" id="{2F4903C6-C124-CB1C-D9FD-479406B25935}"/>
                </a:ext>
              </a:extLst>
            </p:cNvPr>
            <p:cNvSpPr/>
            <p:nvPr/>
          </p:nvSpPr>
          <p:spPr>
            <a:xfrm flipH="1" flipV="1">
              <a:off x="9970403" y="3674428"/>
              <a:ext cx="931562" cy="1041273"/>
            </a:xfrm>
            <a:custGeom>
              <a:avLst/>
              <a:gdLst>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4474 w 2097338"/>
                <a:gd name="connsiteY4" fmla="*/ 978378 h 2097338"/>
                <a:gd name="connsiteX5" fmla="*/ 2097338 w 2097338"/>
                <a:gd name="connsiteY5" fmla="*/ 1917407 h 2097338"/>
                <a:gd name="connsiteX6" fmla="*/ 1917407 w 2097338"/>
                <a:gd name="connsiteY6" fmla="*/ 2097338 h 2097338"/>
                <a:gd name="connsiteX7" fmla="*/ 179931 w 2097338"/>
                <a:gd name="connsiteY7" fmla="*/ 2097338 h 2097338"/>
                <a:gd name="connsiteX8" fmla="*/ 0 w 2097338"/>
                <a:gd name="connsiteY8" fmla="*/ 1917407 h 2097338"/>
                <a:gd name="connsiteX9" fmla="*/ 0 w 2097338"/>
                <a:gd name="connsiteY9" fmla="*/ 179931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9" fmla="*/ 271371 w 2097338"/>
                <a:gd name="connsiteY9" fmla="*/ 91440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28198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0" fmla="*/ 967826 w 1917407"/>
                <a:gd name="connsiteY0" fmla="*/ 0 h 2097338"/>
                <a:gd name="connsiteX1" fmla="*/ 1737476 w 1917407"/>
                <a:gd name="connsiteY1" fmla="*/ 0 h 2097338"/>
                <a:gd name="connsiteX2" fmla="*/ 1917407 w 1917407"/>
                <a:gd name="connsiteY2" fmla="*/ 179931 h 2097338"/>
                <a:gd name="connsiteX3" fmla="*/ 1914543 w 1917407"/>
                <a:gd name="connsiteY3" fmla="*/ 978378 h 2097338"/>
                <a:gd name="connsiteX4" fmla="*/ 1917407 w 1917407"/>
                <a:gd name="connsiteY4" fmla="*/ 1917407 h 2097338"/>
                <a:gd name="connsiteX5" fmla="*/ 1737476 w 1917407"/>
                <a:gd name="connsiteY5" fmla="*/ 2097338 h 2097338"/>
                <a:gd name="connsiteX6" fmla="*/ 0 w 1917407"/>
                <a:gd name="connsiteY6" fmla="*/ 2097338 h 2097338"/>
                <a:gd name="connsiteX0" fmla="*/ 0 w 949581"/>
                <a:gd name="connsiteY0" fmla="*/ 0 h 2097338"/>
                <a:gd name="connsiteX1" fmla="*/ 769650 w 949581"/>
                <a:gd name="connsiteY1" fmla="*/ 0 h 2097338"/>
                <a:gd name="connsiteX2" fmla="*/ 949581 w 949581"/>
                <a:gd name="connsiteY2" fmla="*/ 179931 h 2097338"/>
                <a:gd name="connsiteX3" fmla="*/ 946717 w 949581"/>
                <a:gd name="connsiteY3" fmla="*/ 978378 h 2097338"/>
                <a:gd name="connsiteX4" fmla="*/ 949581 w 949581"/>
                <a:gd name="connsiteY4" fmla="*/ 1917407 h 2097338"/>
                <a:gd name="connsiteX5" fmla="*/ 769650 w 949581"/>
                <a:gd name="connsiteY5" fmla="*/ 2097338 h 2097338"/>
                <a:gd name="connsiteX0" fmla="*/ 0 w 949581"/>
                <a:gd name="connsiteY0" fmla="*/ 0 h 1917407"/>
                <a:gd name="connsiteX1" fmla="*/ 769650 w 949581"/>
                <a:gd name="connsiteY1" fmla="*/ 0 h 1917407"/>
                <a:gd name="connsiteX2" fmla="*/ 949581 w 949581"/>
                <a:gd name="connsiteY2" fmla="*/ 179931 h 1917407"/>
                <a:gd name="connsiteX3" fmla="*/ 946717 w 949581"/>
                <a:gd name="connsiteY3" fmla="*/ 978378 h 1917407"/>
                <a:gd name="connsiteX4" fmla="*/ 949581 w 949581"/>
                <a:gd name="connsiteY4" fmla="*/ 1917407 h 1917407"/>
                <a:gd name="connsiteX0" fmla="*/ 0 w 949581"/>
                <a:gd name="connsiteY0" fmla="*/ 0 h 978378"/>
                <a:gd name="connsiteX1" fmla="*/ 769650 w 949581"/>
                <a:gd name="connsiteY1" fmla="*/ 0 h 978378"/>
                <a:gd name="connsiteX2" fmla="*/ 949581 w 949581"/>
                <a:gd name="connsiteY2" fmla="*/ 179931 h 978378"/>
                <a:gd name="connsiteX3" fmla="*/ 946717 w 949581"/>
                <a:gd name="connsiteY3" fmla="*/ 978378 h 978378"/>
                <a:gd name="connsiteX0" fmla="*/ 0 w 949581"/>
                <a:gd name="connsiteY0" fmla="*/ 0 h 1041273"/>
                <a:gd name="connsiteX1" fmla="*/ 769650 w 949581"/>
                <a:gd name="connsiteY1" fmla="*/ 0 h 1041273"/>
                <a:gd name="connsiteX2" fmla="*/ 949581 w 949581"/>
                <a:gd name="connsiteY2" fmla="*/ 179931 h 1041273"/>
                <a:gd name="connsiteX3" fmla="*/ 949136 w 949581"/>
                <a:gd name="connsiteY3" fmla="*/ 1041273 h 1041273"/>
              </a:gdLst>
              <a:ahLst/>
              <a:cxnLst>
                <a:cxn ang="0">
                  <a:pos x="connsiteX0" y="connsiteY0"/>
                </a:cxn>
                <a:cxn ang="0">
                  <a:pos x="connsiteX1" y="connsiteY1"/>
                </a:cxn>
                <a:cxn ang="0">
                  <a:pos x="connsiteX2" y="connsiteY2"/>
                </a:cxn>
                <a:cxn ang="0">
                  <a:pos x="connsiteX3" y="connsiteY3"/>
                </a:cxn>
              </a:cxnLst>
              <a:rect l="l" t="t" r="r" b="b"/>
              <a:pathLst>
                <a:path w="949581" h="1041273">
                  <a:moveTo>
                    <a:pt x="0" y="0"/>
                  </a:moveTo>
                  <a:lnTo>
                    <a:pt x="769650" y="0"/>
                  </a:lnTo>
                  <a:cubicBezTo>
                    <a:pt x="869023" y="0"/>
                    <a:pt x="949581" y="80558"/>
                    <a:pt x="949581" y="179931"/>
                  </a:cubicBezTo>
                  <a:cubicBezTo>
                    <a:pt x="948626" y="446080"/>
                    <a:pt x="950091" y="775124"/>
                    <a:pt x="949136" y="1041273"/>
                  </a:cubicBezTo>
                </a:path>
              </a:pathLst>
            </a:cu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quitecta"/>
                <a:ea typeface="+mn-ea"/>
                <a:cs typeface="+mn-cs"/>
                <a:sym typeface="Arial"/>
              </a:endParaRPr>
            </a:p>
          </p:txBody>
        </p:sp>
        <p:sp>
          <p:nvSpPr>
            <p:cNvPr id="26" name="Rectangle: Rounded Corners 131">
              <a:extLst>
                <a:ext uri="{FF2B5EF4-FFF2-40B4-BE49-F238E27FC236}">
                  <a16:creationId xmlns:a16="http://schemas.microsoft.com/office/drawing/2014/main" id="{426C674F-87F7-9F92-99CB-049156F0B9BA}"/>
                </a:ext>
              </a:extLst>
            </p:cNvPr>
            <p:cNvSpPr/>
            <p:nvPr/>
          </p:nvSpPr>
          <p:spPr>
            <a:xfrm rot="10800000" flipH="1" flipV="1">
              <a:off x="9037917" y="3510661"/>
              <a:ext cx="931562" cy="179931"/>
            </a:xfrm>
            <a:custGeom>
              <a:avLst/>
              <a:gdLst>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4474 w 2097338"/>
                <a:gd name="connsiteY4" fmla="*/ 978378 h 2097338"/>
                <a:gd name="connsiteX5" fmla="*/ 2097338 w 2097338"/>
                <a:gd name="connsiteY5" fmla="*/ 1917407 h 2097338"/>
                <a:gd name="connsiteX6" fmla="*/ 1917407 w 2097338"/>
                <a:gd name="connsiteY6" fmla="*/ 2097338 h 2097338"/>
                <a:gd name="connsiteX7" fmla="*/ 179931 w 2097338"/>
                <a:gd name="connsiteY7" fmla="*/ 2097338 h 2097338"/>
                <a:gd name="connsiteX8" fmla="*/ 0 w 2097338"/>
                <a:gd name="connsiteY8" fmla="*/ 1917407 h 2097338"/>
                <a:gd name="connsiteX9" fmla="*/ 0 w 2097338"/>
                <a:gd name="connsiteY9" fmla="*/ 179931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9" fmla="*/ 271371 w 2097338"/>
                <a:gd name="connsiteY9" fmla="*/ 91440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28198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0" fmla="*/ 967826 w 1917407"/>
                <a:gd name="connsiteY0" fmla="*/ 0 h 2097338"/>
                <a:gd name="connsiteX1" fmla="*/ 1737476 w 1917407"/>
                <a:gd name="connsiteY1" fmla="*/ 0 h 2097338"/>
                <a:gd name="connsiteX2" fmla="*/ 1917407 w 1917407"/>
                <a:gd name="connsiteY2" fmla="*/ 179931 h 2097338"/>
                <a:gd name="connsiteX3" fmla="*/ 1914543 w 1917407"/>
                <a:gd name="connsiteY3" fmla="*/ 978378 h 2097338"/>
                <a:gd name="connsiteX4" fmla="*/ 1917407 w 1917407"/>
                <a:gd name="connsiteY4" fmla="*/ 1917407 h 2097338"/>
                <a:gd name="connsiteX5" fmla="*/ 1737476 w 1917407"/>
                <a:gd name="connsiteY5" fmla="*/ 2097338 h 2097338"/>
                <a:gd name="connsiteX6" fmla="*/ 0 w 1917407"/>
                <a:gd name="connsiteY6" fmla="*/ 2097338 h 2097338"/>
                <a:gd name="connsiteX0" fmla="*/ 0 w 949581"/>
                <a:gd name="connsiteY0" fmla="*/ 0 h 2097338"/>
                <a:gd name="connsiteX1" fmla="*/ 769650 w 949581"/>
                <a:gd name="connsiteY1" fmla="*/ 0 h 2097338"/>
                <a:gd name="connsiteX2" fmla="*/ 949581 w 949581"/>
                <a:gd name="connsiteY2" fmla="*/ 179931 h 2097338"/>
                <a:gd name="connsiteX3" fmla="*/ 946717 w 949581"/>
                <a:gd name="connsiteY3" fmla="*/ 978378 h 2097338"/>
                <a:gd name="connsiteX4" fmla="*/ 949581 w 949581"/>
                <a:gd name="connsiteY4" fmla="*/ 1917407 h 2097338"/>
                <a:gd name="connsiteX5" fmla="*/ 769650 w 949581"/>
                <a:gd name="connsiteY5" fmla="*/ 2097338 h 2097338"/>
                <a:gd name="connsiteX0" fmla="*/ 0 w 949581"/>
                <a:gd name="connsiteY0" fmla="*/ 0 h 1917407"/>
                <a:gd name="connsiteX1" fmla="*/ 769650 w 949581"/>
                <a:gd name="connsiteY1" fmla="*/ 0 h 1917407"/>
                <a:gd name="connsiteX2" fmla="*/ 949581 w 949581"/>
                <a:gd name="connsiteY2" fmla="*/ 179931 h 1917407"/>
                <a:gd name="connsiteX3" fmla="*/ 946717 w 949581"/>
                <a:gd name="connsiteY3" fmla="*/ 978378 h 1917407"/>
                <a:gd name="connsiteX4" fmla="*/ 949581 w 949581"/>
                <a:gd name="connsiteY4" fmla="*/ 1917407 h 1917407"/>
                <a:gd name="connsiteX0" fmla="*/ 0 w 949581"/>
                <a:gd name="connsiteY0" fmla="*/ 0 h 978378"/>
                <a:gd name="connsiteX1" fmla="*/ 769650 w 949581"/>
                <a:gd name="connsiteY1" fmla="*/ 0 h 978378"/>
                <a:gd name="connsiteX2" fmla="*/ 949581 w 949581"/>
                <a:gd name="connsiteY2" fmla="*/ 179931 h 978378"/>
                <a:gd name="connsiteX3" fmla="*/ 946717 w 949581"/>
                <a:gd name="connsiteY3" fmla="*/ 978378 h 978378"/>
                <a:gd name="connsiteX0" fmla="*/ 0 w 949581"/>
                <a:gd name="connsiteY0" fmla="*/ 0 h 179931"/>
                <a:gd name="connsiteX1" fmla="*/ 769650 w 949581"/>
                <a:gd name="connsiteY1" fmla="*/ 0 h 179931"/>
                <a:gd name="connsiteX2" fmla="*/ 949581 w 949581"/>
                <a:gd name="connsiteY2" fmla="*/ 179931 h 179931"/>
              </a:gdLst>
              <a:ahLst/>
              <a:cxnLst>
                <a:cxn ang="0">
                  <a:pos x="connsiteX0" y="connsiteY0"/>
                </a:cxn>
                <a:cxn ang="0">
                  <a:pos x="connsiteX1" y="connsiteY1"/>
                </a:cxn>
                <a:cxn ang="0">
                  <a:pos x="connsiteX2" y="connsiteY2"/>
                </a:cxn>
              </a:cxnLst>
              <a:rect l="l" t="t" r="r" b="b"/>
              <a:pathLst>
                <a:path w="949581" h="179931">
                  <a:moveTo>
                    <a:pt x="0" y="0"/>
                  </a:moveTo>
                  <a:lnTo>
                    <a:pt x="769650" y="0"/>
                  </a:lnTo>
                  <a:cubicBezTo>
                    <a:pt x="869023" y="0"/>
                    <a:pt x="949581" y="80558"/>
                    <a:pt x="949581" y="179931"/>
                  </a:cubicBezTo>
                </a:path>
              </a:pathLst>
            </a:cu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quitecta"/>
                <a:ea typeface="+mn-ea"/>
                <a:cs typeface="+mn-cs"/>
                <a:sym typeface="Arial"/>
              </a:endParaRPr>
            </a:p>
          </p:txBody>
        </p:sp>
        <p:sp>
          <p:nvSpPr>
            <p:cNvPr id="27" name="Rectangle: Rounded Corners 131">
              <a:extLst>
                <a:ext uri="{FF2B5EF4-FFF2-40B4-BE49-F238E27FC236}">
                  <a16:creationId xmlns:a16="http://schemas.microsoft.com/office/drawing/2014/main" id="{437DCA54-242C-7466-8ADE-83EA6CF6F22E}"/>
                </a:ext>
              </a:extLst>
            </p:cNvPr>
            <p:cNvSpPr/>
            <p:nvPr/>
          </p:nvSpPr>
          <p:spPr>
            <a:xfrm>
              <a:off x="5587124" y="3510661"/>
              <a:ext cx="931562" cy="1041273"/>
            </a:xfrm>
            <a:custGeom>
              <a:avLst/>
              <a:gdLst>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4474 w 2097338"/>
                <a:gd name="connsiteY4" fmla="*/ 978378 h 2097338"/>
                <a:gd name="connsiteX5" fmla="*/ 2097338 w 2097338"/>
                <a:gd name="connsiteY5" fmla="*/ 1917407 h 2097338"/>
                <a:gd name="connsiteX6" fmla="*/ 1917407 w 2097338"/>
                <a:gd name="connsiteY6" fmla="*/ 2097338 h 2097338"/>
                <a:gd name="connsiteX7" fmla="*/ 179931 w 2097338"/>
                <a:gd name="connsiteY7" fmla="*/ 2097338 h 2097338"/>
                <a:gd name="connsiteX8" fmla="*/ 0 w 2097338"/>
                <a:gd name="connsiteY8" fmla="*/ 1917407 h 2097338"/>
                <a:gd name="connsiteX9" fmla="*/ 0 w 2097338"/>
                <a:gd name="connsiteY9" fmla="*/ 179931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9" fmla="*/ 271371 w 2097338"/>
                <a:gd name="connsiteY9" fmla="*/ 91440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28198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0" fmla="*/ 967826 w 1917407"/>
                <a:gd name="connsiteY0" fmla="*/ 0 h 2097338"/>
                <a:gd name="connsiteX1" fmla="*/ 1737476 w 1917407"/>
                <a:gd name="connsiteY1" fmla="*/ 0 h 2097338"/>
                <a:gd name="connsiteX2" fmla="*/ 1917407 w 1917407"/>
                <a:gd name="connsiteY2" fmla="*/ 179931 h 2097338"/>
                <a:gd name="connsiteX3" fmla="*/ 1914543 w 1917407"/>
                <a:gd name="connsiteY3" fmla="*/ 978378 h 2097338"/>
                <a:gd name="connsiteX4" fmla="*/ 1917407 w 1917407"/>
                <a:gd name="connsiteY4" fmla="*/ 1917407 h 2097338"/>
                <a:gd name="connsiteX5" fmla="*/ 1737476 w 1917407"/>
                <a:gd name="connsiteY5" fmla="*/ 2097338 h 2097338"/>
                <a:gd name="connsiteX6" fmla="*/ 0 w 1917407"/>
                <a:gd name="connsiteY6" fmla="*/ 2097338 h 2097338"/>
                <a:gd name="connsiteX0" fmla="*/ 0 w 949581"/>
                <a:gd name="connsiteY0" fmla="*/ 0 h 2097338"/>
                <a:gd name="connsiteX1" fmla="*/ 769650 w 949581"/>
                <a:gd name="connsiteY1" fmla="*/ 0 h 2097338"/>
                <a:gd name="connsiteX2" fmla="*/ 949581 w 949581"/>
                <a:gd name="connsiteY2" fmla="*/ 179931 h 2097338"/>
                <a:gd name="connsiteX3" fmla="*/ 946717 w 949581"/>
                <a:gd name="connsiteY3" fmla="*/ 978378 h 2097338"/>
                <a:gd name="connsiteX4" fmla="*/ 949581 w 949581"/>
                <a:gd name="connsiteY4" fmla="*/ 1917407 h 2097338"/>
                <a:gd name="connsiteX5" fmla="*/ 769650 w 949581"/>
                <a:gd name="connsiteY5" fmla="*/ 2097338 h 2097338"/>
                <a:gd name="connsiteX0" fmla="*/ 0 w 949581"/>
                <a:gd name="connsiteY0" fmla="*/ 0 h 1917407"/>
                <a:gd name="connsiteX1" fmla="*/ 769650 w 949581"/>
                <a:gd name="connsiteY1" fmla="*/ 0 h 1917407"/>
                <a:gd name="connsiteX2" fmla="*/ 949581 w 949581"/>
                <a:gd name="connsiteY2" fmla="*/ 179931 h 1917407"/>
                <a:gd name="connsiteX3" fmla="*/ 946717 w 949581"/>
                <a:gd name="connsiteY3" fmla="*/ 978378 h 1917407"/>
                <a:gd name="connsiteX4" fmla="*/ 949581 w 949581"/>
                <a:gd name="connsiteY4" fmla="*/ 1917407 h 1917407"/>
                <a:gd name="connsiteX0" fmla="*/ 0 w 949581"/>
                <a:gd name="connsiteY0" fmla="*/ 0 h 978378"/>
                <a:gd name="connsiteX1" fmla="*/ 769650 w 949581"/>
                <a:gd name="connsiteY1" fmla="*/ 0 h 978378"/>
                <a:gd name="connsiteX2" fmla="*/ 949581 w 949581"/>
                <a:gd name="connsiteY2" fmla="*/ 179931 h 978378"/>
                <a:gd name="connsiteX3" fmla="*/ 946717 w 949581"/>
                <a:gd name="connsiteY3" fmla="*/ 978378 h 978378"/>
                <a:gd name="connsiteX0" fmla="*/ 0 w 949581"/>
                <a:gd name="connsiteY0" fmla="*/ 0 h 1041273"/>
                <a:gd name="connsiteX1" fmla="*/ 769650 w 949581"/>
                <a:gd name="connsiteY1" fmla="*/ 0 h 1041273"/>
                <a:gd name="connsiteX2" fmla="*/ 949581 w 949581"/>
                <a:gd name="connsiteY2" fmla="*/ 179931 h 1041273"/>
                <a:gd name="connsiteX3" fmla="*/ 949136 w 949581"/>
                <a:gd name="connsiteY3" fmla="*/ 1041273 h 1041273"/>
              </a:gdLst>
              <a:ahLst/>
              <a:cxnLst>
                <a:cxn ang="0">
                  <a:pos x="connsiteX0" y="connsiteY0"/>
                </a:cxn>
                <a:cxn ang="0">
                  <a:pos x="connsiteX1" y="connsiteY1"/>
                </a:cxn>
                <a:cxn ang="0">
                  <a:pos x="connsiteX2" y="connsiteY2"/>
                </a:cxn>
                <a:cxn ang="0">
                  <a:pos x="connsiteX3" y="connsiteY3"/>
                </a:cxn>
              </a:cxnLst>
              <a:rect l="l" t="t" r="r" b="b"/>
              <a:pathLst>
                <a:path w="949581" h="1041273">
                  <a:moveTo>
                    <a:pt x="0" y="0"/>
                  </a:moveTo>
                  <a:lnTo>
                    <a:pt x="769650" y="0"/>
                  </a:lnTo>
                  <a:cubicBezTo>
                    <a:pt x="869023" y="0"/>
                    <a:pt x="949581" y="80558"/>
                    <a:pt x="949581" y="179931"/>
                  </a:cubicBezTo>
                  <a:cubicBezTo>
                    <a:pt x="948626" y="446080"/>
                    <a:pt x="950091" y="775124"/>
                    <a:pt x="949136" y="1041273"/>
                  </a:cubicBezTo>
                </a:path>
              </a:pathLst>
            </a:custGeom>
            <a:noFill/>
            <a:ln w="63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quitecta"/>
                <a:ea typeface="+mn-ea"/>
                <a:cs typeface="+mn-cs"/>
                <a:sym typeface="Arial"/>
              </a:endParaRPr>
            </a:p>
          </p:txBody>
        </p:sp>
        <p:sp>
          <p:nvSpPr>
            <p:cNvPr id="28" name="Rectangle: Rounded Corners 131">
              <a:extLst>
                <a:ext uri="{FF2B5EF4-FFF2-40B4-BE49-F238E27FC236}">
                  <a16:creationId xmlns:a16="http://schemas.microsoft.com/office/drawing/2014/main" id="{3C099043-8179-8F2A-FAE4-040799499B0D}"/>
                </a:ext>
              </a:extLst>
            </p:cNvPr>
            <p:cNvSpPr/>
            <p:nvPr/>
          </p:nvSpPr>
          <p:spPr>
            <a:xfrm rot="10800000">
              <a:off x="6519492" y="4535770"/>
              <a:ext cx="931562" cy="179931"/>
            </a:xfrm>
            <a:custGeom>
              <a:avLst/>
              <a:gdLst>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0 w 2097338"/>
                <a:gd name="connsiteY0" fmla="*/ 179931 h 2097338"/>
                <a:gd name="connsiteX1" fmla="*/ 179931 w 2097338"/>
                <a:gd name="connsiteY1" fmla="*/ 0 h 2097338"/>
                <a:gd name="connsiteX2" fmla="*/ 1917407 w 2097338"/>
                <a:gd name="connsiteY2" fmla="*/ 0 h 2097338"/>
                <a:gd name="connsiteX3" fmla="*/ 2097338 w 2097338"/>
                <a:gd name="connsiteY3" fmla="*/ 179931 h 2097338"/>
                <a:gd name="connsiteX4" fmla="*/ 2094474 w 2097338"/>
                <a:gd name="connsiteY4" fmla="*/ 978378 h 2097338"/>
                <a:gd name="connsiteX5" fmla="*/ 2097338 w 2097338"/>
                <a:gd name="connsiteY5" fmla="*/ 1917407 h 2097338"/>
                <a:gd name="connsiteX6" fmla="*/ 1917407 w 2097338"/>
                <a:gd name="connsiteY6" fmla="*/ 2097338 h 2097338"/>
                <a:gd name="connsiteX7" fmla="*/ 179931 w 2097338"/>
                <a:gd name="connsiteY7" fmla="*/ 2097338 h 2097338"/>
                <a:gd name="connsiteX8" fmla="*/ 0 w 2097338"/>
                <a:gd name="connsiteY8" fmla="*/ 1917407 h 2097338"/>
                <a:gd name="connsiteX9" fmla="*/ 0 w 2097338"/>
                <a:gd name="connsiteY9" fmla="*/ 179931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9" fmla="*/ 271371 w 2097338"/>
                <a:gd name="connsiteY9" fmla="*/ 91440 h 2097338"/>
                <a:gd name="connsiteX0" fmla="*/ 179931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28198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8" fmla="*/ 0 w 2097338"/>
                <a:gd name="connsiteY8" fmla="*/ 179931 h 2097338"/>
                <a:gd name="connsiteX0" fmla="*/ 1147757 w 2097338"/>
                <a:gd name="connsiteY0" fmla="*/ 0 h 2097338"/>
                <a:gd name="connsiteX1" fmla="*/ 1917407 w 2097338"/>
                <a:gd name="connsiteY1" fmla="*/ 0 h 2097338"/>
                <a:gd name="connsiteX2" fmla="*/ 2097338 w 2097338"/>
                <a:gd name="connsiteY2" fmla="*/ 179931 h 2097338"/>
                <a:gd name="connsiteX3" fmla="*/ 2094474 w 2097338"/>
                <a:gd name="connsiteY3" fmla="*/ 978378 h 2097338"/>
                <a:gd name="connsiteX4" fmla="*/ 2097338 w 2097338"/>
                <a:gd name="connsiteY4" fmla="*/ 1917407 h 2097338"/>
                <a:gd name="connsiteX5" fmla="*/ 1917407 w 2097338"/>
                <a:gd name="connsiteY5" fmla="*/ 2097338 h 2097338"/>
                <a:gd name="connsiteX6" fmla="*/ 179931 w 2097338"/>
                <a:gd name="connsiteY6" fmla="*/ 2097338 h 2097338"/>
                <a:gd name="connsiteX7" fmla="*/ 0 w 2097338"/>
                <a:gd name="connsiteY7" fmla="*/ 1917407 h 2097338"/>
                <a:gd name="connsiteX0" fmla="*/ 967826 w 1917407"/>
                <a:gd name="connsiteY0" fmla="*/ 0 h 2097338"/>
                <a:gd name="connsiteX1" fmla="*/ 1737476 w 1917407"/>
                <a:gd name="connsiteY1" fmla="*/ 0 h 2097338"/>
                <a:gd name="connsiteX2" fmla="*/ 1917407 w 1917407"/>
                <a:gd name="connsiteY2" fmla="*/ 179931 h 2097338"/>
                <a:gd name="connsiteX3" fmla="*/ 1914543 w 1917407"/>
                <a:gd name="connsiteY3" fmla="*/ 978378 h 2097338"/>
                <a:gd name="connsiteX4" fmla="*/ 1917407 w 1917407"/>
                <a:gd name="connsiteY4" fmla="*/ 1917407 h 2097338"/>
                <a:gd name="connsiteX5" fmla="*/ 1737476 w 1917407"/>
                <a:gd name="connsiteY5" fmla="*/ 2097338 h 2097338"/>
                <a:gd name="connsiteX6" fmla="*/ 0 w 1917407"/>
                <a:gd name="connsiteY6" fmla="*/ 2097338 h 2097338"/>
                <a:gd name="connsiteX0" fmla="*/ 0 w 949581"/>
                <a:gd name="connsiteY0" fmla="*/ 0 h 2097338"/>
                <a:gd name="connsiteX1" fmla="*/ 769650 w 949581"/>
                <a:gd name="connsiteY1" fmla="*/ 0 h 2097338"/>
                <a:gd name="connsiteX2" fmla="*/ 949581 w 949581"/>
                <a:gd name="connsiteY2" fmla="*/ 179931 h 2097338"/>
                <a:gd name="connsiteX3" fmla="*/ 946717 w 949581"/>
                <a:gd name="connsiteY3" fmla="*/ 978378 h 2097338"/>
                <a:gd name="connsiteX4" fmla="*/ 949581 w 949581"/>
                <a:gd name="connsiteY4" fmla="*/ 1917407 h 2097338"/>
                <a:gd name="connsiteX5" fmla="*/ 769650 w 949581"/>
                <a:gd name="connsiteY5" fmla="*/ 2097338 h 2097338"/>
                <a:gd name="connsiteX0" fmla="*/ 0 w 949581"/>
                <a:gd name="connsiteY0" fmla="*/ 0 h 1917407"/>
                <a:gd name="connsiteX1" fmla="*/ 769650 w 949581"/>
                <a:gd name="connsiteY1" fmla="*/ 0 h 1917407"/>
                <a:gd name="connsiteX2" fmla="*/ 949581 w 949581"/>
                <a:gd name="connsiteY2" fmla="*/ 179931 h 1917407"/>
                <a:gd name="connsiteX3" fmla="*/ 946717 w 949581"/>
                <a:gd name="connsiteY3" fmla="*/ 978378 h 1917407"/>
                <a:gd name="connsiteX4" fmla="*/ 949581 w 949581"/>
                <a:gd name="connsiteY4" fmla="*/ 1917407 h 1917407"/>
                <a:gd name="connsiteX0" fmla="*/ 0 w 949581"/>
                <a:gd name="connsiteY0" fmla="*/ 0 h 978378"/>
                <a:gd name="connsiteX1" fmla="*/ 769650 w 949581"/>
                <a:gd name="connsiteY1" fmla="*/ 0 h 978378"/>
                <a:gd name="connsiteX2" fmla="*/ 949581 w 949581"/>
                <a:gd name="connsiteY2" fmla="*/ 179931 h 978378"/>
                <a:gd name="connsiteX3" fmla="*/ 946717 w 949581"/>
                <a:gd name="connsiteY3" fmla="*/ 978378 h 978378"/>
                <a:gd name="connsiteX0" fmla="*/ 0 w 949581"/>
                <a:gd name="connsiteY0" fmla="*/ 0 h 179931"/>
                <a:gd name="connsiteX1" fmla="*/ 769650 w 949581"/>
                <a:gd name="connsiteY1" fmla="*/ 0 h 179931"/>
                <a:gd name="connsiteX2" fmla="*/ 949581 w 949581"/>
                <a:gd name="connsiteY2" fmla="*/ 179931 h 179931"/>
              </a:gdLst>
              <a:ahLst/>
              <a:cxnLst>
                <a:cxn ang="0">
                  <a:pos x="connsiteX0" y="connsiteY0"/>
                </a:cxn>
                <a:cxn ang="0">
                  <a:pos x="connsiteX1" y="connsiteY1"/>
                </a:cxn>
                <a:cxn ang="0">
                  <a:pos x="connsiteX2" y="connsiteY2"/>
                </a:cxn>
              </a:cxnLst>
              <a:rect l="l" t="t" r="r" b="b"/>
              <a:pathLst>
                <a:path w="949581" h="179931">
                  <a:moveTo>
                    <a:pt x="0" y="0"/>
                  </a:moveTo>
                  <a:lnTo>
                    <a:pt x="769650" y="0"/>
                  </a:lnTo>
                  <a:cubicBezTo>
                    <a:pt x="869023" y="0"/>
                    <a:pt x="949581" y="80558"/>
                    <a:pt x="949581" y="179931"/>
                  </a:cubicBezTo>
                </a:path>
              </a:pathLst>
            </a:custGeom>
            <a:noFill/>
            <a:ln w="63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quitecta"/>
                <a:ea typeface="+mn-ea"/>
                <a:cs typeface="+mn-cs"/>
                <a:sym typeface="Arial"/>
              </a:endParaRPr>
            </a:p>
          </p:txBody>
        </p:sp>
        <p:cxnSp>
          <p:nvCxnSpPr>
            <p:cNvPr id="29" name="Straight Connector 28">
              <a:extLst>
                <a:ext uri="{FF2B5EF4-FFF2-40B4-BE49-F238E27FC236}">
                  <a16:creationId xmlns:a16="http://schemas.microsoft.com/office/drawing/2014/main" id="{0E790638-55A2-FC0E-D94D-C30C404595FE}"/>
                </a:ext>
              </a:extLst>
            </p:cNvPr>
            <p:cNvCxnSpPr>
              <a:cxnSpLocks/>
            </p:cNvCxnSpPr>
            <p:nvPr/>
          </p:nvCxnSpPr>
          <p:spPr>
            <a:xfrm flipH="1">
              <a:off x="2275114" y="3510440"/>
              <a:ext cx="374519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BF72C50-FE27-35CD-FF83-3A00D8529E78}"/>
                </a:ext>
              </a:extLst>
            </p:cNvPr>
            <p:cNvCxnSpPr>
              <a:cxnSpLocks/>
            </p:cNvCxnSpPr>
            <p:nvPr/>
          </p:nvCxnSpPr>
          <p:spPr>
            <a:xfrm flipH="1">
              <a:off x="10638450" y="4721473"/>
              <a:ext cx="382866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Flowchart: Connector 30">
              <a:extLst>
                <a:ext uri="{FF2B5EF4-FFF2-40B4-BE49-F238E27FC236}">
                  <a16:creationId xmlns:a16="http://schemas.microsoft.com/office/drawing/2014/main" id="{5529ECB7-115D-A4B5-F5E6-8D7086D81000}"/>
                </a:ext>
              </a:extLst>
            </p:cNvPr>
            <p:cNvSpPr/>
            <p:nvPr/>
          </p:nvSpPr>
          <p:spPr>
            <a:xfrm>
              <a:off x="5198821" y="3295575"/>
              <a:ext cx="608922" cy="620700"/>
            </a:xfrm>
            <a:prstGeom prst="flowChartConnector">
              <a:avLst/>
            </a:prstGeom>
            <a:solidFill>
              <a:schemeClr val="accent5">
                <a:lumMod val="20000"/>
                <a:lumOff val="80000"/>
              </a:schemeClr>
            </a:solid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quitecta"/>
                  <a:ea typeface="+mn-ea"/>
                  <a:cs typeface="+mn-cs"/>
                  <a:sym typeface="Arial"/>
                </a:rPr>
                <a:t>1</a:t>
              </a:r>
            </a:p>
          </p:txBody>
        </p:sp>
        <p:sp>
          <p:nvSpPr>
            <p:cNvPr id="32" name="Oval 31">
              <a:extLst>
                <a:ext uri="{FF2B5EF4-FFF2-40B4-BE49-F238E27FC236}">
                  <a16:creationId xmlns:a16="http://schemas.microsoft.com/office/drawing/2014/main" id="{AD85B36A-D953-F9D2-2A8E-7490B751D807}"/>
                </a:ext>
              </a:extLst>
            </p:cNvPr>
            <p:cNvSpPr/>
            <p:nvPr/>
          </p:nvSpPr>
          <p:spPr>
            <a:xfrm>
              <a:off x="5261787" y="3359759"/>
              <a:ext cx="482991" cy="492333"/>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ea typeface="+mn-ea"/>
                  <a:cs typeface="+mn-cs"/>
                  <a:sym typeface="Arial"/>
                </a:rPr>
                <a:t>01</a:t>
              </a:r>
            </a:p>
          </p:txBody>
        </p:sp>
        <p:cxnSp>
          <p:nvCxnSpPr>
            <p:cNvPr id="33" name="Straight Connector 32">
              <a:extLst>
                <a:ext uri="{FF2B5EF4-FFF2-40B4-BE49-F238E27FC236}">
                  <a16:creationId xmlns:a16="http://schemas.microsoft.com/office/drawing/2014/main" id="{C755D7E4-FB18-4210-3B17-7076A76B84BE}"/>
                </a:ext>
              </a:extLst>
            </p:cNvPr>
            <p:cNvCxnSpPr>
              <a:cxnSpLocks/>
            </p:cNvCxnSpPr>
            <p:nvPr/>
          </p:nvCxnSpPr>
          <p:spPr>
            <a:xfrm>
              <a:off x="5503282" y="3916275"/>
              <a:ext cx="0" cy="113038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4" name="Rectangle: Top Corners Rounded 33">
              <a:extLst>
                <a:ext uri="{FF2B5EF4-FFF2-40B4-BE49-F238E27FC236}">
                  <a16:creationId xmlns:a16="http://schemas.microsoft.com/office/drawing/2014/main" id="{7008EF2F-33CA-EF25-63C5-75F3D7E3261D}"/>
                </a:ext>
              </a:extLst>
            </p:cNvPr>
            <p:cNvSpPr/>
            <p:nvPr/>
          </p:nvSpPr>
          <p:spPr>
            <a:xfrm>
              <a:off x="4455012" y="4380498"/>
              <a:ext cx="2213387" cy="1675395"/>
            </a:xfrm>
            <a:prstGeom prst="round2SameRect">
              <a:avLst>
                <a:gd name="adj1" fmla="val 50000"/>
                <a:gd name="adj2" fmla="val 0"/>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b="0" i="0" u="none" strike="noStrike" kern="0" cap="none" spc="0" normalizeH="0" baseline="0" noProof="0">
                <a:ln>
                  <a:noFill/>
                </a:ln>
                <a:solidFill>
                  <a:prstClr val="white"/>
                </a:solidFill>
                <a:effectLst/>
                <a:uLnTx/>
                <a:uFillTx/>
                <a:latin typeface="Arquitecta"/>
                <a:ea typeface="+mn-ea"/>
                <a:cs typeface="+mn-cs"/>
                <a:sym typeface="Arial"/>
              </a:endParaRPr>
            </a:p>
          </p:txBody>
        </p:sp>
        <p:sp>
          <p:nvSpPr>
            <p:cNvPr id="35" name="TextBox 34">
              <a:extLst>
                <a:ext uri="{FF2B5EF4-FFF2-40B4-BE49-F238E27FC236}">
                  <a16:creationId xmlns:a16="http://schemas.microsoft.com/office/drawing/2014/main" id="{39F1FC4E-B674-BD25-388B-E3F09ADFB81B}"/>
                </a:ext>
              </a:extLst>
            </p:cNvPr>
            <p:cNvSpPr txBox="1"/>
            <p:nvPr/>
          </p:nvSpPr>
          <p:spPr>
            <a:xfrm>
              <a:off x="4363214" y="5015255"/>
              <a:ext cx="2349970" cy="451694"/>
            </a:xfrm>
            <a:prstGeom prst="rect">
              <a:avLst/>
            </a:prstGeom>
            <a:noFill/>
          </p:spPr>
          <p:txBody>
            <a:bodyPr wrap="square" anchor="ctr">
              <a:spAutoFit/>
            </a:bodyPr>
            <a:lstStyle/>
            <a:p>
              <a:pPr algn="ctr">
                <a:buClr>
                  <a:schemeClr val="tx2">
                    <a:lumMod val="65000"/>
                    <a:lumOff val="35000"/>
                  </a:schemeClr>
                </a:buClr>
              </a:pPr>
              <a:r>
                <a:rPr lang="en-US" sz="2800" b="1">
                  <a:solidFill>
                    <a:schemeClr val="bg1"/>
                  </a:solidFill>
                  <a:cs typeface="Arial" panose="020B0604020202020204" pitchFamily="34" charset="0"/>
                </a:rPr>
                <a:t>Drainage</a:t>
              </a:r>
            </a:p>
          </p:txBody>
        </p:sp>
        <p:sp>
          <p:nvSpPr>
            <p:cNvPr id="36" name="Oval 35">
              <a:extLst>
                <a:ext uri="{FF2B5EF4-FFF2-40B4-BE49-F238E27FC236}">
                  <a16:creationId xmlns:a16="http://schemas.microsoft.com/office/drawing/2014/main" id="{1CA082FF-ACFB-EF64-7BBB-5C4E7D61A078}"/>
                </a:ext>
              </a:extLst>
            </p:cNvPr>
            <p:cNvSpPr/>
            <p:nvPr/>
          </p:nvSpPr>
          <p:spPr>
            <a:xfrm flipH="1">
              <a:off x="5467116" y="4448144"/>
              <a:ext cx="72331" cy="73731"/>
            </a:xfrm>
            <a:prstGeom prst="ellipse">
              <a:avLst/>
            </a:prstGeom>
            <a:solidFill>
              <a:schemeClr val="bg2"/>
            </a:solidFill>
            <a:ln w="6350" cap="flat">
              <a:solidFill>
                <a:schemeClr val="accent5"/>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quitecta"/>
                <a:ea typeface="+mn-ea"/>
                <a:cs typeface="Arial"/>
                <a:sym typeface="Arial"/>
              </a:endParaRPr>
            </a:p>
          </p:txBody>
        </p:sp>
        <p:sp>
          <p:nvSpPr>
            <p:cNvPr id="37" name="Flowchart: Connector 36">
              <a:extLst>
                <a:ext uri="{FF2B5EF4-FFF2-40B4-BE49-F238E27FC236}">
                  <a16:creationId xmlns:a16="http://schemas.microsoft.com/office/drawing/2014/main" id="{F0202B1A-13AE-199E-9D20-6F2BBA10CAF6}"/>
                </a:ext>
              </a:extLst>
            </p:cNvPr>
            <p:cNvSpPr/>
            <p:nvPr/>
          </p:nvSpPr>
          <p:spPr>
            <a:xfrm rot="10800000">
              <a:off x="7036575" y="4386079"/>
              <a:ext cx="608922" cy="620700"/>
            </a:xfrm>
            <a:prstGeom prst="flowChartConnector">
              <a:avLst/>
            </a:prstGeom>
            <a:solidFill>
              <a:schemeClr val="accent3">
                <a:lumMod val="20000"/>
                <a:lumOff val="80000"/>
              </a:schemeClr>
            </a:solidFill>
            <a:ln w="63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quitecta"/>
                  <a:ea typeface="+mn-ea"/>
                  <a:cs typeface="+mn-cs"/>
                  <a:sym typeface="Arial"/>
                </a:rPr>
                <a:t>1</a:t>
              </a:r>
            </a:p>
          </p:txBody>
        </p:sp>
        <p:sp>
          <p:nvSpPr>
            <p:cNvPr id="38" name="Oval 37">
              <a:extLst>
                <a:ext uri="{FF2B5EF4-FFF2-40B4-BE49-F238E27FC236}">
                  <a16:creationId xmlns:a16="http://schemas.microsoft.com/office/drawing/2014/main" id="{4CAA44D6-16D9-4BB2-3692-B905AA723E72}"/>
                </a:ext>
              </a:extLst>
            </p:cNvPr>
            <p:cNvSpPr/>
            <p:nvPr/>
          </p:nvSpPr>
          <p:spPr>
            <a:xfrm rot="10800000" flipV="1">
              <a:off x="7099540" y="4450262"/>
              <a:ext cx="482991" cy="4923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ea typeface="+mn-ea"/>
                  <a:cs typeface="+mn-cs"/>
                  <a:sym typeface="Arial"/>
                </a:rPr>
                <a:t>02</a:t>
              </a:r>
            </a:p>
          </p:txBody>
        </p:sp>
        <p:cxnSp>
          <p:nvCxnSpPr>
            <p:cNvPr id="39" name="Straight Connector 38">
              <a:extLst>
                <a:ext uri="{FF2B5EF4-FFF2-40B4-BE49-F238E27FC236}">
                  <a16:creationId xmlns:a16="http://schemas.microsoft.com/office/drawing/2014/main" id="{6D60C8EC-7138-3DAF-59B6-43D3A4A4475A}"/>
                </a:ext>
              </a:extLst>
            </p:cNvPr>
            <p:cNvCxnSpPr>
              <a:cxnSpLocks/>
            </p:cNvCxnSpPr>
            <p:nvPr/>
          </p:nvCxnSpPr>
          <p:spPr>
            <a:xfrm rot="10800000">
              <a:off x="7341036" y="3255692"/>
              <a:ext cx="0" cy="113038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Rectangle: Top Corners Rounded 39">
              <a:extLst>
                <a:ext uri="{FF2B5EF4-FFF2-40B4-BE49-F238E27FC236}">
                  <a16:creationId xmlns:a16="http://schemas.microsoft.com/office/drawing/2014/main" id="{0AE28C21-2829-F492-DA1F-0FEFCE48019B}"/>
                </a:ext>
              </a:extLst>
            </p:cNvPr>
            <p:cNvSpPr/>
            <p:nvPr/>
          </p:nvSpPr>
          <p:spPr>
            <a:xfrm rot="10800000">
              <a:off x="6292760" y="1905281"/>
              <a:ext cx="2213389" cy="1790448"/>
            </a:xfrm>
            <a:prstGeom prst="round2SameRect">
              <a:avLst>
                <a:gd name="adj1" fmla="val 50000"/>
                <a:gd name="adj2" fmla="val 0"/>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b="0" i="0" u="none" strike="noStrike" kern="0" cap="none" spc="0" normalizeH="0" baseline="0" noProof="0">
                <a:ln>
                  <a:noFill/>
                </a:ln>
                <a:solidFill>
                  <a:prstClr val="white"/>
                </a:solidFill>
                <a:effectLst/>
                <a:uLnTx/>
                <a:uFillTx/>
                <a:latin typeface="Arquitecta"/>
                <a:ea typeface="+mn-ea"/>
                <a:cs typeface="+mn-cs"/>
                <a:sym typeface="Arial"/>
              </a:endParaRPr>
            </a:p>
          </p:txBody>
        </p:sp>
        <p:sp>
          <p:nvSpPr>
            <p:cNvPr id="41" name="TextBox 40">
              <a:extLst>
                <a:ext uri="{FF2B5EF4-FFF2-40B4-BE49-F238E27FC236}">
                  <a16:creationId xmlns:a16="http://schemas.microsoft.com/office/drawing/2014/main" id="{98973D73-EA17-2FBC-E61A-847280F99CFF}"/>
                </a:ext>
              </a:extLst>
            </p:cNvPr>
            <p:cNvSpPr txBox="1"/>
            <p:nvPr/>
          </p:nvSpPr>
          <p:spPr>
            <a:xfrm>
              <a:off x="6306963" y="2416160"/>
              <a:ext cx="2160606" cy="451694"/>
            </a:xfrm>
            <a:prstGeom prst="rect">
              <a:avLst/>
            </a:prstGeom>
            <a:noFill/>
          </p:spPr>
          <p:txBody>
            <a:bodyPr wrap="square" anchor="ctr">
              <a:spAutoFit/>
            </a:bodyPr>
            <a:lstStyle/>
            <a:p>
              <a:pPr algn="ctr">
                <a:buClr>
                  <a:schemeClr val="tx2">
                    <a:lumMod val="65000"/>
                    <a:lumOff val="35000"/>
                  </a:schemeClr>
                </a:buClr>
              </a:pPr>
              <a:r>
                <a:rPr lang="en-US" sz="2800" b="1">
                  <a:solidFill>
                    <a:schemeClr val="bg1"/>
                  </a:solidFill>
                  <a:cs typeface="Arial" panose="020B0604020202020204" pitchFamily="34" charset="0"/>
                </a:rPr>
                <a:t>Debridement</a:t>
              </a:r>
            </a:p>
          </p:txBody>
        </p:sp>
        <p:sp>
          <p:nvSpPr>
            <p:cNvPr id="42" name="Oval 41">
              <a:extLst>
                <a:ext uri="{FF2B5EF4-FFF2-40B4-BE49-F238E27FC236}">
                  <a16:creationId xmlns:a16="http://schemas.microsoft.com/office/drawing/2014/main" id="{6895BCFB-1CC0-756F-5912-772CE2FDC7AA}"/>
                </a:ext>
              </a:extLst>
            </p:cNvPr>
            <p:cNvSpPr/>
            <p:nvPr/>
          </p:nvSpPr>
          <p:spPr>
            <a:xfrm rot="10800000" flipH="1">
              <a:off x="7304870" y="3661413"/>
              <a:ext cx="72331" cy="73731"/>
            </a:xfrm>
            <a:prstGeom prst="ellipse">
              <a:avLst/>
            </a:prstGeom>
            <a:solidFill>
              <a:schemeClr val="bg2"/>
            </a:solidFill>
            <a:ln w="6350" cap="flat">
              <a:solidFill>
                <a:schemeClr val="accent3"/>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quitecta"/>
                <a:ea typeface="+mn-ea"/>
                <a:cs typeface="Arial"/>
                <a:sym typeface="Arial"/>
              </a:endParaRPr>
            </a:p>
          </p:txBody>
        </p:sp>
        <p:sp>
          <p:nvSpPr>
            <p:cNvPr id="43" name="Flowchart: Connector 42">
              <a:extLst>
                <a:ext uri="{FF2B5EF4-FFF2-40B4-BE49-F238E27FC236}">
                  <a16:creationId xmlns:a16="http://schemas.microsoft.com/office/drawing/2014/main" id="{D8B1F9F3-F65D-6B1D-CED5-70250E8B1277}"/>
                </a:ext>
              </a:extLst>
            </p:cNvPr>
            <p:cNvSpPr/>
            <p:nvPr/>
          </p:nvSpPr>
          <p:spPr>
            <a:xfrm rot="10800000">
              <a:off x="10586473" y="4386079"/>
              <a:ext cx="608922" cy="620700"/>
            </a:xfrm>
            <a:prstGeom prst="flowChartConnector">
              <a:avLst/>
            </a:prstGeom>
            <a:solidFill>
              <a:schemeClr val="accent2">
                <a:lumMod val="20000"/>
                <a:lumOff val="80000"/>
              </a:schemeClr>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quitecta"/>
                  <a:ea typeface="+mn-ea"/>
                  <a:cs typeface="+mn-cs"/>
                  <a:sym typeface="Arial"/>
                </a:rPr>
                <a:t>1</a:t>
              </a:r>
            </a:p>
          </p:txBody>
        </p:sp>
        <p:sp>
          <p:nvSpPr>
            <p:cNvPr id="44" name="Oval 43">
              <a:extLst>
                <a:ext uri="{FF2B5EF4-FFF2-40B4-BE49-F238E27FC236}">
                  <a16:creationId xmlns:a16="http://schemas.microsoft.com/office/drawing/2014/main" id="{BAF76BD9-176B-41A4-F84E-35BFEB67D691}"/>
                </a:ext>
              </a:extLst>
            </p:cNvPr>
            <p:cNvSpPr/>
            <p:nvPr/>
          </p:nvSpPr>
          <p:spPr>
            <a:xfrm rot="10800000" flipV="1">
              <a:off x="10649438" y="4450262"/>
              <a:ext cx="482991" cy="4923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ea typeface="+mn-ea"/>
                  <a:cs typeface="+mn-cs"/>
                  <a:sym typeface="Arial"/>
                </a:rPr>
                <a:t>04</a:t>
              </a:r>
            </a:p>
          </p:txBody>
        </p:sp>
        <p:cxnSp>
          <p:nvCxnSpPr>
            <p:cNvPr id="45" name="Straight Connector 44">
              <a:extLst>
                <a:ext uri="{FF2B5EF4-FFF2-40B4-BE49-F238E27FC236}">
                  <a16:creationId xmlns:a16="http://schemas.microsoft.com/office/drawing/2014/main" id="{6E3C1425-3CC3-485C-CC83-4313826DE091}"/>
                </a:ext>
              </a:extLst>
            </p:cNvPr>
            <p:cNvCxnSpPr>
              <a:cxnSpLocks/>
            </p:cNvCxnSpPr>
            <p:nvPr/>
          </p:nvCxnSpPr>
          <p:spPr>
            <a:xfrm rot="10800000">
              <a:off x="10890934" y="3255692"/>
              <a:ext cx="0" cy="113038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Rectangle: Top Corners Rounded 45">
              <a:extLst>
                <a:ext uri="{FF2B5EF4-FFF2-40B4-BE49-F238E27FC236}">
                  <a16:creationId xmlns:a16="http://schemas.microsoft.com/office/drawing/2014/main" id="{42B37487-29E6-DF54-81BB-26701277E896}"/>
                </a:ext>
              </a:extLst>
            </p:cNvPr>
            <p:cNvSpPr/>
            <p:nvPr/>
          </p:nvSpPr>
          <p:spPr>
            <a:xfrm rot="10800000">
              <a:off x="9842657" y="1905281"/>
              <a:ext cx="2213389" cy="1790448"/>
            </a:xfrm>
            <a:prstGeom prst="round2SameRect">
              <a:avLst>
                <a:gd name="adj1" fmla="val 50000"/>
                <a:gd name="adj2" fmla="val 0"/>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b="0" i="0" u="none" strike="noStrike" kern="0" cap="none" spc="0" normalizeH="0" baseline="0" noProof="0">
                <a:ln>
                  <a:noFill/>
                </a:ln>
                <a:solidFill>
                  <a:prstClr val="white"/>
                </a:solidFill>
                <a:effectLst/>
                <a:uLnTx/>
                <a:uFillTx/>
                <a:latin typeface="Arquitecta"/>
                <a:ea typeface="+mn-ea"/>
                <a:cs typeface="+mn-cs"/>
                <a:sym typeface="Arial"/>
              </a:endParaRPr>
            </a:p>
          </p:txBody>
        </p:sp>
        <p:sp>
          <p:nvSpPr>
            <p:cNvPr id="47" name="TextBox 46">
              <a:extLst>
                <a:ext uri="{FF2B5EF4-FFF2-40B4-BE49-F238E27FC236}">
                  <a16:creationId xmlns:a16="http://schemas.microsoft.com/office/drawing/2014/main" id="{AF548F76-D3A1-CABD-C8BF-73CFA9F758CD}"/>
                </a:ext>
              </a:extLst>
            </p:cNvPr>
            <p:cNvSpPr txBox="1"/>
            <p:nvPr/>
          </p:nvSpPr>
          <p:spPr>
            <a:xfrm>
              <a:off x="9869480" y="2375960"/>
              <a:ext cx="2176596" cy="823678"/>
            </a:xfrm>
            <a:prstGeom prst="rect">
              <a:avLst/>
            </a:prstGeom>
            <a:noFill/>
          </p:spPr>
          <p:txBody>
            <a:bodyPr wrap="square" anchor="ctr">
              <a:spAutoFit/>
            </a:bodyPr>
            <a:lstStyle/>
            <a:p>
              <a:pPr algn="ctr">
                <a:buClr>
                  <a:schemeClr val="tx2">
                    <a:lumMod val="65000"/>
                    <a:lumOff val="35000"/>
                  </a:schemeClr>
                </a:buClr>
              </a:pPr>
              <a:r>
                <a:rPr lang="en-US" sz="2800" b="1">
                  <a:solidFill>
                    <a:schemeClr val="bg1"/>
                  </a:solidFill>
                  <a:cs typeface="Arial" panose="020B0604020202020204" pitchFamily="34" charset="0"/>
                </a:rPr>
                <a:t>Definitive measures</a:t>
              </a:r>
            </a:p>
          </p:txBody>
        </p:sp>
        <p:sp>
          <p:nvSpPr>
            <p:cNvPr id="48" name="Oval 47">
              <a:extLst>
                <a:ext uri="{FF2B5EF4-FFF2-40B4-BE49-F238E27FC236}">
                  <a16:creationId xmlns:a16="http://schemas.microsoft.com/office/drawing/2014/main" id="{1FCE7988-4672-500C-4142-383339EFF7EB}"/>
                </a:ext>
              </a:extLst>
            </p:cNvPr>
            <p:cNvSpPr/>
            <p:nvPr/>
          </p:nvSpPr>
          <p:spPr>
            <a:xfrm rot="10800000" flipH="1">
              <a:off x="10854768" y="3661413"/>
              <a:ext cx="72331" cy="73731"/>
            </a:xfrm>
            <a:prstGeom prst="ellipse">
              <a:avLst/>
            </a:prstGeom>
            <a:solidFill>
              <a:schemeClr val="bg2"/>
            </a:solidFill>
            <a:ln w="6350" cap="flat">
              <a:solidFill>
                <a:schemeClr val="accent2"/>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quitecta"/>
                <a:ea typeface="+mn-ea"/>
                <a:cs typeface="Arial"/>
                <a:sym typeface="Arial"/>
              </a:endParaRPr>
            </a:p>
          </p:txBody>
        </p:sp>
        <p:sp>
          <p:nvSpPr>
            <p:cNvPr id="49" name="Flowchart: Connector 48">
              <a:extLst>
                <a:ext uri="{FF2B5EF4-FFF2-40B4-BE49-F238E27FC236}">
                  <a16:creationId xmlns:a16="http://schemas.microsoft.com/office/drawing/2014/main" id="{AC3B4046-ADAE-CC99-CE80-D78B57DB9641}"/>
                </a:ext>
              </a:extLst>
            </p:cNvPr>
            <p:cNvSpPr/>
            <p:nvPr/>
          </p:nvSpPr>
          <p:spPr>
            <a:xfrm>
              <a:off x="8748719" y="3295575"/>
              <a:ext cx="608922" cy="620700"/>
            </a:xfrm>
            <a:prstGeom prst="flowChartConnector">
              <a:avLst/>
            </a:prstGeom>
            <a:solidFill>
              <a:schemeClr val="accent6">
                <a:lumMod val="20000"/>
                <a:lumOff val="80000"/>
              </a:schemeClr>
            </a:solid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quitecta"/>
                  <a:ea typeface="+mn-ea"/>
                  <a:cs typeface="+mn-cs"/>
                  <a:sym typeface="Arial"/>
                </a:rPr>
                <a:t>1</a:t>
              </a:r>
            </a:p>
          </p:txBody>
        </p:sp>
        <p:sp>
          <p:nvSpPr>
            <p:cNvPr id="50" name="Oval 49">
              <a:extLst>
                <a:ext uri="{FF2B5EF4-FFF2-40B4-BE49-F238E27FC236}">
                  <a16:creationId xmlns:a16="http://schemas.microsoft.com/office/drawing/2014/main" id="{D0933269-B1F2-0917-C974-91A1A83EBD1F}"/>
                </a:ext>
              </a:extLst>
            </p:cNvPr>
            <p:cNvSpPr/>
            <p:nvPr/>
          </p:nvSpPr>
          <p:spPr>
            <a:xfrm>
              <a:off x="8811685" y="3359759"/>
              <a:ext cx="482991" cy="4923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ea typeface="+mn-ea"/>
                  <a:cs typeface="+mn-cs"/>
                  <a:sym typeface="Arial"/>
                </a:rPr>
                <a:t>03</a:t>
              </a:r>
            </a:p>
          </p:txBody>
        </p:sp>
        <p:cxnSp>
          <p:nvCxnSpPr>
            <p:cNvPr id="51" name="Straight Connector 50">
              <a:extLst>
                <a:ext uri="{FF2B5EF4-FFF2-40B4-BE49-F238E27FC236}">
                  <a16:creationId xmlns:a16="http://schemas.microsoft.com/office/drawing/2014/main" id="{9E7FDDD9-9A49-9C35-2B86-2C37120E0081}"/>
                </a:ext>
              </a:extLst>
            </p:cNvPr>
            <p:cNvCxnSpPr>
              <a:cxnSpLocks/>
            </p:cNvCxnSpPr>
            <p:nvPr/>
          </p:nvCxnSpPr>
          <p:spPr>
            <a:xfrm>
              <a:off x="9053180" y="3916275"/>
              <a:ext cx="0" cy="113038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2" name="Rectangle: Top Corners Rounded 51">
              <a:extLst>
                <a:ext uri="{FF2B5EF4-FFF2-40B4-BE49-F238E27FC236}">
                  <a16:creationId xmlns:a16="http://schemas.microsoft.com/office/drawing/2014/main" id="{0149DF16-B9FE-AA4B-463E-F4F21C88C1A0}"/>
                </a:ext>
              </a:extLst>
            </p:cNvPr>
            <p:cNvSpPr/>
            <p:nvPr/>
          </p:nvSpPr>
          <p:spPr>
            <a:xfrm>
              <a:off x="8004910" y="4380497"/>
              <a:ext cx="2213387" cy="1675395"/>
            </a:xfrm>
            <a:prstGeom prst="round2SameRect">
              <a:avLst>
                <a:gd name="adj1" fmla="val 50000"/>
                <a:gd name="adj2" fmla="val 0"/>
              </a:avLst>
            </a:prstGeom>
            <a:solidFill>
              <a:schemeClr val="accent6"/>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b="0" i="0" u="none" strike="noStrike" kern="0" cap="none" spc="0" normalizeH="0" baseline="0" noProof="0">
                <a:ln>
                  <a:noFill/>
                </a:ln>
                <a:solidFill>
                  <a:prstClr val="white"/>
                </a:solidFill>
                <a:effectLst/>
                <a:uLnTx/>
                <a:uFillTx/>
                <a:latin typeface="Arquitecta"/>
                <a:ea typeface="+mn-ea"/>
                <a:cs typeface="+mn-cs"/>
                <a:sym typeface="Arial"/>
              </a:endParaRPr>
            </a:p>
          </p:txBody>
        </p:sp>
        <p:sp>
          <p:nvSpPr>
            <p:cNvPr id="53" name="TextBox 52">
              <a:extLst>
                <a:ext uri="{FF2B5EF4-FFF2-40B4-BE49-F238E27FC236}">
                  <a16:creationId xmlns:a16="http://schemas.microsoft.com/office/drawing/2014/main" id="{DBF25B99-9AC0-5327-62EB-E76655467C50}"/>
                </a:ext>
              </a:extLst>
            </p:cNvPr>
            <p:cNvSpPr txBox="1"/>
            <p:nvPr/>
          </p:nvSpPr>
          <p:spPr>
            <a:xfrm>
              <a:off x="8016942" y="4953985"/>
              <a:ext cx="2206121" cy="823678"/>
            </a:xfrm>
            <a:prstGeom prst="rect">
              <a:avLst/>
            </a:prstGeom>
            <a:noFill/>
          </p:spPr>
          <p:txBody>
            <a:bodyPr wrap="square" anchor="ctr">
              <a:spAutoFit/>
            </a:bodyPr>
            <a:lstStyle/>
            <a:p>
              <a:pPr algn="ctr">
                <a:buClr>
                  <a:schemeClr val="tx2">
                    <a:lumMod val="65000"/>
                    <a:lumOff val="35000"/>
                  </a:schemeClr>
                </a:buClr>
              </a:pPr>
              <a:r>
                <a:rPr lang="en-US" sz="2800" b="1">
                  <a:solidFill>
                    <a:schemeClr val="bg1"/>
                  </a:solidFill>
                  <a:cs typeface="Arial" panose="020B0604020202020204" pitchFamily="34" charset="0"/>
                </a:rPr>
                <a:t>Device removal</a:t>
              </a:r>
            </a:p>
          </p:txBody>
        </p:sp>
        <p:sp>
          <p:nvSpPr>
            <p:cNvPr id="54" name="Oval 53">
              <a:extLst>
                <a:ext uri="{FF2B5EF4-FFF2-40B4-BE49-F238E27FC236}">
                  <a16:creationId xmlns:a16="http://schemas.microsoft.com/office/drawing/2014/main" id="{8513B6EF-25B3-CA75-B620-3FCB3E34568C}"/>
                </a:ext>
              </a:extLst>
            </p:cNvPr>
            <p:cNvSpPr/>
            <p:nvPr/>
          </p:nvSpPr>
          <p:spPr>
            <a:xfrm flipH="1">
              <a:off x="9017014" y="4448144"/>
              <a:ext cx="72331" cy="73731"/>
            </a:xfrm>
            <a:prstGeom prst="ellipse">
              <a:avLst/>
            </a:prstGeom>
            <a:solidFill>
              <a:schemeClr val="bg2"/>
            </a:solidFill>
            <a:ln w="6350" cap="flat">
              <a:solidFill>
                <a:schemeClr val="accent6"/>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quitecta"/>
                <a:ea typeface="+mn-ea"/>
                <a:cs typeface="Arial"/>
                <a:sym typeface="Arial"/>
              </a:endParaRPr>
            </a:p>
          </p:txBody>
        </p:sp>
      </p:grpSp>
    </p:spTree>
    <p:extLst>
      <p:ext uri="{BB962C8B-B14F-4D97-AF65-F5344CB8AC3E}">
        <p14:creationId xmlns:p14="http://schemas.microsoft.com/office/powerpoint/2010/main" val="21504787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stening as a Diagnostic Tool in Medicine - Regenexx">
            <a:extLst>
              <a:ext uri="{FF2B5EF4-FFF2-40B4-BE49-F238E27FC236}">
                <a16:creationId xmlns:a16="http://schemas.microsoft.com/office/drawing/2014/main" id="{ACD61333-A7B8-FFAB-F2AA-F335C7983B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37040" y="79552"/>
            <a:ext cx="9550098" cy="6040437"/>
          </a:xfrm>
          <a:prstGeom prst="rect">
            <a:avLst/>
          </a:prstGeom>
          <a:solidFill>
            <a:srgbClr val="FFFFFF"/>
          </a:solidFill>
        </p:spPr>
      </p:pic>
      <p:sp>
        <p:nvSpPr>
          <p:cNvPr id="4" name="Slide Number Placeholder 3" hidden="1">
            <a:extLst>
              <a:ext uri="{FF2B5EF4-FFF2-40B4-BE49-F238E27FC236}">
                <a16:creationId xmlns:a16="http://schemas.microsoft.com/office/drawing/2014/main" id="{C66A4CA1-EA32-6484-F702-5DAECD5F0DBE}"/>
              </a:ext>
            </a:extLst>
          </p:cNvPr>
          <p:cNvSpPr>
            <a:spLocks noGrp="1"/>
          </p:cNvSpPr>
          <p:nvPr>
            <p:ph type="sldNum" sz="quarter" idx="4"/>
          </p:nvPr>
        </p:nvSpPr>
        <p:spPr/>
        <p:txBody>
          <a:bodyPr/>
          <a:lstStyle/>
          <a:p>
            <a:pPr>
              <a:spcAft>
                <a:spcPts val="600"/>
              </a:spcAft>
            </a:pPr>
            <a:fld id="{3E654F6E-038B-482B-9D7F-8B6B51C6EA5F}" type="slidenum">
              <a:rPr lang="en-US" smtClean="0"/>
              <a:pPr>
                <a:spcAft>
                  <a:spcPts val="600"/>
                </a:spcAft>
              </a:pPr>
              <a:t>127</a:t>
            </a:fld>
            <a:endParaRPr lang="en-US"/>
          </a:p>
        </p:txBody>
      </p:sp>
      <p:sp>
        <p:nvSpPr>
          <p:cNvPr id="9" name="TextBox 8">
            <a:extLst>
              <a:ext uri="{FF2B5EF4-FFF2-40B4-BE49-F238E27FC236}">
                <a16:creationId xmlns:a16="http://schemas.microsoft.com/office/drawing/2014/main" id="{B69C5C4F-4D10-E7DF-85B6-A8A2634CDDDA}"/>
              </a:ext>
            </a:extLst>
          </p:cNvPr>
          <p:cNvSpPr txBox="1"/>
          <p:nvPr/>
        </p:nvSpPr>
        <p:spPr>
          <a:xfrm>
            <a:off x="316089" y="6180413"/>
            <a:ext cx="4797778" cy="646331"/>
          </a:xfrm>
          <a:prstGeom prst="rect">
            <a:avLst/>
          </a:prstGeom>
          <a:noFill/>
        </p:spPr>
        <p:txBody>
          <a:bodyPr wrap="square">
            <a:spAutoFit/>
          </a:bodyPr>
          <a:lstStyle/>
          <a:p>
            <a:r>
              <a:rPr lang="en-US" dirty="0"/>
              <a:t>https://</a:t>
            </a:r>
            <a:r>
              <a:rPr lang="en-US" dirty="0" err="1"/>
              <a:t>regenexx.com</a:t>
            </a:r>
            <a:r>
              <a:rPr lang="en-US" dirty="0"/>
              <a:t>/blog/listening-as-a-diagnostic-tool-in-medicine/</a:t>
            </a:r>
          </a:p>
        </p:txBody>
      </p:sp>
    </p:spTree>
    <p:extLst>
      <p:ext uri="{BB962C8B-B14F-4D97-AF65-F5344CB8AC3E}">
        <p14:creationId xmlns:p14="http://schemas.microsoft.com/office/powerpoint/2010/main" val="22171759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20FD4-A529-0842-D312-AE505EB7F763}"/>
            </a:ext>
          </a:extLst>
        </p:cNvPr>
        <p:cNvGrpSpPr/>
        <p:nvPr/>
      </p:nvGrpSpPr>
      <p:grpSpPr>
        <a:xfrm>
          <a:off x="0" y="0"/>
          <a:ext cx="0" cy="0"/>
          <a:chOff x="0" y="0"/>
          <a:chExt cx="0" cy="0"/>
        </a:xfrm>
      </p:grpSpPr>
      <p:sp>
        <p:nvSpPr>
          <p:cNvPr id="3" name="Text Placeholder 5">
            <a:extLst>
              <a:ext uri="{FF2B5EF4-FFF2-40B4-BE49-F238E27FC236}">
                <a16:creationId xmlns:a16="http://schemas.microsoft.com/office/drawing/2014/main" id="{1BC92905-AA21-D43F-0C45-3D3715D101E2}"/>
              </a:ext>
            </a:extLst>
          </p:cNvPr>
          <p:cNvSpPr txBox="1">
            <a:spLocks/>
          </p:cNvSpPr>
          <p:nvPr/>
        </p:nvSpPr>
        <p:spPr>
          <a:xfrm>
            <a:off x="1033382" y="5437465"/>
            <a:ext cx="10797591" cy="978729"/>
          </a:xfrm>
          <a:prstGeom prst="rect">
            <a:avLst/>
          </a:prstGeom>
          <a:noFill/>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baseline="0" dirty="0" smtClean="0">
                <a:solidFill>
                  <a:schemeClr val="bg1"/>
                </a:solidFill>
                <a:latin typeface="+mj-lt"/>
                <a:ea typeface="Montserrat ExtraBold" charset="0"/>
                <a:cs typeface="Montserrat ExtraBol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4000" b="1" i="0" u="none" strike="noStrike" kern="1200" cap="none" spc="0" normalizeH="0" baseline="0" noProof="0" dirty="0">
                <a:ln>
                  <a:noFill/>
                </a:ln>
                <a:solidFill>
                  <a:srgbClr val="00A09E"/>
                </a:solidFill>
                <a:effectLst/>
                <a:uLnTx/>
                <a:uFillTx/>
                <a:latin typeface="Arquitecta Medium"/>
                <a:cs typeface="Montserrat ExtraBold" charset="0"/>
              </a:rPr>
              <a:t> Hemorrhage and DIC</a:t>
            </a:r>
          </a:p>
        </p:txBody>
      </p:sp>
    </p:spTree>
    <p:extLst>
      <p:ext uri="{BB962C8B-B14F-4D97-AF65-F5344CB8AC3E}">
        <p14:creationId xmlns:p14="http://schemas.microsoft.com/office/powerpoint/2010/main" val="107877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person, food, table, sitting&#10;&#10;Description automatically generated">
            <a:extLst>
              <a:ext uri="{FF2B5EF4-FFF2-40B4-BE49-F238E27FC236}">
                <a16:creationId xmlns:a16="http://schemas.microsoft.com/office/drawing/2014/main" id="{DFA7178F-4F26-974C-973C-5A1361483DC3}"/>
              </a:ext>
            </a:extLst>
          </p:cNvPr>
          <p:cNvPicPr>
            <a:picLocks noGrp="1" noChangeAspect="1"/>
          </p:cNvPicPr>
          <p:nvPr>
            <p:ph idx="1"/>
          </p:nvPr>
        </p:nvPicPr>
        <p:blipFill rotWithShape="1">
          <a:blip r:embed="rId2"/>
          <a:srcRect t="1119" b="23881"/>
          <a:stretch/>
        </p:blipFill>
        <p:spPr>
          <a:xfrm>
            <a:off x="20" y="10"/>
            <a:ext cx="12191980" cy="6857990"/>
          </a:xfrm>
          <a:prstGeom prst="rect">
            <a:avLst/>
          </a:prstGeom>
          <a:noFill/>
        </p:spPr>
      </p:pic>
    </p:spTree>
    <p:extLst>
      <p:ext uri="{BB962C8B-B14F-4D97-AF65-F5344CB8AC3E}">
        <p14:creationId xmlns:p14="http://schemas.microsoft.com/office/powerpoint/2010/main" val="816795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2" name="Title 3">
            <a:extLst>
              <a:ext uri="{FF2B5EF4-FFF2-40B4-BE49-F238E27FC236}">
                <a16:creationId xmlns:a16="http://schemas.microsoft.com/office/drawing/2014/main" id="{BD347D53-9B2B-C997-3C61-782B4E1F10B8}"/>
              </a:ext>
            </a:extLst>
          </p:cNvPr>
          <p:cNvSpPr txBox="1">
            <a:spLocks/>
          </p:cNvSpPr>
          <p:nvPr/>
        </p:nvSpPr>
        <p:spPr>
          <a:xfrm>
            <a:off x="922018" y="1251525"/>
            <a:ext cx="10347963" cy="2604495"/>
          </a:xfrm>
          <a:prstGeom prst="rect">
            <a:avLst/>
          </a:prstGeom>
          <a:solidFill>
            <a:schemeClr val="accent3"/>
          </a:solidFill>
          <a:ln w="57150">
            <a:noFill/>
            <a:prstDash val="sysDash"/>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rquitecta Medium"/>
                <a:ea typeface="+mj-ea"/>
                <a:cs typeface="+mj-cs"/>
              </a:rPr>
              <a:t>“Hypoxemia is always abnormal”</a:t>
            </a:r>
          </a:p>
        </p:txBody>
      </p:sp>
      <p:sp>
        <p:nvSpPr>
          <p:cNvPr id="5" name="Text Placeholder 5">
            <a:extLst>
              <a:ext uri="{FF2B5EF4-FFF2-40B4-BE49-F238E27FC236}">
                <a16:creationId xmlns:a16="http://schemas.microsoft.com/office/drawing/2014/main" id="{D268C1B2-7A06-C1D1-887B-322D83F7A490}"/>
              </a:ext>
            </a:extLst>
          </p:cNvPr>
          <p:cNvSpPr txBox="1">
            <a:spLocks/>
          </p:cNvSpPr>
          <p:nvPr/>
        </p:nvSpPr>
        <p:spPr>
          <a:xfrm>
            <a:off x="924107" y="5017832"/>
            <a:ext cx="9068656" cy="6798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rquitecta"/>
                <a:ea typeface="+mn-ea"/>
                <a:cs typeface="+mn-cs"/>
              </a:rPr>
              <a:t>- Stephanie Martin, DO</a:t>
            </a:r>
          </a:p>
        </p:txBody>
      </p:sp>
      <p:pic>
        <p:nvPicPr>
          <p:cNvPr id="7" name="Picture 6" descr="A person smiling at the camera&#10;&#10;Description automatically generated">
            <a:extLst>
              <a:ext uri="{FF2B5EF4-FFF2-40B4-BE49-F238E27FC236}">
                <a16:creationId xmlns:a16="http://schemas.microsoft.com/office/drawing/2014/main" id="{7A35AFBD-8821-99D6-8952-38E862FD126F}"/>
              </a:ext>
            </a:extLst>
          </p:cNvPr>
          <p:cNvPicPr>
            <a:picLocks noChangeAspect="1"/>
          </p:cNvPicPr>
          <p:nvPr/>
        </p:nvPicPr>
        <p:blipFill rotWithShape="1">
          <a:blip r:embed="rId2">
            <a:extLst>
              <a:ext uri="{28A0092B-C50C-407E-A947-70E740481C1C}">
                <a14:useLocalDpi xmlns:a14="http://schemas.microsoft.com/office/drawing/2010/main" val="0"/>
              </a:ext>
            </a:extLst>
          </a:blip>
          <a:srcRect l="7314" t="2158" r="9529" b="14684"/>
          <a:stretch/>
        </p:blipFill>
        <p:spPr>
          <a:xfrm>
            <a:off x="10116920" y="4543122"/>
            <a:ext cx="1255511" cy="1255511"/>
          </a:xfrm>
          <a:prstGeom prst="ellipse">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3594448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A465AE-D384-BDCB-2718-8F1806DD9C35}"/>
              </a:ext>
            </a:extLst>
          </p:cNvPr>
          <p:cNvSpPr>
            <a:spLocks noGrp="1"/>
          </p:cNvSpPr>
          <p:nvPr>
            <p:ph type="title"/>
          </p:nvPr>
        </p:nvSpPr>
        <p:spPr>
          <a:xfrm>
            <a:off x="432346" y="0"/>
            <a:ext cx="10515600" cy="781050"/>
          </a:xfrm>
        </p:spPr>
        <p:txBody>
          <a:bodyPr anchor="ctr">
            <a:normAutofit/>
          </a:bodyPr>
          <a:lstStyle/>
          <a:p>
            <a:r>
              <a:rPr lang="en-US" dirty="0"/>
              <a:t>Hemorrhage: Making the Diagnosis</a:t>
            </a:r>
          </a:p>
        </p:txBody>
      </p:sp>
      <p:sp>
        <p:nvSpPr>
          <p:cNvPr id="3" name="Slide Number Placeholder 2">
            <a:extLst>
              <a:ext uri="{FF2B5EF4-FFF2-40B4-BE49-F238E27FC236}">
                <a16:creationId xmlns:a16="http://schemas.microsoft.com/office/drawing/2014/main" id="{50B98BA9-6437-EB0B-0C20-F62FDBBCD8F6}"/>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130</a:t>
            </a:fld>
            <a:endParaRPr lang="en-US"/>
          </a:p>
        </p:txBody>
      </p:sp>
      <p:graphicFrame>
        <p:nvGraphicFramePr>
          <p:cNvPr id="9" name="Content Placeholder 6">
            <a:extLst>
              <a:ext uri="{FF2B5EF4-FFF2-40B4-BE49-F238E27FC236}">
                <a16:creationId xmlns:a16="http://schemas.microsoft.com/office/drawing/2014/main" id="{240FEF45-E889-7CDA-5013-02AB7CD55578}"/>
              </a:ext>
            </a:extLst>
          </p:cNvPr>
          <p:cNvGraphicFramePr>
            <a:graphicFrameLocks noGrp="1"/>
          </p:cNvGraphicFramePr>
          <p:nvPr>
            <p:ph idx="1"/>
            <p:extLst>
              <p:ext uri="{D42A27DB-BD31-4B8C-83A1-F6EECF244321}">
                <p14:modId xmlns:p14="http://schemas.microsoft.com/office/powerpoint/2010/main" val="121292255"/>
              </p:ext>
            </p:extLst>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08207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a16="http://schemas.microsoft.com/office/drawing/2014/main" id="{5FEC7BFD-9BD0-774B-AD08-9591326789DE}"/>
              </a:ext>
            </a:extLst>
          </p:cNvPr>
          <p:cNvPicPr>
            <a:picLocks noChangeAspect="1"/>
          </p:cNvPicPr>
          <p:nvPr/>
        </p:nvPicPr>
        <p:blipFill rotWithShape="1">
          <a:blip r:embed="rId2">
            <a:extLst>
              <a:ext uri="{28A0092B-C50C-407E-A947-70E740481C1C}">
                <a14:useLocalDpi xmlns:a14="http://schemas.microsoft.com/office/drawing/2010/main" val="0"/>
              </a:ext>
            </a:extLst>
          </a:blip>
          <a:srcRect t="7194" r="-1" b="7195"/>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5893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5F37-4BAE-B677-1631-9891ED81BD89}"/>
              </a:ext>
            </a:extLst>
          </p:cNvPr>
          <p:cNvSpPr>
            <a:spLocks noGrp="1"/>
          </p:cNvSpPr>
          <p:nvPr>
            <p:ph type="title"/>
          </p:nvPr>
        </p:nvSpPr>
        <p:spPr/>
        <p:txBody>
          <a:bodyPr/>
          <a:lstStyle/>
          <a:p>
            <a:r>
              <a:rPr lang="en-US" altLang="en-US" dirty="0">
                <a:ea typeface="MS PGothic" charset="-128"/>
              </a:rPr>
              <a:t>Hemodynamics of Hemorrhage</a:t>
            </a:r>
            <a:endParaRPr lang="en-US" dirty="0"/>
          </a:p>
        </p:txBody>
      </p:sp>
      <p:sp>
        <p:nvSpPr>
          <p:cNvPr id="3" name="Slide Number Placeholder 2">
            <a:extLst>
              <a:ext uri="{FF2B5EF4-FFF2-40B4-BE49-F238E27FC236}">
                <a16:creationId xmlns:a16="http://schemas.microsoft.com/office/drawing/2014/main" id="{F685618C-4BC4-898C-7760-2CF997CB681A}"/>
              </a:ext>
            </a:extLst>
          </p:cNvPr>
          <p:cNvSpPr>
            <a:spLocks noGrp="1"/>
          </p:cNvSpPr>
          <p:nvPr>
            <p:ph type="sldNum" sz="quarter" idx="4"/>
          </p:nvPr>
        </p:nvSpPr>
        <p:spPr/>
        <p:txBody>
          <a:bodyPr/>
          <a:lstStyle/>
          <a:p>
            <a:fld id="{3E654F6E-038B-482B-9D7F-8B6B51C6EA5F}" type="slidenum">
              <a:rPr lang="en-US" smtClean="0"/>
              <a:t>132</a:t>
            </a:fld>
            <a:endParaRPr lang="en-US" dirty="0"/>
          </a:p>
        </p:txBody>
      </p:sp>
      <p:graphicFrame>
        <p:nvGraphicFramePr>
          <p:cNvPr id="8" name="Object 3">
            <a:extLst>
              <a:ext uri="{FF2B5EF4-FFF2-40B4-BE49-F238E27FC236}">
                <a16:creationId xmlns:a16="http://schemas.microsoft.com/office/drawing/2014/main" id="{8A5CFCC2-0987-4A3E-6F05-7AC2207F8CB2}"/>
              </a:ext>
            </a:extLst>
          </p:cNvPr>
          <p:cNvGraphicFramePr>
            <a:graphicFrameLocks noGrp="1" noChangeAspect="1"/>
          </p:cNvGraphicFramePr>
          <p:nvPr>
            <p:ph idx="4294967295"/>
            <p:extLst>
              <p:ext uri="{D42A27DB-BD31-4B8C-83A1-F6EECF244321}">
                <p14:modId xmlns:p14="http://schemas.microsoft.com/office/powerpoint/2010/main" val="273527369"/>
              </p:ext>
            </p:extLst>
          </p:nvPr>
        </p:nvGraphicFramePr>
        <p:xfrm>
          <a:off x="1429543" y="1142207"/>
          <a:ext cx="9332913" cy="4929187"/>
        </p:xfrm>
        <a:graphic>
          <a:graphicData uri="http://schemas.openxmlformats.org/presentationml/2006/ole">
            <mc:AlternateContent xmlns:mc="http://schemas.openxmlformats.org/markup-compatibility/2006">
              <mc:Choice xmlns:v="urn:schemas-microsoft-com:vml" Requires="v">
                <p:oleObj name="Chart" r:id="rId2" imgW="7772535" imgH="4105350" progId="MSGraph.Chart.8">
                  <p:embed followColorScheme="full"/>
                </p:oleObj>
              </mc:Choice>
              <mc:Fallback>
                <p:oleObj name="Chart" r:id="rId2" imgW="7772535" imgH="4105350" progId="MSGraph.Chart.8">
                  <p:embed followColorScheme="full"/>
                  <p:pic>
                    <p:nvPicPr>
                      <p:cNvPr id="8" name="Object 3">
                        <a:extLst>
                          <a:ext uri="{FF2B5EF4-FFF2-40B4-BE49-F238E27FC236}">
                            <a16:creationId xmlns:a16="http://schemas.microsoft.com/office/drawing/2014/main" id="{8A5CFCC2-0987-4A3E-6F05-7AC2207F8CB2}"/>
                          </a:ext>
                        </a:extLst>
                      </p:cNvPr>
                      <p:cNvPicPr>
                        <a:picLocks noChangeAspect="1" noChangeArrowheads="1"/>
                      </p:cNvPicPr>
                      <p:nvPr/>
                    </p:nvPicPr>
                    <p:blipFill>
                      <a:blip r:embed="rId3"/>
                      <a:srcRect/>
                      <a:stretch>
                        <a:fillRect/>
                      </a:stretch>
                    </p:blipFill>
                    <p:spPr bwMode="auto">
                      <a:xfrm>
                        <a:off x="1429543" y="1142207"/>
                        <a:ext cx="9332913" cy="492918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6274949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Stethoscope on white background">
            <a:extLst>
              <a:ext uri="{FF2B5EF4-FFF2-40B4-BE49-F238E27FC236}">
                <a16:creationId xmlns:a16="http://schemas.microsoft.com/office/drawing/2014/main" id="{E38003CB-7BA8-4CE7-B64D-2B2CFA36F318}"/>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t="10590" b="10590"/>
          <a:stretch/>
        </p:blipFill>
        <p:spPr/>
      </p:pic>
      <p:sp>
        <p:nvSpPr>
          <p:cNvPr id="4" name="Slide Number Placeholder 3"/>
          <p:cNvSpPr>
            <a:spLocks noGrp="1"/>
          </p:cNvSpPr>
          <p:nvPr>
            <p:ph type="sldNum" sz="quarter" idx="4"/>
          </p:nvPr>
        </p:nvSpPr>
        <p:spPr/>
        <p:txBody>
          <a:bodyPr/>
          <a:lstStyle/>
          <a:p>
            <a:fld id="{3E654F6E-038B-482B-9D7F-8B6B51C6EA5F}" type="slidenum">
              <a:rPr lang="en-US" smtClean="0"/>
              <a:pPr/>
              <a:t>133</a:t>
            </a:fld>
            <a:endParaRPr lang="en-US" dirty="0"/>
          </a:p>
        </p:txBody>
      </p:sp>
      <p:sp>
        <p:nvSpPr>
          <p:cNvPr id="16" name="Rectangle 15">
            <a:extLst>
              <a:ext uri="{FF2B5EF4-FFF2-40B4-BE49-F238E27FC236}">
                <a16:creationId xmlns:a16="http://schemas.microsoft.com/office/drawing/2014/main" id="{95823773-7B82-8E43-8836-9BF3881DBFDD}"/>
              </a:ext>
            </a:extLst>
          </p:cNvPr>
          <p:cNvSpPr/>
          <p:nvPr/>
        </p:nvSpPr>
        <p:spPr>
          <a:xfrm>
            <a:off x="0" y="0"/>
            <a:ext cx="12192000" cy="63627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11" name="Straight Connector 10">
            <a:extLst>
              <a:ext uri="{FF2B5EF4-FFF2-40B4-BE49-F238E27FC236}">
                <a16:creationId xmlns:a16="http://schemas.microsoft.com/office/drawing/2014/main" id="{23843A09-8DC7-AB40-8D65-E46647F0C29C}"/>
              </a:ext>
            </a:extLst>
          </p:cNvPr>
          <p:cNvCxnSpPr>
            <a:cxnSpLocks/>
          </p:cNvCxnSpPr>
          <p:nvPr/>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
        <p:nvSpPr>
          <p:cNvPr id="5" name="Text Placeholder 4"/>
          <p:cNvSpPr>
            <a:spLocks noGrp="1"/>
          </p:cNvSpPr>
          <p:nvPr>
            <p:ph type="body" sz="quarter" idx="11"/>
          </p:nvPr>
        </p:nvSpPr>
        <p:spPr>
          <a:xfrm>
            <a:off x="1000125" y="838200"/>
            <a:ext cx="10515600" cy="3083921"/>
          </a:xfrm>
        </p:spPr>
        <p:txBody>
          <a:bodyPr/>
          <a:lstStyle/>
          <a:p>
            <a:r>
              <a:rPr lang="en-US" sz="5400" kern="1200" dirty="0">
                <a:solidFill>
                  <a:schemeClr val="bg2"/>
                </a:solidFill>
                <a:latin typeface="+mj-lt"/>
                <a:ea typeface="+mj-ea"/>
                <a:cs typeface="+mj-cs"/>
              </a:rPr>
              <a:t>If a postpartum patient is hypotensive and tachycardic, assume she is bleeding – even if you don’t see blood!</a:t>
            </a:r>
            <a:endParaRPr lang="en-US" sz="5400" dirty="0">
              <a:solidFill>
                <a:schemeClr val="bg2"/>
              </a:solidFill>
            </a:endParaRPr>
          </a:p>
        </p:txBody>
      </p:sp>
      <p:cxnSp>
        <p:nvCxnSpPr>
          <p:cNvPr id="10" name="Straight Connector 9">
            <a:extLst>
              <a:ext uri="{FF2B5EF4-FFF2-40B4-BE49-F238E27FC236}">
                <a16:creationId xmlns:a16="http://schemas.microsoft.com/office/drawing/2014/main" id="{E2FEE4CB-C262-3743-9EF5-996BEA4CAF13}"/>
              </a:ext>
            </a:extLst>
          </p:cNvPr>
          <p:cNvCxnSpPr>
            <a:cxnSpLocks/>
          </p:cNvCxnSpPr>
          <p:nvPr/>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900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A1B7-B076-9B81-552F-AB987C034D63}"/>
              </a:ext>
            </a:extLst>
          </p:cNvPr>
          <p:cNvSpPr>
            <a:spLocks noGrp="1"/>
          </p:cNvSpPr>
          <p:nvPr>
            <p:ph type="title"/>
          </p:nvPr>
        </p:nvSpPr>
        <p:spPr>
          <a:xfrm>
            <a:off x="432346" y="0"/>
            <a:ext cx="10515600" cy="781050"/>
          </a:xfrm>
        </p:spPr>
        <p:txBody>
          <a:bodyPr anchor="ctr">
            <a:normAutofit/>
          </a:bodyPr>
          <a:lstStyle/>
          <a:p>
            <a:r>
              <a:rPr lang="en-US" altLang="en-US" dirty="0"/>
              <a:t>Hemorrhage: Compensation</a:t>
            </a:r>
            <a:endParaRPr lang="en-US" dirty="0"/>
          </a:p>
        </p:txBody>
      </p:sp>
      <p:sp>
        <p:nvSpPr>
          <p:cNvPr id="3" name="Slide Number Placeholder 2">
            <a:extLst>
              <a:ext uri="{FF2B5EF4-FFF2-40B4-BE49-F238E27FC236}">
                <a16:creationId xmlns:a16="http://schemas.microsoft.com/office/drawing/2014/main" id="{53233720-CAAB-A210-949F-C54A92B6C446}"/>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134</a:t>
            </a:fld>
            <a:endParaRPr lang="en-US"/>
          </a:p>
        </p:txBody>
      </p:sp>
      <p:sp>
        <p:nvSpPr>
          <p:cNvPr id="12" name="Text Placeholder 4">
            <a:extLst>
              <a:ext uri="{FF2B5EF4-FFF2-40B4-BE49-F238E27FC236}">
                <a16:creationId xmlns:a16="http://schemas.microsoft.com/office/drawing/2014/main" id="{D2FBD5D0-FEC6-7621-D037-CF6695E997A3}"/>
              </a:ext>
            </a:extLst>
          </p:cNvPr>
          <p:cNvSpPr>
            <a:spLocks noGrp="1"/>
          </p:cNvSpPr>
          <p:nvPr>
            <p:ph type="body" sz="quarter" idx="10"/>
          </p:nvPr>
        </p:nvSpPr>
        <p:spPr>
          <a:xfrm>
            <a:off x="295275" y="6432551"/>
            <a:ext cx="3314700" cy="274320"/>
          </a:xfrm>
        </p:spPr>
        <p:txBody>
          <a:bodyPr/>
          <a:lstStyle/>
          <a:p>
            <a:endParaRPr lang="en-US"/>
          </a:p>
        </p:txBody>
      </p:sp>
      <p:graphicFrame>
        <p:nvGraphicFramePr>
          <p:cNvPr id="8" name="Content Placeholder 4">
            <a:extLst>
              <a:ext uri="{FF2B5EF4-FFF2-40B4-BE49-F238E27FC236}">
                <a16:creationId xmlns:a16="http://schemas.microsoft.com/office/drawing/2014/main" id="{9F8922E2-8D1A-D11F-96B2-0FFDBDBFA7AB}"/>
              </a:ext>
            </a:extLst>
          </p:cNvPr>
          <p:cNvGraphicFramePr>
            <a:graphicFrameLocks noGrp="1"/>
          </p:cNvGraphicFramePr>
          <p:nvPr>
            <p:ph idx="1"/>
            <p:extLst>
              <p:ext uri="{D42A27DB-BD31-4B8C-83A1-F6EECF244321}">
                <p14:modId xmlns:p14="http://schemas.microsoft.com/office/powerpoint/2010/main" val="1076025617"/>
              </p:ext>
            </p:extLst>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01247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a:xfrm>
            <a:off x="432346" y="0"/>
            <a:ext cx="10515600" cy="781050"/>
          </a:xfrm>
        </p:spPr>
        <p:txBody>
          <a:bodyPr>
            <a:normAutofit/>
          </a:bodyPr>
          <a:lstStyle/>
          <a:p>
            <a:r>
              <a:rPr lang="en-US" dirty="0"/>
              <a:t>Hemorrhage: Pathophysiology </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fld id="{3E654F6E-038B-482B-9D7F-8B6B51C6EA5F}" type="slidenum">
              <a:rPr lang="en-US" smtClean="0"/>
              <a:t>135</a:t>
            </a:fld>
            <a:endParaRPr lang="en-US" dirty="0"/>
          </a:p>
        </p:txBody>
      </p:sp>
      <p:sp>
        <p:nvSpPr>
          <p:cNvPr id="7" name="Rectangle: Rounded Corners 6">
            <a:extLst>
              <a:ext uri="{FF2B5EF4-FFF2-40B4-BE49-F238E27FC236}">
                <a16:creationId xmlns:a16="http://schemas.microsoft.com/office/drawing/2014/main" id="{FDC3EC23-59BA-4793-BFA4-A0996FAA0F32}"/>
              </a:ext>
            </a:extLst>
          </p:cNvPr>
          <p:cNvSpPr/>
          <p:nvPr/>
        </p:nvSpPr>
        <p:spPr>
          <a:xfrm>
            <a:off x="2463136" y="1145417"/>
            <a:ext cx="1436914" cy="119742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Reduction in blood pressure</a:t>
            </a:r>
          </a:p>
        </p:txBody>
      </p:sp>
      <p:sp>
        <p:nvSpPr>
          <p:cNvPr id="17" name="Rectangle: Rounded Corners 16">
            <a:extLst>
              <a:ext uri="{FF2B5EF4-FFF2-40B4-BE49-F238E27FC236}">
                <a16:creationId xmlns:a16="http://schemas.microsoft.com/office/drawing/2014/main" id="{4197ACC8-F8B6-9618-64D7-E0215F96CF89}"/>
              </a:ext>
            </a:extLst>
          </p:cNvPr>
          <p:cNvSpPr/>
          <p:nvPr/>
        </p:nvSpPr>
        <p:spPr>
          <a:xfrm>
            <a:off x="4493926" y="1145417"/>
            <a:ext cx="1436914" cy="119742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Decreased firing of arterial baroreceptors</a:t>
            </a:r>
          </a:p>
        </p:txBody>
      </p:sp>
      <p:sp>
        <p:nvSpPr>
          <p:cNvPr id="18" name="Rectangle: Rounded Corners 17">
            <a:extLst>
              <a:ext uri="{FF2B5EF4-FFF2-40B4-BE49-F238E27FC236}">
                <a16:creationId xmlns:a16="http://schemas.microsoft.com/office/drawing/2014/main" id="{C305EC96-F936-164C-BEC8-3634E05887FA}"/>
              </a:ext>
            </a:extLst>
          </p:cNvPr>
          <p:cNvSpPr/>
          <p:nvPr/>
        </p:nvSpPr>
        <p:spPr>
          <a:xfrm>
            <a:off x="6524716" y="1145417"/>
            <a:ext cx="1436914" cy="119742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Activation of sympathetic nervous system</a:t>
            </a:r>
          </a:p>
        </p:txBody>
      </p:sp>
      <p:sp>
        <p:nvSpPr>
          <p:cNvPr id="19" name="Rectangle: Rounded Corners 18">
            <a:extLst>
              <a:ext uri="{FF2B5EF4-FFF2-40B4-BE49-F238E27FC236}">
                <a16:creationId xmlns:a16="http://schemas.microsoft.com/office/drawing/2014/main" id="{580DCCCB-706A-CE1D-FC6D-5569F1E53245}"/>
              </a:ext>
            </a:extLst>
          </p:cNvPr>
          <p:cNvSpPr/>
          <p:nvPr/>
        </p:nvSpPr>
        <p:spPr>
          <a:xfrm>
            <a:off x="8433596" y="1567084"/>
            <a:ext cx="1525673" cy="120136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Release</a:t>
            </a:r>
            <a:r>
              <a:rPr lang="en-US" sz="1400" dirty="0"/>
              <a:t> of vasoactive hormones, tachycardia, vasoconstriction</a:t>
            </a:r>
          </a:p>
        </p:txBody>
      </p:sp>
      <p:sp>
        <p:nvSpPr>
          <p:cNvPr id="20" name="Rectangle: Rounded Corners 19">
            <a:extLst>
              <a:ext uri="{FF2B5EF4-FFF2-40B4-BE49-F238E27FC236}">
                <a16:creationId xmlns:a16="http://schemas.microsoft.com/office/drawing/2014/main" id="{D62A86DC-D350-7D5C-2D8F-70D9D0BEB299}"/>
              </a:ext>
            </a:extLst>
          </p:cNvPr>
          <p:cNvSpPr/>
          <p:nvPr/>
        </p:nvSpPr>
        <p:spPr>
          <a:xfrm>
            <a:off x="10431236" y="2028276"/>
            <a:ext cx="1436914" cy="222068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Shunting of blood from nonvital to vital organs, maintenance of adequate blood and perfusion pressure </a:t>
            </a:r>
          </a:p>
        </p:txBody>
      </p:sp>
      <p:sp>
        <p:nvSpPr>
          <p:cNvPr id="21" name="Rectangle: Rounded Corners 20">
            <a:extLst>
              <a:ext uri="{FF2B5EF4-FFF2-40B4-BE49-F238E27FC236}">
                <a16:creationId xmlns:a16="http://schemas.microsoft.com/office/drawing/2014/main" id="{72AFBB45-FC9D-EB92-4236-515286AE19DA}"/>
              </a:ext>
            </a:extLst>
          </p:cNvPr>
          <p:cNvSpPr/>
          <p:nvPr/>
        </p:nvSpPr>
        <p:spPr>
          <a:xfrm>
            <a:off x="9898977" y="4943193"/>
            <a:ext cx="2046280" cy="119742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Multisystem organ failure follows the triad of acidosis, coagulopathy, and hypothermia</a:t>
            </a:r>
          </a:p>
        </p:txBody>
      </p:sp>
      <p:sp>
        <p:nvSpPr>
          <p:cNvPr id="22" name="Rectangle: Rounded Corners 21">
            <a:extLst>
              <a:ext uri="{FF2B5EF4-FFF2-40B4-BE49-F238E27FC236}">
                <a16:creationId xmlns:a16="http://schemas.microsoft.com/office/drawing/2014/main" id="{F5CC8825-5E72-C9E7-90EF-FCAC991F12C0}"/>
              </a:ext>
            </a:extLst>
          </p:cNvPr>
          <p:cNvSpPr/>
          <p:nvPr/>
        </p:nvSpPr>
        <p:spPr>
          <a:xfrm>
            <a:off x="6743434" y="4943193"/>
            <a:ext cx="2046280" cy="119742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Ongoing coagulopathy exacerbated further by acidosis and developing hypothermia</a:t>
            </a:r>
          </a:p>
        </p:txBody>
      </p:sp>
      <p:sp>
        <p:nvSpPr>
          <p:cNvPr id="23" name="Rectangle: Rounded Corners 22">
            <a:extLst>
              <a:ext uri="{FF2B5EF4-FFF2-40B4-BE49-F238E27FC236}">
                <a16:creationId xmlns:a16="http://schemas.microsoft.com/office/drawing/2014/main" id="{F6C541E1-8874-FE47-29FC-66D03C50006D}"/>
              </a:ext>
            </a:extLst>
          </p:cNvPr>
          <p:cNvSpPr/>
          <p:nvPr/>
        </p:nvSpPr>
        <p:spPr>
          <a:xfrm>
            <a:off x="3587890" y="4943193"/>
            <a:ext cx="2046280" cy="119742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Lactic acidosis begins</a:t>
            </a:r>
          </a:p>
        </p:txBody>
      </p:sp>
      <p:sp>
        <p:nvSpPr>
          <p:cNvPr id="24" name="Rectangle: Rounded Corners 23">
            <a:extLst>
              <a:ext uri="{FF2B5EF4-FFF2-40B4-BE49-F238E27FC236}">
                <a16:creationId xmlns:a16="http://schemas.microsoft.com/office/drawing/2014/main" id="{0D693F2E-3402-9CB3-345D-811537AFD45B}"/>
              </a:ext>
            </a:extLst>
          </p:cNvPr>
          <p:cNvSpPr/>
          <p:nvPr/>
        </p:nvSpPr>
        <p:spPr>
          <a:xfrm>
            <a:off x="432346" y="4943193"/>
            <a:ext cx="2046280" cy="119742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Cellular respiration shifts from aerobic to anaerobic metabolism</a:t>
            </a:r>
          </a:p>
        </p:txBody>
      </p:sp>
      <p:sp>
        <p:nvSpPr>
          <p:cNvPr id="25" name="Rectangle: Rounded Corners 24">
            <a:extLst>
              <a:ext uri="{FF2B5EF4-FFF2-40B4-BE49-F238E27FC236}">
                <a16:creationId xmlns:a16="http://schemas.microsoft.com/office/drawing/2014/main" id="{50CA93F0-910F-325E-CD80-8DBAFD59458C}"/>
              </a:ext>
            </a:extLst>
          </p:cNvPr>
          <p:cNvSpPr/>
          <p:nvPr/>
        </p:nvSpPr>
        <p:spPr>
          <a:xfrm>
            <a:off x="2743201" y="3138620"/>
            <a:ext cx="6499824" cy="77851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Ongoing blood loss or hemorrhage, causing a reduction in tissue perfusion pressure and oxygenation </a:t>
            </a:r>
          </a:p>
        </p:txBody>
      </p:sp>
      <p:sp>
        <p:nvSpPr>
          <p:cNvPr id="26" name="Rectangle: Rounded Corners 25">
            <a:extLst>
              <a:ext uri="{FF2B5EF4-FFF2-40B4-BE49-F238E27FC236}">
                <a16:creationId xmlns:a16="http://schemas.microsoft.com/office/drawing/2014/main" id="{B7E0EF8D-8E86-CDBD-BF8E-2F1A25F75785}"/>
              </a:ext>
            </a:extLst>
          </p:cNvPr>
          <p:cNvSpPr/>
          <p:nvPr/>
        </p:nvSpPr>
        <p:spPr>
          <a:xfrm>
            <a:off x="432346" y="1145417"/>
            <a:ext cx="1436914" cy="119742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Onset of blood loss or hemorrhage</a:t>
            </a:r>
          </a:p>
        </p:txBody>
      </p:sp>
      <p:cxnSp>
        <p:nvCxnSpPr>
          <p:cNvPr id="27" name="Straight Arrow Connector 26">
            <a:extLst>
              <a:ext uri="{FF2B5EF4-FFF2-40B4-BE49-F238E27FC236}">
                <a16:creationId xmlns:a16="http://schemas.microsoft.com/office/drawing/2014/main" id="{A0B59048-D7C6-BC5B-C690-39D8183E6177}"/>
              </a:ext>
            </a:extLst>
          </p:cNvPr>
          <p:cNvCxnSpPr>
            <a:stCxn id="26" idx="3"/>
            <a:endCxn id="7" idx="1"/>
          </p:cNvCxnSpPr>
          <p:nvPr/>
        </p:nvCxnSpPr>
        <p:spPr>
          <a:xfrm>
            <a:off x="1869260" y="1744131"/>
            <a:ext cx="59387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270BB2B-F906-0C34-6B5C-57F07F1C72D1}"/>
              </a:ext>
            </a:extLst>
          </p:cNvPr>
          <p:cNvCxnSpPr>
            <a:cxnSpLocks/>
            <a:stCxn id="7" idx="3"/>
          </p:cNvCxnSpPr>
          <p:nvPr/>
        </p:nvCxnSpPr>
        <p:spPr>
          <a:xfrm>
            <a:off x="3900050" y="1744131"/>
            <a:ext cx="59387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553D499-F0FD-2664-BA84-9C91BF03B73F}"/>
              </a:ext>
            </a:extLst>
          </p:cNvPr>
          <p:cNvCxnSpPr>
            <a:cxnSpLocks/>
            <a:stCxn id="17" idx="3"/>
            <a:endCxn id="18" idx="1"/>
          </p:cNvCxnSpPr>
          <p:nvPr/>
        </p:nvCxnSpPr>
        <p:spPr>
          <a:xfrm>
            <a:off x="5930840" y="1744131"/>
            <a:ext cx="59387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0F19D06-12DC-1BEA-B62D-AAF82132C514}"/>
              </a:ext>
            </a:extLst>
          </p:cNvPr>
          <p:cNvCxnSpPr>
            <a:cxnSpLocks/>
            <a:stCxn id="18" idx="3"/>
            <a:endCxn id="19" idx="1"/>
          </p:cNvCxnSpPr>
          <p:nvPr/>
        </p:nvCxnSpPr>
        <p:spPr>
          <a:xfrm>
            <a:off x="7961630" y="1744131"/>
            <a:ext cx="471966" cy="42363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84F72C11-774B-A787-D174-AA524B1848F4}"/>
              </a:ext>
            </a:extLst>
          </p:cNvPr>
          <p:cNvCxnSpPr>
            <a:cxnSpLocks/>
            <a:stCxn id="19" idx="3"/>
            <a:endCxn id="20" idx="1"/>
          </p:cNvCxnSpPr>
          <p:nvPr/>
        </p:nvCxnSpPr>
        <p:spPr>
          <a:xfrm>
            <a:off x="9959269" y="2167764"/>
            <a:ext cx="471967" cy="970856"/>
          </a:xfrm>
          <a:prstGeom prst="bentConnector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3EAFCF5B-8C45-4C11-BEA8-31F4F0B5BBCA}"/>
              </a:ext>
            </a:extLst>
          </p:cNvPr>
          <p:cNvCxnSpPr>
            <a:cxnSpLocks/>
            <a:stCxn id="20" idx="2"/>
            <a:endCxn id="25" idx="3"/>
          </p:cNvCxnSpPr>
          <p:nvPr/>
        </p:nvCxnSpPr>
        <p:spPr>
          <a:xfrm rot="5400000" flipH="1">
            <a:off x="9835815" y="2935085"/>
            <a:ext cx="721088" cy="1906668"/>
          </a:xfrm>
          <a:prstGeom prst="bentConnector4">
            <a:avLst>
              <a:gd name="adj1" fmla="val -31702"/>
              <a:gd name="adj2" fmla="val 6884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4FEFC27F-E950-D6DD-2E79-00170E4E50F7}"/>
              </a:ext>
            </a:extLst>
          </p:cNvPr>
          <p:cNvCxnSpPr>
            <a:cxnSpLocks/>
            <a:stCxn id="25" idx="1"/>
            <a:endCxn id="24" idx="0"/>
          </p:cNvCxnSpPr>
          <p:nvPr/>
        </p:nvCxnSpPr>
        <p:spPr>
          <a:xfrm rot="10800000" flipV="1">
            <a:off x="1455487" y="3527875"/>
            <a:ext cx="1287715" cy="1415318"/>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3C046C2-AB9B-96A2-DFCB-AB0F6376C01B}"/>
              </a:ext>
            </a:extLst>
          </p:cNvPr>
          <p:cNvCxnSpPr>
            <a:stCxn id="24" idx="3"/>
            <a:endCxn id="23" idx="1"/>
          </p:cNvCxnSpPr>
          <p:nvPr/>
        </p:nvCxnSpPr>
        <p:spPr>
          <a:xfrm>
            <a:off x="2478626" y="5541907"/>
            <a:ext cx="1109264" cy="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3F99DD5-6B93-9F73-5CC9-55BD4AD7B55D}"/>
              </a:ext>
            </a:extLst>
          </p:cNvPr>
          <p:cNvCxnSpPr>
            <a:stCxn id="23" idx="3"/>
            <a:endCxn id="22" idx="1"/>
          </p:cNvCxnSpPr>
          <p:nvPr/>
        </p:nvCxnSpPr>
        <p:spPr>
          <a:xfrm>
            <a:off x="5634170" y="5541907"/>
            <a:ext cx="1109264" cy="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68807C7-45D7-266B-CDB0-E4D5C1B5E7A3}"/>
              </a:ext>
            </a:extLst>
          </p:cNvPr>
          <p:cNvCxnSpPr>
            <a:stCxn id="22" idx="3"/>
            <a:endCxn id="21" idx="1"/>
          </p:cNvCxnSpPr>
          <p:nvPr/>
        </p:nvCxnSpPr>
        <p:spPr>
          <a:xfrm>
            <a:off x="8789714" y="5541907"/>
            <a:ext cx="1109263" cy="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3527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rotWithShape="1">
          <a:blip r:embed="rId2">
            <a:extLst>
              <a:ext uri="{28A0092B-C50C-407E-A947-70E740481C1C}">
                <a14:useLocalDpi xmlns:a14="http://schemas.microsoft.com/office/drawing/2010/main" val="0"/>
              </a:ext>
            </a:extLst>
          </a:blip>
          <a:srcRect t="22257" b="2743"/>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2"/>
          <p:cNvSpPr>
            <a:spLocks noGrp="1"/>
          </p:cNvSpPr>
          <p:nvPr>
            <p:ph type="title"/>
          </p:nvPr>
        </p:nvSpPr>
        <p:spPr>
          <a:xfrm>
            <a:off x="1063752" y="5148272"/>
            <a:ext cx="10058400" cy="1341018"/>
          </a:xfrm>
          <a:prstGeom prst="ellipse">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altLang="en-US" sz="5200" dirty="0">
                <a:solidFill>
                  <a:srgbClr val="FFFFFF"/>
                </a:solidFill>
              </a:rPr>
              <a:t>Concealed Abruption</a:t>
            </a:r>
          </a:p>
        </p:txBody>
      </p:sp>
    </p:spTree>
    <p:extLst>
      <p:ext uri="{BB962C8B-B14F-4D97-AF65-F5344CB8AC3E}">
        <p14:creationId xmlns:p14="http://schemas.microsoft.com/office/powerpoint/2010/main" val="27446848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srcRect t="12" b="12"/>
          <a:stretch>
            <a:fillRect/>
          </a:stretch>
        </p:blipFill>
        <p:spPr>
          <a:prstGeom prst="rect">
            <a:avLst/>
          </a:prstGeom>
        </p:spPr>
      </p:pic>
      <p:sp>
        <p:nvSpPr>
          <p:cNvPr id="3" name="Slide Number Placeholder 2"/>
          <p:cNvSpPr>
            <a:spLocks noGrp="1"/>
          </p:cNvSpPr>
          <p:nvPr>
            <p:ph type="sldNum" sz="quarter" idx="4"/>
          </p:nvPr>
        </p:nvSpPr>
        <p:spPr/>
        <p:txBody>
          <a:bodyPr/>
          <a:lstStyle/>
          <a:p>
            <a:fld id="{3E654F6E-038B-482B-9D7F-8B6B51C6EA5F}" type="slidenum">
              <a:rPr lang="en-US" smtClean="0"/>
              <a:t>137</a:t>
            </a:fld>
            <a:endParaRPr lang="en-US" dirty="0"/>
          </a:p>
        </p:txBody>
      </p:sp>
      <p:sp>
        <p:nvSpPr>
          <p:cNvPr id="4" name="Text Placeholder 3"/>
          <p:cNvSpPr>
            <a:spLocks noGrp="1"/>
          </p:cNvSpPr>
          <p:nvPr>
            <p:ph type="body" sz="quarter" idx="11"/>
          </p:nvPr>
        </p:nvSpPr>
        <p:spPr>
          <a:xfrm>
            <a:off x="942975" y="1981200"/>
            <a:ext cx="10315575" cy="2834622"/>
          </a:xfrm>
        </p:spPr>
        <p:txBody>
          <a:bodyPr/>
          <a:lstStyle/>
          <a:p>
            <a:pPr algn="ctr" defTabSz="914400">
              <a:lnSpc>
                <a:spcPct val="90000"/>
              </a:lnSpc>
              <a:spcBef>
                <a:spcPct val="0"/>
              </a:spcBef>
              <a:spcAft>
                <a:spcPts val="450"/>
              </a:spcAft>
              <a:buClrTx/>
              <a:buSzTx/>
              <a:buNone/>
            </a:pPr>
            <a:r>
              <a:rPr lang="en-US" altLang="en-US" sz="6600" b="1" i="1" kern="1200" dirty="0">
                <a:solidFill>
                  <a:schemeClr val="bg2"/>
                </a:solidFill>
                <a:latin typeface="+mj-lt"/>
                <a:ea typeface="+mj-ea"/>
                <a:cs typeface="+mj-cs"/>
              </a:rPr>
              <a:t>Anticipate risk for intraoperative and postoperative bleeding</a:t>
            </a:r>
          </a:p>
        </p:txBody>
      </p:sp>
    </p:spTree>
    <p:extLst>
      <p:ext uri="{BB962C8B-B14F-4D97-AF65-F5344CB8AC3E}">
        <p14:creationId xmlns:p14="http://schemas.microsoft.com/office/powerpoint/2010/main" val="40172644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B15AB5-E87B-4C95-E541-C02528CB0973}"/>
              </a:ext>
            </a:extLst>
          </p:cNvPr>
          <p:cNvSpPr>
            <a:spLocks noGrp="1"/>
          </p:cNvSpPr>
          <p:nvPr>
            <p:ph type="pic" sz="quarter" idx="10"/>
          </p:nvPr>
        </p:nvSpPr>
        <p:spPr/>
        <p:txBody>
          <a:bodyPr/>
          <a:lstStyle/>
          <a:p>
            <a:endParaRPr lang="en-US"/>
          </a:p>
        </p:txBody>
      </p:sp>
      <p:sp>
        <p:nvSpPr>
          <p:cNvPr id="8" name="Text Placeholder 7">
            <a:extLst>
              <a:ext uri="{FF2B5EF4-FFF2-40B4-BE49-F238E27FC236}">
                <a16:creationId xmlns:a16="http://schemas.microsoft.com/office/drawing/2014/main" id="{C3A61BAB-4B08-D449-216C-BE8C879C6C5E}"/>
              </a:ext>
            </a:extLst>
          </p:cNvPr>
          <p:cNvSpPr>
            <a:spLocks noGrp="1"/>
          </p:cNvSpPr>
          <p:nvPr>
            <p:ph type="body" sz="quarter" idx="18"/>
          </p:nvPr>
        </p:nvSpPr>
        <p:spPr/>
        <p:txBody>
          <a:bodyPr/>
          <a:lstStyle/>
          <a:p>
            <a:r>
              <a:rPr lang="en-US" sz="3600" dirty="0"/>
              <a:t>Disseminated Intravascular Coagulopathy</a:t>
            </a:r>
            <a:endParaRPr lang="en-US" dirty="0"/>
          </a:p>
        </p:txBody>
      </p:sp>
      <p:sp>
        <p:nvSpPr>
          <p:cNvPr id="3" name="Slide Number Placeholder 2">
            <a:extLst>
              <a:ext uri="{FF2B5EF4-FFF2-40B4-BE49-F238E27FC236}">
                <a16:creationId xmlns:a16="http://schemas.microsoft.com/office/drawing/2014/main" id="{EA58C5AC-2E69-783A-4E8E-8FD36954BB3E}"/>
              </a:ext>
            </a:extLst>
          </p:cNvPr>
          <p:cNvSpPr>
            <a:spLocks noGrp="1"/>
          </p:cNvSpPr>
          <p:nvPr>
            <p:ph type="sldNum" sz="quarter" idx="4294967295"/>
          </p:nvPr>
        </p:nvSpPr>
        <p:spPr>
          <a:xfrm>
            <a:off x="9448800" y="6432550"/>
            <a:ext cx="2743200" cy="274638"/>
          </a:xfrm>
        </p:spPr>
        <p:txBody>
          <a:bodyPr/>
          <a:lstStyle/>
          <a:p>
            <a:fld id="{3E654F6E-038B-482B-9D7F-8B6B51C6EA5F}" type="slidenum">
              <a:rPr lang="en-US" smtClean="0"/>
              <a:t>138</a:t>
            </a:fld>
            <a:endParaRPr lang="en-US" dirty="0"/>
          </a:p>
        </p:txBody>
      </p:sp>
      <p:pic>
        <p:nvPicPr>
          <p:cNvPr id="10" name="Picture 9">
            <a:extLst>
              <a:ext uri="{FF2B5EF4-FFF2-40B4-BE49-F238E27FC236}">
                <a16:creationId xmlns:a16="http://schemas.microsoft.com/office/drawing/2014/main" id="{F73E32FD-D343-309A-E653-9CD773EDDB2E}"/>
              </a:ext>
            </a:extLst>
          </p:cNvPr>
          <p:cNvPicPr>
            <a:picLocks noChangeAspect="1"/>
          </p:cNvPicPr>
          <p:nvPr/>
        </p:nvPicPr>
        <p:blipFill>
          <a:blip r:embed="rId2"/>
          <a:stretch>
            <a:fillRect/>
          </a:stretch>
        </p:blipFill>
        <p:spPr>
          <a:xfrm>
            <a:off x="5308600" y="0"/>
            <a:ext cx="6883400" cy="6858000"/>
          </a:xfrm>
          <a:prstGeom prst="rect">
            <a:avLst/>
          </a:prstGeom>
        </p:spPr>
      </p:pic>
    </p:spTree>
    <p:extLst>
      <p:ext uri="{BB962C8B-B14F-4D97-AF65-F5344CB8AC3E}">
        <p14:creationId xmlns:p14="http://schemas.microsoft.com/office/powerpoint/2010/main" val="25150018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72BA9-5920-334B-BC70-9AE0924B6297}"/>
              </a:ext>
            </a:extLst>
          </p:cNvPr>
          <p:cNvSpPr>
            <a:spLocks noGrp="1"/>
          </p:cNvSpPr>
          <p:nvPr>
            <p:ph type="title"/>
          </p:nvPr>
        </p:nvSpPr>
        <p:spPr/>
        <p:txBody>
          <a:bodyPr anchor="ctr">
            <a:normAutofit/>
          </a:bodyPr>
          <a:lstStyle/>
          <a:p>
            <a:r>
              <a:rPr lang="en-US" dirty="0"/>
              <a:t>DIC: </a:t>
            </a:r>
            <a:r>
              <a:rPr lang="en-US" altLang="en-US"/>
              <a:t>Signs and Symptoms</a:t>
            </a:r>
            <a:endParaRPr lang="en-US" dirty="0"/>
          </a:p>
        </p:txBody>
      </p:sp>
      <p:sp>
        <p:nvSpPr>
          <p:cNvPr id="11" name="Slide Number Placeholder 3">
            <a:extLst>
              <a:ext uri="{FF2B5EF4-FFF2-40B4-BE49-F238E27FC236}">
                <a16:creationId xmlns:a16="http://schemas.microsoft.com/office/drawing/2014/main" id="{6A744E93-1662-7AA7-A947-4D32BB2FEA9D}"/>
              </a:ext>
            </a:extLst>
          </p:cNvPr>
          <p:cNvSpPr>
            <a:spLocks noGrp="1"/>
          </p:cNvSpPr>
          <p:nvPr>
            <p:ph type="sldNum" sz="quarter" idx="4"/>
          </p:nvPr>
        </p:nvSpPr>
        <p:spPr/>
        <p:txBody>
          <a:bodyPr/>
          <a:lstStyle/>
          <a:p>
            <a:pPr>
              <a:spcAft>
                <a:spcPts val="600"/>
              </a:spcAft>
              <a:defRPr/>
            </a:pPr>
            <a:fld id="{AC1840E0-F34C-7F4D-A9AD-9AFD66BC4107}" type="slidenum">
              <a:rPr lang="en-US" altLang="en-US"/>
              <a:pPr>
                <a:spcAft>
                  <a:spcPts val="600"/>
                </a:spcAft>
                <a:defRPr/>
              </a:pPr>
              <a:t>139</a:t>
            </a:fld>
            <a:endParaRPr lang="en-US" altLang="en-US"/>
          </a:p>
        </p:txBody>
      </p:sp>
      <p:graphicFrame>
        <p:nvGraphicFramePr>
          <p:cNvPr id="7" name="Content Placeholder 4">
            <a:extLst>
              <a:ext uri="{FF2B5EF4-FFF2-40B4-BE49-F238E27FC236}">
                <a16:creationId xmlns:a16="http://schemas.microsoft.com/office/drawing/2014/main" id="{2450EE18-F273-4E0A-307B-9AF17484BC86}"/>
              </a:ext>
            </a:extLst>
          </p:cNvPr>
          <p:cNvGraphicFramePr>
            <a:graphicFrameLocks noGrp="1"/>
          </p:cNvGraphicFramePr>
          <p:nvPr>
            <p:ph type="tbl" idx="4294967295"/>
            <p:extLst>
              <p:ext uri="{D42A27DB-BD31-4B8C-83A1-F6EECF244321}">
                <p14:modId xmlns:p14="http://schemas.microsoft.com/office/powerpoint/2010/main" val="1542748914"/>
              </p:ext>
            </p:extLst>
          </p:nvPr>
        </p:nvGraphicFramePr>
        <p:xfrm>
          <a:off x="544286" y="1143000"/>
          <a:ext cx="11081657" cy="4891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3997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E0F2C4-B8BC-B9EB-2908-BCAE54F5F803}"/>
              </a:ext>
            </a:extLst>
          </p:cNvPr>
          <p:cNvSpPr>
            <a:spLocks noGrp="1"/>
          </p:cNvSpPr>
          <p:nvPr>
            <p:ph type="title"/>
          </p:nvPr>
        </p:nvSpPr>
        <p:spPr/>
        <p:txBody>
          <a:bodyPr>
            <a:normAutofit/>
          </a:bodyPr>
          <a:lstStyle/>
          <a:p>
            <a:r>
              <a:rPr lang="en-US" dirty="0"/>
              <a:t>Hypoxemia: Differential Diagnosis</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5" name="Rectangle 4">
            <a:extLst>
              <a:ext uri="{FF2B5EF4-FFF2-40B4-BE49-F238E27FC236}">
                <a16:creationId xmlns:a16="http://schemas.microsoft.com/office/drawing/2014/main" id="{CEA497B6-3D95-4188-F9AC-1A460B8DF006}"/>
              </a:ext>
            </a:extLst>
          </p:cNvPr>
          <p:cNvSpPr/>
          <p:nvPr/>
        </p:nvSpPr>
        <p:spPr>
          <a:xfrm>
            <a:off x="0" y="1262010"/>
            <a:ext cx="12192000" cy="478971"/>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quitecta"/>
                <a:ea typeface="+mn-ea"/>
                <a:cs typeface="+mn-cs"/>
              </a:rPr>
              <a:t>4 most likely causes of hypoxemia in a pregnant patient:</a:t>
            </a:r>
          </a:p>
        </p:txBody>
      </p:sp>
      <p:sp>
        <p:nvSpPr>
          <p:cNvPr id="10" name="Rounded Rectangle 16">
            <a:extLst>
              <a:ext uri="{FF2B5EF4-FFF2-40B4-BE49-F238E27FC236}">
                <a16:creationId xmlns:a16="http://schemas.microsoft.com/office/drawing/2014/main" id="{D65E3B27-F734-52BC-DE44-6950AE2DAD8D}"/>
              </a:ext>
            </a:extLst>
          </p:cNvPr>
          <p:cNvSpPr/>
          <p:nvPr/>
        </p:nvSpPr>
        <p:spPr>
          <a:xfrm>
            <a:off x="1609590" y="2221941"/>
            <a:ext cx="3941929" cy="1468597"/>
          </a:xfrm>
          <a:prstGeom prst="roundRect">
            <a:avLst/>
          </a:prstGeom>
          <a:solidFill>
            <a:sysClr val="window" lastClr="FFFFFF">
              <a:lumMod val="95000"/>
            </a:sysClr>
          </a:solidFill>
          <a:ln w="12700" cap="flat" cmpd="sng" algn="ctr">
            <a:solidFill>
              <a:schemeClr val="accent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7E6E6">
                    <a:lumMod val="25000"/>
                  </a:srgbClr>
                </a:solidFill>
                <a:effectLst/>
                <a:uLnTx/>
                <a:uFillTx/>
                <a:latin typeface="Arquitecta"/>
                <a:ea typeface="+mn-ea"/>
                <a:cs typeface="+mn-cs"/>
              </a:rPr>
              <a:t>Pulmonary edema</a:t>
            </a:r>
          </a:p>
        </p:txBody>
      </p:sp>
      <p:sp>
        <p:nvSpPr>
          <p:cNvPr id="22" name="Rounded Rectangle 82">
            <a:extLst>
              <a:ext uri="{FF2B5EF4-FFF2-40B4-BE49-F238E27FC236}">
                <a16:creationId xmlns:a16="http://schemas.microsoft.com/office/drawing/2014/main" id="{563DFBE3-9EED-F694-E52D-F90D2DBA617F}"/>
              </a:ext>
            </a:extLst>
          </p:cNvPr>
          <p:cNvSpPr/>
          <p:nvPr/>
        </p:nvSpPr>
        <p:spPr>
          <a:xfrm>
            <a:off x="1609590" y="4337126"/>
            <a:ext cx="3941929" cy="1468597"/>
          </a:xfrm>
          <a:prstGeom prst="roundRect">
            <a:avLst/>
          </a:prstGeom>
          <a:solidFill>
            <a:sysClr val="window" lastClr="FFFFFF">
              <a:lumMod val="95000"/>
            </a:sysClr>
          </a:solidFill>
          <a:ln w="12700" cap="flat" cmpd="sng" algn="ctr">
            <a:solidFill>
              <a:schemeClr val="accent5"/>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E7E6E6">
                  <a:lumMod val="25000"/>
                </a:srgbClr>
              </a:solidFill>
              <a:effectLst/>
              <a:uLnTx/>
              <a:uFillTx/>
              <a:latin typeface="Arquitect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7E6E6">
                    <a:lumMod val="25000"/>
                  </a:srgbClr>
                </a:solidFill>
                <a:effectLst/>
                <a:uLnTx/>
                <a:uFillTx/>
                <a:latin typeface="Arquitecta"/>
                <a:ea typeface="+mn-ea"/>
                <a:cs typeface="+mn-cs"/>
              </a:rPr>
              <a:t>Pulmonary embolism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E7E6E6">
                  <a:lumMod val="25000"/>
                </a:srgbClr>
              </a:solidFill>
              <a:effectLst/>
              <a:uLnTx/>
              <a:uFillTx/>
              <a:latin typeface="Arquitecta"/>
              <a:ea typeface="+mn-ea"/>
              <a:cs typeface="+mn-cs"/>
            </a:endParaRPr>
          </a:p>
        </p:txBody>
      </p:sp>
      <p:sp>
        <p:nvSpPr>
          <p:cNvPr id="34" name="Rounded Rectangle 93">
            <a:extLst>
              <a:ext uri="{FF2B5EF4-FFF2-40B4-BE49-F238E27FC236}">
                <a16:creationId xmlns:a16="http://schemas.microsoft.com/office/drawing/2014/main" id="{8A27F807-4F83-F908-F517-EFA93B17C53B}"/>
              </a:ext>
            </a:extLst>
          </p:cNvPr>
          <p:cNvSpPr/>
          <p:nvPr/>
        </p:nvSpPr>
        <p:spPr>
          <a:xfrm>
            <a:off x="6096000" y="4337126"/>
            <a:ext cx="3941929" cy="1468597"/>
          </a:xfrm>
          <a:prstGeom prst="roundRect">
            <a:avLst/>
          </a:prstGeom>
          <a:solidFill>
            <a:sysClr val="window" lastClr="FFFFFF">
              <a:lumMod val="95000"/>
            </a:sysClr>
          </a:solidFill>
          <a:ln w="12700" cap="flat" cmpd="sng" algn="ctr">
            <a:solidFill>
              <a:schemeClr val="accent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7E6E6">
                    <a:lumMod val="25000"/>
                  </a:srgbClr>
                </a:solidFill>
                <a:effectLst/>
                <a:uLnTx/>
                <a:uFillTx/>
                <a:latin typeface="Arquitecta"/>
                <a:ea typeface="+mn-ea"/>
                <a:cs typeface="+mn-cs"/>
              </a:rPr>
              <a:t>Asthma</a:t>
            </a:r>
          </a:p>
        </p:txBody>
      </p:sp>
      <p:sp>
        <p:nvSpPr>
          <p:cNvPr id="46" name="Rounded Rectangle 71">
            <a:extLst>
              <a:ext uri="{FF2B5EF4-FFF2-40B4-BE49-F238E27FC236}">
                <a16:creationId xmlns:a16="http://schemas.microsoft.com/office/drawing/2014/main" id="{392B4A87-61FA-4C9B-DA63-9C77E4E5EF2D}"/>
              </a:ext>
            </a:extLst>
          </p:cNvPr>
          <p:cNvSpPr/>
          <p:nvPr/>
        </p:nvSpPr>
        <p:spPr>
          <a:xfrm>
            <a:off x="6096000" y="2221941"/>
            <a:ext cx="3941929" cy="1468597"/>
          </a:xfrm>
          <a:prstGeom prst="roundRect">
            <a:avLst/>
          </a:prstGeom>
          <a:solidFill>
            <a:sysClr val="window" lastClr="FFFFFF">
              <a:lumMod val="95000"/>
            </a:sysClr>
          </a:solidFill>
          <a:ln w="12700" cap="flat" cmpd="sng" algn="ctr">
            <a:solidFill>
              <a:schemeClr val="accent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7E6E6">
                    <a:lumMod val="25000"/>
                  </a:srgbClr>
                </a:solidFill>
                <a:effectLst/>
                <a:uLnTx/>
                <a:uFillTx/>
                <a:latin typeface="Arquitecta"/>
                <a:ea typeface="+mn-ea"/>
                <a:cs typeface="+mn-cs"/>
              </a:rPr>
              <a:t>Pneumonia</a:t>
            </a:r>
          </a:p>
        </p:txBody>
      </p:sp>
    </p:spTree>
    <p:extLst>
      <p:ext uri="{BB962C8B-B14F-4D97-AF65-F5344CB8AC3E}">
        <p14:creationId xmlns:p14="http://schemas.microsoft.com/office/powerpoint/2010/main" val="358307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724CCB0-9760-637D-4497-3B42AB200377}"/>
              </a:ext>
            </a:extLst>
          </p:cNvPr>
          <p:cNvSpPr>
            <a:spLocks noGrp="1"/>
          </p:cNvSpPr>
          <p:nvPr>
            <p:ph type="title"/>
          </p:nvPr>
        </p:nvSpPr>
        <p:spPr>
          <a:xfrm>
            <a:off x="432346" y="0"/>
            <a:ext cx="10515600" cy="781050"/>
          </a:xfrm>
        </p:spPr>
        <p:txBody>
          <a:bodyPr/>
          <a:lstStyle/>
          <a:p>
            <a:r>
              <a:rPr lang="en-US" dirty="0"/>
              <a:t>DIC: Pathophysiology</a:t>
            </a:r>
          </a:p>
        </p:txBody>
      </p:sp>
      <p:sp>
        <p:nvSpPr>
          <p:cNvPr id="14" name="Slide Number Placeholder 3">
            <a:extLst>
              <a:ext uri="{FF2B5EF4-FFF2-40B4-BE49-F238E27FC236}">
                <a16:creationId xmlns:a16="http://schemas.microsoft.com/office/drawing/2014/main" id="{778FC846-902A-3FF1-D3C2-51E807C2E2BA}"/>
              </a:ext>
            </a:extLst>
          </p:cNvPr>
          <p:cNvSpPr>
            <a:spLocks noGrp="1"/>
          </p:cNvSpPr>
          <p:nvPr>
            <p:ph type="sldNum" sz="quarter" idx="4"/>
          </p:nvPr>
        </p:nvSpPr>
        <p:spPr>
          <a:xfrm>
            <a:off x="9124950" y="6432551"/>
            <a:ext cx="2743200" cy="274320"/>
          </a:xfrm>
        </p:spPr>
        <p:txBody>
          <a:bodyPr/>
          <a:lstStyle/>
          <a:p>
            <a:pPr>
              <a:spcAft>
                <a:spcPts val="600"/>
              </a:spcAft>
            </a:pPr>
            <a:fld id="{3E654F6E-038B-482B-9D7F-8B6B51C6EA5F}" type="slidenum">
              <a:rPr lang="en-US" smtClean="0"/>
              <a:pPr>
                <a:spcAft>
                  <a:spcPts val="600"/>
                </a:spcAft>
              </a:pPr>
              <a:t>140</a:t>
            </a:fld>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5800131"/>
              </p:ext>
            </p:extLst>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58558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a:xfrm>
            <a:off x="432346" y="0"/>
            <a:ext cx="10515600" cy="781050"/>
          </a:xfrm>
        </p:spPr>
        <p:txBody>
          <a:bodyPr/>
          <a:lstStyle/>
          <a:p>
            <a:r>
              <a:rPr lang="en-US" dirty="0"/>
              <a:t>DIC: Pathophysiology</a:t>
            </a:r>
            <a:endParaRPr lang="en-IN" dirty="0"/>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fld id="{3E654F6E-038B-482B-9D7F-8B6B51C6EA5F}" type="slidenum">
              <a:rPr lang="en-US" smtClean="0"/>
              <a:t>141</a:t>
            </a:fld>
            <a:endParaRPr lang="en-US" dirty="0"/>
          </a:p>
        </p:txBody>
      </p:sp>
      <p:grpSp>
        <p:nvGrpSpPr>
          <p:cNvPr id="4" name="Group 3">
            <a:extLst>
              <a:ext uri="{FF2B5EF4-FFF2-40B4-BE49-F238E27FC236}">
                <a16:creationId xmlns:a16="http://schemas.microsoft.com/office/drawing/2014/main" id="{9F823F8C-8679-1FB8-2364-53093E5357BF}"/>
              </a:ext>
            </a:extLst>
          </p:cNvPr>
          <p:cNvGrpSpPr/>
          <p:nvPr/>
        </p:nvGrpSpPr>
        <p:grpSpPr>
          <a:xfrm>
            <a:off x="741001" y="855363"/>
            <a:ext cx="10908021" cy="5651327"/>
            <a:chOff x="1278577" y="513776"/>
            <a:chExt cx="10042793" cy="6243112"/>
          </a:xfrm>
        </p:grpSpPr>
        <p:sp>
          <p:nvSpPr>
            <p:cNvPr id="5" name="Flowchart: Stored Data 4">
              <a:extLst>
                <a:ext uri="{FF2B5EF4-FFF2-40B4-BE49-F238E27FC236}">
                  <a16:creationId xmlns:a16="http://schemas.microsoft.com/office/drawing/2014/main" id="{EDCEAB8A-B09E-C59A-B13B-3A8FEB879ACA}"/>
                </a:ext>
              </a:extLst>
            </p:cNvPr>
            <p:cNvSpPr/>
            <p:nvPr/>
          </p:nvSpPr>
          <p:spPr>
            <a:xfrm>
              <a:off x="4673435" y="2388781"/>
              <a:ext cx="2895600" cy="1066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 </a:t>
              </a:r>
              <a:r>
                <a:rPr lang="en-US" sz="2800" dirty="0">
                  <a:solidFill>
                    <a:schemeClr val="bg1"/>
                  </a:solidFill>
                  <a:cs typeface="Calibri"/>
                </a:rPr>
                <a:t>↑ </a:t>
              </a:r>
              <a:r>
                <a:rPr lang="en-US" sz="2800" dirty="0">
                  <a:solidFill>
                    <a:schemeClr val="bg1"/>
                  </a:solidFill>
                </a:rPr>
                <a:t>Fibrin Split Products</a:t>
              </a:r>
            </a:p>
          </p:txBody>
        </p:sp>
        <p:sp>
          <p:nvSpPr>
            <p:cNvPr id="6" name="TextBox 4">
              <a:extLst>
                <a:ext uri="{FF2B5EF4-FFF2-40B4-BE49-F238E27FC236}">
                  <a16:creationId xmlns:a16="http://schemas.microsoft.com/office/drawing/2014/main" id="{3AA977AF-5BB8-ABC6-D8FB-857D3944A669}"/>
                </a:ext>
              </a:extLst>
            </p:cNvPr>
            <p:cNvSpPr txBox="1">
              <a:spLocks noChangeArrowheads="1"/>
            </p:cNvSpPr>
            <p:nvPr/>
          </p:nvSpPr>
          <p:spPr bwMode="auto">
            <a:xfrm>
              <a:off x="1278577" y="2388781"/>
              <a:ext cx="2534392" cy="1066800"/>
            </a:xfrm>
            <a:prstGeom prst="rect">
              <a:avLst/>
            </a:prstGeom>
            <a:solidFill>
              <a:schemeClr val="accent1"/>
            </a:solidFill>
            <a:ln w="25400">
              <a:noFill/>
              <a:miter lim="800000"/>
              <a:headEnd/>
              <a:tailEnd/>
            </a:ln>
          </p:spPr>
          <p:txBody>
            <a:bodyPr wrap="square" anchor="ctr">
              <a:noAutofit/>
            </a:bodyPr>
            <a:lstStyle/>
            <a:p>
              <a:pPr algn="ctr"/>
              <a:r>
                <a:rPr lang="en-US" sz="2000" dirty="0">
                  <a:solidFill>
                    <a:schemeClr val="bg1"/>
                  </a:solidFill>
                </a:rPr>
                <a:t>Platelet dysfunction; prevents Fibrin Polymers</a:t>
              </a:r>
            </a:p>
          </p:txBody>
        </p:sp>
        <p:sp>
          <p:nvSpPr>
            <p:cNvPr id="7" name="Left Arrow 5">
              <a:extLst>
                <a:ext uri="{FF2B5EF4-FFF2-40B4-BE49-F238E27FC236}">
                  <a16:creationId xmlns:a16="http://schemas.microsoft.com/office/drawing/2014/main" id="{DC537E76-F793-A619-343E-050607E85843}"/>
                </a:ext>
              </a:extLst>
            </p:cNvPr>
            <p:cNvSpPr/>
            <p:nvPr/>
          </p:nvSpPr>
          <p:spPr>
            <a:xfrm>
              <a:off x="3951513" y="2759925"/>
              <a:ext cx="457200" cy="324514"/>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 name="Right Arrow 6">
              <a:extLst>
                <a:ext uri="{FF2B5EF4-FFF2-40B4-BE49-F238E27FC236}">
                  <a16:creationId xmlns:a16="http://schemas.microsoft.com/office/drawing/2014/main" id="{5F0ED41C-C34F-9790-BEF4-8915D8A8E933}"/>
                </a:ext>
              </a:extLst>
            </p:cNvPr>
            <p:cNvSpPr/>
            <p:nvPr/>
          </p:nvSpPr>
          <p:spPr>
            <a:xfrm>
              <a:off x="7661584" y="2759925"/>
              <a:ext cx="457200" cy="32451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9" name="TextBox 7">
              <a:extLst>
                <a:ext uri="{FF2B5EF4-FFF2-40B4-BE49-F238E27FC236}">
                  <a16:creationId xmlns:a16="http://schemas.microsoft.com/office/drawing/2014/main" id="{05B871A7-45B7-C38C-B421-6A0B9395DAFF}"/>
                </a:ext>
              </a:extLst>
            </p:cNvPr>
            <p:cNvSpPr txBox="1">
              <a:spLocks noChangeArrowheads="1"/>
            </p:cNvSpPr>
            <p:nvPr/>
          </p:nvSpPr>
          <p:spPr bwMode="auto">
            <a:xfrm>
              <a:off x="8359466" y="2388781"/>
              <a:ext cx="2961904" cy="1066800"/>
            </a:xfrm>
            <a:prstGeom prst="rect">
              <a:avLst/>
            </a:prstGeom>
            <a:solidFill>
              <a:schemeClr val="accent1"/>
            </a:solidFill>
            <a:ln w="25400">
              <a:noFill/>
              <a:miter lim="800000"/>
              <a:headEnd/>
              <a:tailEnd/>
            </a:ln>
          </p:spPr>
          <p:txBody>
            <a:bodyPr wrap="square" anchor="ctr">
              <a:noAutofit/>
            </a:bodyPr>
            <a:lstStyle/>
            <a:p>
              <a:pPr algn="ctr"/>
              <a:r>
                <a:rPr lang="en-US" sz="2000" dirty="0">
                  <a:solidFill>
                    <a:schemeClr val="bg1"/>
                  </a:solidFill>
                </a:rPr>
                <a:t>Damage to endothelial lining of pulmonary capillary bed </a:t>
              </a:r>
            </a:p>
          </p:txBody>
        </p:sp>
        <p:sp>
          <p:nvSpPr>
            <p:cNvPr id="10" name="Down Arrow 8">
              <a:extLst>
                <a:ext uri="{FF2B5EF4-FFF2-40B4-BE49-F238E27FC236}">
                  <a16:creationId xmlns:a16="http://schemas.microsoft.com/office/drawing/2014/main" id="{430C099C-BF7F-61C0-6221-6FE09B75143E}"/>
                </a:ext>
              </a:extLst>
            </p:cNvPr>
            <p:cNvSpPr/>
            <p:nvPr/>
          </p:nvSpPr>
          <p:spPr>
            <a:xfrm>
              <a:off x="5968835" y="3570215"/>
              <a:ext cx="304800" cy="68580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1" name="Down Arrow 9">
              <a:extLst>
                <a:ext uri="{FF2B5EF4-FFF2-40B4-BE49-F238E27FC236}">
                  <a16:creationId xmlns:a16="http://schemas.microsoft.com/office/drawing/2014/main" id="{D41981B5-2AC7-4E00-167B-16EE04BB2DFE}"/>
                </a:ext>
              </a:extLst>
            </p:cNvPr>
            <p:cNvSpPr>
              <a:spLocks/>
            </p:cNvSpPr>
            <p:nvPr/>
          </p:nvSpPr>
          <p:spPr>
            <a:xfrm>
              <a:off x="2317173" y="3989349"/>
              <a:ext cx="296883" cy="189079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2" name="Down Arrow 10">
              <a:extLst>
                <a:ext uri="{FF2B5EF4-FFF2-40B4-BE49-F238E27FC236}">
                  <a16:creationId xmlns:a16="http://schemas.microsoft.com/office/drawing/2014/main" id="{D7642E5A-5FC2-E3C8-F617-6BC123E73F85}"/>
                </a:ext>
              </a:extLst>
            </p:cNvPr>
            <p:cNvSpPr>
              <a:spLocks/>
            </p:cNvSpPr>
            <p:nvPr/>
          </p:nvSpPr>
          <p:spPr>
            <a:xfrm>
              <a:off x="9608032" y="3989349"/>
              <a:ext cx="296883" cy="189079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3" name="Flowchart: Predefined Process 12">
              <a:extLst>
                <a:ext uri="{FF2B5EF4-FFF2-40B4-BE49-F238E27FC236}">
                  <a16:creationId xmlns:a16="http://schemas.microsoft.com/office/drawing/2014/main" id="{4CA64D38-DD04-7ECC-16B1-7756B8FF4904}"/>
                </a:ext>
              </a:extLst>
            </p:cNvPr>
            <p:cNvSpPr/>
            <p:nvPr/>
          </p:nvSpPr>
          <p:spPr>
            <a:xfrm>
              <a:off x="8296494" y="6022370"/>
              <a:ext cx="2961904" cy="69866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rPr>
                <a:t>Acute</a:t>
              </a:r>
              <a:br>
                <a:rPr lang="en-US" dirty="0">
                  <a:solidFill>
                    <a:schemeClr val="bg1"/>
                  </a:solidFill>
                </a:rPr>
              </a:br>
              <a:r>
                <a:rPr lang="en-US" sz="2000" b="1" dirty="0">
                  <a:solidFill>
                    <a:schemeClr val="bg1"/>
                  </a:solidFill>
                </a:rPr>
                <a:t>Lung Injury</a:t>
              </a:r>
              <a:endParaRPr lang="en-US" b="1" dirty="0">
                <a:solidFill>
                  <a:schemeClr val="bg1"/>
                </a:solidFill>
              </a:endParaRPr>
            </a:p>
          </p:txBody>
        </p:sp>
        <p:sp>
          <p:nvSpPr>
            <p:cNvPr id="14" name="Flowchart: Predefined Process 13">
              <a:extLst>
                <a:ext uri="{FF2B5EF4-FFF2-40B4-BE49-F238E27FC236}">
                  <a16:creationId xmlns:a16="http://schemas.microsoft.com/office/drawing/2014/main" id="{61C967B4-9080-7804-FD07-004AB691D79F}"/>
                </a:ext>
              </a:extLst>
            </p:cNvPr>
            <p:cNvSpPr/>
            <p:nvPr/>
          </p:nvSpPr>
          <p:spPr>
            <a:xfrm>
              <a:off x="1278577" y="6022370"/>
              <a:ext cx="2534392" cy="73451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rPr>
                <a:t>Bleeding</a:t>
              </a:r>
            </a:p>
          </p:txBody>
        </p:sp>
        <p:sp>
          <p:nvSpPr>
            <p:cNvPr id="15" name="TextBox 13">
              <a:extLst>
                <a:ext uri="{FF2B5EF4-FFF2-40B4-BE49-F238E27FC236}">
                  <a16:creationId xmlns:a16="http://schemas.microsoft.com/office/drawing/2014/main" id="{21BE7062-DA34-7DCD-3A8A-0ED7B8FC47D9}"/>
                </a:ext>
              </a:extLst>
            </p:cNvPr>
            <p:cNvSpPr txBox="1">
              <a:spLocks noChangeArrowheads="1"/>
            </p:cNvSpPr>
            <p:nvPr/>
          </p:nvSpPr>
          <p:spPr bwMode="auto">
            <a:xfrm>
              <a:off x="4673435" y="4256015"/>
              <a:ext cx="2895599" cy="938329"/>
            </a:xfrm>
            <a:prstGeom prst="rect">
              <a:avLst/>
            </a:prstGeom>
            <a:solidFill>
              <a:schemeClr val="accent1"/>
            </a:solidFill>
            <a:ln w="25400">
              <a:noFill/>
              <a:miter lim="800000"/>
              <a:headEnd/>
              <a:tailEnd/>
            </a:ln>
          </p:spPr>
          <p:txBody>
            <a:bodyPr wrap="square" anchor="ctr">
              <a:noAutofit/>
            </a:bodyPr>
            <a:lstStyle/>
            <a:p>
              <a:pPr algn="ctr"/>
              <a:r>
                <a:rPr lang="en-US" sz="2400" dirty="0">
                  <a:solidFill>
                    <a:schemeClr val="bg1"/>
                  </a:solidFill>
                </a:rPr>
                <a:t>Plugs Microcirculation</a:t>
              </a:r>
            </a:p>
          </p:txBody>
        </p:sp>
        <p:sp>
          <p:nvSpPr>
            <p:cNvPr id="16" name="Down Arrow 14">
              <a:extLst>
                <a:ext uri="{FF2B5EF4-FFF2-40B4-BE49-F238E27FC236}">
                  <a16:creationId xmlns:a16="http://schemas.microsoft.com/office/drawing/2014/main" id="{F8EA8E7A-5B00-C6BE-1EFA-285F136CA65C}"/>
                </a:ext>
              </a:extLst>
            </p:cNvPr>
            <p:cNvSpPr/>
            <p:nvPr/>
          </p:nvSpPr>
          <p:spPr>
            <a:xfrm>
              <a:off x="5968835" y="5302578"/>
              <a:ext cx="304800" cy="68580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7" name="Flowchart: Predefined Process 16">
              <a:extLst>
                <a:ext uri="{FF2B5EF4-FFF2-40B4-BE49-F238E27FC236}">
                  <a16:creationId xmlns:a16="http://schemas.microsoft.com/office/drawing/2014/main" id="{552BF974-FA0E-0F90-353B-3DEDC3CE5980}"/>
                </a:ext>
              </a:extLst>
            </p:cNvPr>
            <p:cNvSpPr/>
            <p:nvPr/>
          </p:nvSpPr>
          <p:spPr>
            <a:xfrm>
              <a:off x="4602678" y="6022371"/>
              <a:ext cx="3037114" cy="734517"/>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rPr>
                <a:t>Tissue Necrosis</a:t>
              </a:r>
            </a:p>
            <a:p>
              <a:pPr algn="ctr">
                <a:defRPr/>
              </a:pPr>
              <a:r>
                <a:rPr lang="en-US" sz="2000" b="1" dirty="0">
                  <a:solidFill>
                    <a:schemeClr val="bg1"/>
                  </a:solidFill>
                </a:rPr>
                <a:t>Organ Injury</a:t>
              </a:r>
            </a:p>
          </p:txBody>
        </p:sp>
        <p:sp>
          <p:nvSpPr>
            <p:cNvPr id="18" name="Up Arrow 19">
              <a:extLst>
                <a:ext uri="{FF2B5EF4-FFF2-40B4-BE49-F238E27FC236}">
                  <a16:creationId xmlns:a16="http://schemas.microsoft.com/office/drawing/2014/main" id="{38C9879D-EF4E-129E-67B8-2FD71B0D5B01}"/>
                </a:ext>
              </a:extLst>
            </p:cNvPr>
            <p:cNvSpPr/>
            <p:nvPr/>
          </p:nvSpPr>
          <p:spPr>
            <a:xfrm>
              <a:off x="5968835" y="1549239"/>
              <a:ext cx="304800" cy="609600"/>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9" name="TextBox 20">
              <a:extLst>
                <a:ext uri="{FF2B5EF4-FFF2-40B4-BE49-F238E27FC236}">
                  <a16:creationId xmlns:a16="http://schemas.microsoft.com/office/drawing/2014/main" id="{C0755F48-36F5-0525-AC95-9CC466550F4C}"/>
                </a:ext>
              </a:extLst>
            </p:cNvPr>
            <p:cNvSpPr txBox="1">
              <a:spLocks noChangeArrowheads="1"/>
            </p:cNvSpPr>
            <p:nvPr/>
          </p:nvSpPr>
          <p:spPr bwMode="auto">
            <a:xfrm>
              <a:off x="4673435" y="513776"/>
              <a:ext cx="2895599" cy="893240"/>
            </a:xfrm>
            <a:prstGeom prst="rect">
              <a:avLst/>
            </a:prstGeom>
            <a:solidFill>
              <a:schemeClr val="accent1"/>
            </a:solidFill>
            <a:ln w="25400">
              <a:noFill/>
              <a:miter lim="800000"/>
              <a:headEnd/>
              <a:tailEnd/>
            </a:ln>
          </p:spPr>
          <p:txBody>
            <a:bodyPr wrap="square" anchor="ctr">
              <a:noAutofit/>
            </a:bodyPr>
            <a:lstStyle/>
            <a:p>
              <a:pPr algn="ctr"/>
              <a:r>
                <a:rPr lang="en-US" sz="2400" dirty="0">
                  <a:solidFill>
                    <a:schemeClr val="bg1"/>
                  </a:solidFill>
                </a:rPr>
                <a:t>Damage to RBCs</a:t>
              </a:r>
            </a:p>
            <a:p>
              <a:pPr algn="ctr"/>
              <a:r>
                <a:rPr lang="en-US" sz="2400" dirty="0">
                  <a:solidFill>
                    <a:schemeClr val="bg1"/>
                  </a:solidFill>
                </a:rPr>
                <a:t>Hemolysis</a:t>
              </a:r>
            </a:p>
          </p:txBody>
        </p:sp>
      </p:grpSp>
    </p:spTree>
    <p:extLst>
      <p:ext uri="{BB962C8B-B14F-4D97-AF65-F5344CB8AC3E}">
        <p14:creationId xmlns:p14="http://schemas.microsoft.com/office/powerpoint/2010/main" val="13121836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32346" y="0"/>
            <a:ext cx="10515600" cy="781050"/>
          </a:xfrm>
        </p:spPr>
        <p:txBody>
          <a:bodyPr anchor="ctr">
            <a:normAutofit/>
          </a:bodyPr>
          <a:lstStyle/>
          <a:p>
            <a:r>
              <a:rPr lang="en-US" dirty="0"/>
              <a:t>DIC: ATLS Acute Hemorrhage Categorization</a:t>
            </a:r>
          </a:p>
        </p:txBody>
      </p:sp>
      <p:sp>
        <p:nvSpPr>
          <p:cNvPr id="41991" name="Slide Number Placeholder 3">
            <a:extLst>
              <a:ext uri="{FF2B5EF4-FFF2-40B4-BE49-F238E27FC236}">
                <a16:creationId xmlns:a16="http://schemas.microsoft.com/office/drawing/2014/main" id="{C432D4BB-2E15-68CB-D92C-10357EE51411}"/>
              </a:ext>
            </a:extLst>
          </p:cNvPr>
          <p:cNvSpPr>
            <a:spLocks noGrp="1"/>
          </p:cNvSpPr>
          <p:nvPr>
            <p:ph type="sldNum" sz="quarter" idx="4"/>
          </p:nvPr>
        </p:nvSpPr>
        <p:spPr>
          <a:xfrm>
            <a:off x="9124950" y="6432551"/>
            <a:ext cx="2743200" cy="274320"/>
          </a:xfrm>
        </p:spPr>
        <p:txBody>
          <a:bodyPr/>
          <a:lstStyle/>
          <a:p>
            <a:pPr>
              <a:spcAft>
                <a:spcPts val="600"/>
              </a:spcAft>
            </a:pPr>
            <a:fld id="{3E654F6E-038B-482B-9D7F-8B6B51C6EA5F}" type="slidenum">
              <a:rPr lang="en-US" smtClean="0"/>
              <a:pPr>
                <a:spcAft>
                  <a:spcPts val="600"/>
                </a:spcAft>
              </a:pPr>
              <a:t>142</a:t>
            </a:fld>
            <a:endParaRPr lang="en-US"/>
          </a:p>
        </p:txBody>
      </p:sp>
      <p:graphicFrame>
        <p:nvGraphicFramePr>
          <p:cNvPr id="7" name="Content Placeholder 3"/>
          <p:cNvGraphicFramePr>
            <a:graphicFrameLocks noGrp="1"/>
          </p:cNvGraphicFramePr>
          <p:nvPr>
            <p:ph idx="1"/>
          </p:nvPr>
        </p:nvGraphicFramePr>
        <p:xfrm>
          <a:off x="432346" y="1130186"/>
          <a:ext cx="11435807" cy="5023077"/>
        </p:xfrm>
        <a:graphic>
          <a:graphicData uri="http://schemas.openxmlformats.org/drawingml/2006/table">
            <a:tbl>
              <a:tblPr firstRow="1" firstCol="1" bandRow="1">
                <a:tableStyleId>{21E4AEA4-8DFA-4A89-87EB-49C32662AFE0}</a:tableStyleId>
              </a:tblPr>
              <a:tblGrid>
                <a:gridCol w="3005145">
                  <a:extLst>
                    <a:ext uri="{9D8B030D-6E8A-4147-A177-3AD203B41FA5}">
                      <a16:colId xmlns:a16="http://schemas.microsoft.com/office/drawing/2014/main" val="20000"/>
                    </a:ext>
                  </a:extLst>
                </a:gridCol>
                <a:gridCol w="2027579">
                  <a:extLst>
                    <a:ext uri="{9D8B030D-6E8A-4147-A177-3AD203B41FA5}">
                      <a16:colId xmlns:a16="http://schemas.microsoft.com/office/drawing/2014/main" val="20001"/>
                    </a:ext>
                  </a:extLst>
                </a:gridCol>
                <a:gridCol w="2004167">
                  <a:extLst>
                    <a:ext uri="{9D8B030D-6E8A-4147-A177-3AD203B41FA5}">
                      <a16:colId xmlns:a16="http://schemas.microsoft.com/office/drawing/2014/main" val="20002"/>
                    </a:ext>
                  </a:extLst>
                </a:gridCol>
                <a:gridCol w="2014660">
                  <a:extLst>
                    <a:ext uri="{9D8B030D-6E8A-4147-A177-3AD203B41FA5}">
                      <a16:colId xmlns:a16="http://schemas.microsoft.com/office/drawing/2014/main" val="20003"/>
                    </a:ext>
                  </a:extLst>
                </a:gridCol>
                <a:gridCol w="2384256">
                  <a:extLst>
                    <a:ext uri="{9D8B030D-6E8A-4147-A177-3AD203B41FA5}">
                      <a16:colId xmlns:a16="http://schemas.microsoft.com/office/drawing/2014/main" val="20004"/>
                    </a:ext>
                  </a:extLst>
                </a:gridCol>
              </a:tblGrid>
              <a:tr h="485368">
                <a:tc>
                  <a:txBody>
                    <a:bodyPr/>
                    <a:lstStyle/>
                    <a:p>
                      <a:endParaRPr lang="en-US" sz="2500" b="0">
                        <a:solidFill>
                          <a:schemeClr val="tx1"/>
                        </a:solidFill>
                        <a:latin typeface="Calibri" charset="0"/>
                        <a:ea typeface="Calibri" charset="0"/>
                        <a:cs typeface="Calibri" charset="0"/>
                      </a:endParaRPr>
                    </a:p>
                  </a:txBody>
                  <a:tcPr marL="72975" marR="72975" marT="35342" marB="35342">
                    <a:solidFill>
                      <a:schemeClr val="bg1">
                        <a:lumMod val="85000"/>
                      </a:schemeClr>
                    </a:solidFill>
                  </a:tcPr>
                </a:tc>
                <a:tc>
                  <a:txBody>
                    <a:bodyPr/>
                    <a:lstStyle/>
                    <a:p>
                      <a:pPr algn="ctr"/>
                      <a:r>
                        <a:rPr lang="en-US" sz="2500" b="0">
                          <a:solidFill>
                            <a:schemeClr val="tx1"/>
                          </a:solidFill>
                        </a:rPr>
                        <a:t>Class I</a:t>
                      </a:r>
                      <a:endParaRPr lang="en-US" sz="2500" b="0">
                        <a:solidFill>
                          <a:schemeClr val="tx1"/>
                        </a:solidFill>
                        <a:latin typeface="Calibri" charset="0"/>
                        <a:ea typeface="Calibri" charset="0"/>
                        <a:cs typeface="Calibri" charset="0"/>
                      </a:endParaRPr>
                    </a:p>
                  </a:txBody>
                  <a:tcPr marL="72975" marR="72975" marT="35342" marB="35342">
                    <a:solidFill>
                      <a:schemeClr val="accent6"/>
                    </a:solidFill>
                  </a:tcPr>
                </a:tc>
                <a:tc>
                  <a:txBody>
                    <a:bodyPr/>
                    <a:lstStyle/>
                    <a:p>
                      <a:pPr algn="ctr"/>
                      <a:r>
                        <a:rPr lang="en-US" sz="2500" b="0">
                          <a:solidFill>
                            <a:schemeClr val="tx1"/>
                          </a:solidFill>
                        </a:rPr>
                        <a:t>Class II</a:t>
                      </a:r>
                      <a:endParaRPr lang="en-US" sz="2500" b="0">
                        <a:solidFill>
                          <a:schemeClr val="tx1"/>
                        </a:solidFill>
                        <a:latin typeface="Calibri" charset="0"/>
                        <a:ea typeface="Calibri" charset="0"/>
                        <a:cs typeface="Calibri" charset="0"/>
                      </a:endParaRPr>
                    </a:p>
                  </a:txBody>
                  <a:tcPr marL="72975" marR="72975" marT="35342" marB="35342">
                    <a:solidFill>
                      <a:schemeClr val="accent4">
                        <a:lumMod val="20000"/>
                        <a:lumOff val="80000"/>
                      </a:schemeClr>
                    </a:solidFill>
                  </a:tcPr>
                </a:tc>
                <a:tc>
                  <a:txBody>
                    <a:bodyPr/>
                    <a:lstStyle/>
                    <a:p>
                      <a:pPr algn="ctr"/>
                      <a:r>
                        <a:rPr lang="en-US" sz="2500" b="0">
                          <a:solidFill>
                            <a:schemeClr val="tx1"/>
                          </a:solidFill>
                        </a:rPr>
                        <a:t>Class III</a:t>
                      </a:r>
                      <a:endParaRPr lang="en-US" sz="2500" b="0">
                        <a:solidFill>
                          <a:schemeClr val="tx1"/>
                        </a:solidFill>
                        <a:latin typeface="Calibri" charset="0"/>
                        <a:ea typeface="Calibri" charset="0"/>
                        <a:cs typeface="Calibri" charset="0"/>
                      </a:endParaRPr>
                    </a:p>
                  </a:txBody>
                  <a:tcPr marL="72975" marR="72975" marT="35342" marB="35342">
                    <a:solidFill>
                      <a:schemeClr val="bg2">
                        <a:lumMod val="75000"/>
                      </a:schemeClr>
                    </a:solidFill>
                  </a:tcPr>
                </a:tc>
                <a:tc>
                  <a:txBody>
                    <a:bodyPr/>
                    <a:lstStyle/>
                    <a:p>
                      <a:pPr algn="ctr"/>
                      <a:r>
                        <a:rPr lang="en-US" sz="2500" b="0">
                          <a:solidFill>
                            <a:schemeClr val="tx1"/>
                          </a:solidFill>
                        </a:rPr>
                        <a:t>Class IV</a:t>
                      </a:r>
                      <a:endParaRPr lang="en-US" sz="2500" b="0">
                        <a:solidFill>
                          <a:schemeClr val="tx1"/>
                        </a:solidFill>
                        <a:latin typeface="Calibri" charset="0"/>
                        <a:ea typeface="Calibri" charset="0"/>
                        <a:cs typeface="Calibri" charset="0"/>
                      </a:endParaRPr>
                    </a:p>
                  </a:txBody>
                  <a:tcPr marL="72975" marR="72975" marT="35342" marB="35342">
                    <a:solidFill>
                      <a:schemeClr val="accent3">
                        <a:lumMod val="40000"/>
                        <a:lumOff val="60000"/>
                      </a:schemeClr>
                    </a:solidFill>
                  </a:tcPr>
                </a:tc>
                <a:extLst>
                  <a:ext uri="{0D108BD9-81ED-4DB2-BD59-A6C34878D82A}">
                    <a16:rowId xmlns:a16="http://schemas.microsoft.com/office/drawing/2014/main" val="10000"/>
                  </a:ext>
                </a:extLst>
              </a:tr>
              <a:tr h="758187">
                <a:tc>
                  <a:txBody>
                    <a:bodyPr/>
                    <a:lstStyle/>
                    <a:p>
                      <a:r>
                        <a:rPr lang="en-US" sz="2500" b="0">
                          <a:solidFill>
                            <a:schemeClr val="tx1"/>
                          </a:solidFill>
                        </a:rPr>
                        <a:t>Blood loss </a:t>
                      </a:r>
                      <a:r>
                        <a:rPr lang="en-US" sz="1800" b="0">
                          <a:solidFill>
                            <a:schemeClr val="tx1"/>
                          </a:solidFill>
                        </a:rPr>
                        <a:t>(mL)</a:t>
                      </a:r>
                      <a:endParaRPr lang="en-US" sz="2500" b="0">
                        <a:solidFill>
                          <a:schemeClr val="tx1"/>
                        </a:solidFill>
                        <a:latin typeface="Calibri" charset="0"/>
                        <a:ea typeface="Calibri" charset="0"/>
                        <a:cs typeface="Calibri" charset="0"/>
                      </a:endParaRPr>
                    </a:p>
                  </a:txBody>
                  <a:tcPr marL="72975" marR="72975" marT="35342" marB="35342">
                    <a:solidFill>
                      <a:schemeClr val="bg1">
                        <a:lumMod val="85000"/>
                      </a:schemeClr>
                    </a:solidFill>
                  </a:tcPr>
                </a:tc>
                <a:tc>
                  <a:txBody>
                    <a:bodyPr/>
                    <a:lstStyle/>
                    <a:p>
                      <a:pPr algn="ctr"/>
                      <a:r>
                        <a:rPr lang="en-US" sz="2500" b="0">
                          <a:solidFill>
                            <a:schemeClr val="tx1"/>
                          </a:solidFill>
                        </a:rPr>
                        <a:t>≤750</a:t>
                      </a:r>
                      <a:r>
                        <a:rPr lang="en-US" sz="2500" b="0" baseline="0">
                          <a:solidFill>
                            <a:schemeClr val="tx1"/>
                          </a:solidFill>
                        </a:rPr>
                        <a:t> </a:t>
                      </a:r>
                      <a:r>
                        <a:rPr lang="en-US" sz="1800" b="0" baseline="0">
                          <a:solidFill>
                            <a:schemeClr val="tx1"/>
                          </a:solidFill>
                        </a:rPr>
                        <a:t>mL</a:t>
                      </a:r>
                      <a:endParaRPr lang="en-US" sz="1800" b="0">
                        <a:solidFill>
                          <a:schemeClr val="tx1"/>
                        </a:solidFill>
                        <a:latin typeface="Calibri" charset="0"/>
                        <a:ea typeface="Calibri" charset="0"/>
                        <a:cs typeface="Calibri" charset="0"/>
                      </a:endParaRPr>
                    </a:p>
                  </a:txBody>
                  <a:tcPr marL="72975" marR="72975" marT="35342" marB="35342">
                    <a:solidFill>
                      <a:schemeClr val="accent6"/>
                    </a:solidFill>
                  </a:tcPr>
                </a:tc>
                <a:tc>
                  <a:txBody>
                    <a:bodyPr/>
                    <a:lstStyle/>
                    <a:p>
                      <a:pPr algn="ctr"/>
                      <a:r>
                        <a:rPr lang="en-US" sz="2500" b="0">
                          <a:solidFill>
                            <a:schemeClr val="tx1"/>
                          </a:solidFill>
                        </a:rPr>
                        <a:t>750-1500</a:t>
                      </a:r>
                      <a:r>
                        <a:rPr lang="en-US" sz="2500" b="0" baseline="0">
                          <a:solidFill>
                            <a:schemeClr val="tx1"/>
                          </a:solidFill>
                        </a:rPr>
                        <a:t> </a:t>
                      </a:r>
                      <a:r>
                        <a:rPr lang="en-US" sz="1800" b="0">
                          <a:solidFill>
                            <a:schemeClr val="tx1"/>
                          </a:solidFill>
                        </a:rPr>
                        <a:t>mL</a:t>
                      </a:r>
                      <a:endParaRPr lang="en-US" sz="1800" b="0">
                        <a:solidFill>
                          <a:schemeClr val="tx1"/>
                        </a:solidFill>
                        <a:latin typeface="Calibri" charset="0"/>
                        <a:ea typeface="Calibri" charset="0"/>
                        <a:cs typeface="Calibri" charset="0"/>
                      </a:endParaRPr>
                    </a:p>
                  </a:txBody>
                  <a:tcPr marL="72975" marR="72975" marT="35342" marB="35342">
                    <a:solidFill>
                      <a:schemeClr val="accent4">
                        <a:lumMod val="20000"/>
                        <a:lumOff val="80000"/>
                      </a:schemeClr>
                    </a:solidFill>
                  </a:tcPr>
                </a:tc>
                <a:tc>
                  <a:txBody>
                    <a:bodyPr/>
                    <a:lstStyle/>
                    <a:p>
                      <a:pPr algn="ctr"/>
                      <a:r>
                        <a:rPr lang="en-US" sz="2500" b="0">
                          <a:solidFill>
                            <a:schemeClr val="tx1"/>
                          </a:solidFill>
                        </a:rPr>
                        <a:t>1500-2000 </a:t>
                      </a:r>
                      <a:r>
                        <a:rPr lang="en-US" sz="1800" b="0">
                          <a:solidFill>
                            <a:schemeClr val="tx1"/>
                          </a:solidFill>
                        </a:rPr>
                        <a:t>mL</a:t>
                      </a:r>
                      <a:endParaRPr lang="en-US" sz="1800" b="0">
                        <a:solidFill>
                          <a:schemeClr val="tx1"/>
                        </a:solidFill>
                        <a:latin typeface="Calibri" charset="0"/>
                        <a:ea typeface="Calibri" charset="0"/>
                        <a:cs typeface="Calibri" charset="0"/>
                      </a:endParaRPr>
                    </a:p>
                  </a:txBody>
                  <a:tcPr marL="72975" marR="72975" marT="35342" marB="35342">
                    <a:solidFill>
                      <a:schemeClr val="bg2">
                        <a:lumMod val="75000"/>
                      </a:schemeClr>
                    </a:solidFill>
                  </a:tcPr>
                </a:tc>
                <a:tc>
                  <a:txBody>
                    <a:bodyPr/>
                    <a:lstStyle/>
                    <a:p>
                      <a:pPr algn="ctr"/>
                      <a:r>
                        <a:rPr lang="en-US" sz="2500" b="0">
                          <a:solidFill>
                            <a:schemeClr val="tx1"/>
                          </a:solidFill>
                        </a:rPr>
                        <a:t>≥ 2000 </a:t>
                      </a:r>
                      <a:r>
                        <a:rPr lang="en-US" sz="1800" b="0">
                          <a:solidFill>
                            <a:schemeClr val="tx1"/>
                          </a:solidFill>
                        </a:rPr>
                        <a:t>mL</a:t>
                      </a:r>
                      <a:endParaRPr lang="en-US" sz="1800" b="0">
                        <a:solidFill>
                          <a:schemeClr val="tx1"/>
                        </a:solidFill>
                        <a:latin typeface="Calibri" charset="0"/>
                        <a:ea typeface="Calibri" charset="0"/>
                        <a:cs typeface="Calibri" charset="0"/>
                      </a:endParaRPr>
                    </a:p>
                  </a:txBody>
                  <a:tcPr marL="72975" marR="72975" marT="35342" marB="35342">
                    <a:solidFill>
                      <a:schemeClr val="accent3">
                        <a:lumMod val="40000"/>
                        <a:lumOff val="60000"/>
                      </a:schemeClr>
                    </a:solidFill>
                  </a:tcPr>
                </a:tc>
                <a:extLst>
                  <a:ext uri="{0D108BD9-81ED-4DB2-BD59-A6C34878D82A}">
                    <a16:rowId xmlns:a16="http://schemas.microsoft.com/office/drawing/2014/main" val="10001"/>
                  </a:ext>
                </a:extLst>
              </a:tr>
              <a:tr h="485368">
                <a:tc>
                  <a:txBody>
                    <a:bodyPr/>
                    <a:lstStyle/>
                    <a:p>
                      <a:r>
                        <a:rPr lang="en-US" sz="2500" b="0">
                          <a:solidFill>
                            <a:schemeClr val="tx1"/>
                          </a:solidFill>
                        </a:rPr>
                        <a:t>Blood</a:t>
                      </a:r>
                      <a:r>
                        <a:rPr lang="en-US" sz="2500" b="0" baseline="0">
                          <a:solidFill>
                            <a:schemeClr val="tx1"/>
                          </a:solidFill>
                        </a:rPr>
                        <a:t> loss (% )</a:t>
                      </a:r>
                      <a:endParaRPr lang="en-US" sz="2500" b="0">
                        <a:solidFill>
                          <a:schemeClr val="tx1"/>
                        </a:solidFill>
                        <a:latin typeface="Calibri" charset="0"/>
                        <a:ea typeface="Calibri" charset="0"/>
                        <a:cs typeface="Calibri" charset="0"/>
                      </a:endParaRPr>
                    </a:p>
                  </a:txBody>
                  <a:tcPr marL="72975" marR="72975" marT="35342" marB="35342">
                    <a:solidFill>
                      <a:schemeClr val="bg1">
                        <a:lumMod val="85000"/>
                      </a:schemeClr>
                    </a:solidFill>
                  </a:tcPr>
                </a:tc>
                <a:tc>
                  <a:txBody>
                    <a:bodyPr/>
                    <a:lstStyle/>
                    <a:p>
                      <a:pPr algn="ctr"/>
                      <a:r>
                        <a:rPr lang="en-US" sz="2500" b="0">
                          <a:solidFill>
                            <a:schemeClr val="tx1"/>
                          </a:solidFill>
                        </a:rPr>
                        <a:t>≤ 15%</a:t>
                      </a:r>
                      <a:endParaRPr lang="en-US" sz="2500" b="0">
                        <a:solidFill>
                          <a:schemeClr val="tx1"/>
                        </a:solidFill>
                        <a:latin typeface="Calibri" charset="0"/>
                        <a:ea typeface="Calibri" charset="0"/>
                        <a:cs typeface="Calibri" charset="0"/>
                      </a:endParaRPr>
                    </a:p>
                  </a:txBody>
                  <a:tcPr marL="72975" marR="72975" marT="35342" marB="35342">
                    <a:solidFill>
                      <a:schemeClr val="accent6"/>
                    </a:solidFill>
                  </a:tcPr>
                </a:tc>
                <a:tc>
                  <a:txBody>
                    <a:bodyPr/>
                    <a:lstStyle/>
                    <a:p>
                      <a:pPr algn="ctr"/>
                      <a:r>
                        <a:rPr lang="en-US" sz="2500" b="0">
                          <a:solidFill>
                            <a:schemeClr val="tx1"/>
                          </a:solidFill>
                        </a:rPr>
                        <a:t>15-30%</a:t>
                      </a:r>
                      <a:endParaRPr lang="en-US" sz="2500" b="0">
                        <a:solidFill>
                          <a:schemeClr val="tx1"/>
                        </a:solidFill>
                        <a:latin typeface="Calibri" charset="0"/>
                        <a:ea typeface="Calibri" charset="0"/>
                        <a:cs typeface="Calibri" charset="0"/>
                      </a:endParaRPr>
                    </a:p>
                  </a:txBody>
                  <a:tcPr marL="72975" marR="72975" marT="35342" marB="35342">
                    <a:solidFill>
                      <a:schemeClr val="accent4">
                        <a:lumMod val="20000"/>
                        <a:lumOff val="80000"/>
                      </a:schemeClr>
                    </a:solidFill>
                  </a:tcPr>
                </a:tc>
                <a:tc>
                  <a:txBody>
                    <a:bodyPr/>
                    <a:lstStyle/>
                    <a:p>
                      <a:pPr algn="ctr"/>
                      <a:r>
                        <a:rPr lang="en-US" sz="2500" b="0">
                          <a:solidFill>
                            <a:schemeClr val="tx1"/>
                          </a:solidFill>
                        </a:rPr>
                        <a:t>30-40%</a:t>
                      </a:r>
                      <a:endParaRPr lang="en-US" sz="2500" b="0">
                        <a:solidFill>
                          <a:schemeClr val="tx1"/>
                        </a:solidFill>
                        <a:latin typeface="Calibri" charset="0"/>
                        <a:ea typeface="Calibri" charset="0"/>
                        <a:cs typeface="Calibri" charset="0"/>
                      </a:endParaRPr>
                    </a:p>
                  </a:txBody>
                  <a:tcPr marL="72975" marR="72975" marT="35342" marB="35342">
                    <a:solidFill>
                      <a:schemeClr val="bg2">
                        <a:lumMod val="75000"/>
                      </a:schemeClr>
                    </a:solidFill>
                  </a:tcPr>
                </a:tc>
                <a:tc>
                  <a:txBody>
                    <a:bodyPr/>
                    <a:lstStyle/>
                    <a:p>
                      <a:pPr algn="ctr"/>
                      <a:r>
                        <a:rPr lang="en-US" sz="2500" b="0">
                          <a:solidFill>
                            <a:schemeClr val="tx1"/>
                          </a:solidFill>
                        </a:rPr>
                        <a:t>≥ 40%</a:t>
                      </a:r>
                      <a:endParaRPr lang="en-US" sz="2500" b="0">
                        <a:solidFill>
                          <a:schemeClr val="tx1"/>
                        </a:solidFill>
                        <a:latin typeface="Calibri" charset="0"/>
                        <a:ea typeface="Calibri" charset="0"/>
                        <a:cs typeface="Calibri" charset="0"/>
                      </a:endParaRPr>
                    </a:p>
                  </a:txBody>
                  <a:tcPr marL="72975" marR="72975" marT="35342" marB="35342">
                    <a:solidFill>
                      <a:schemeClr val="accent3">
                        <a:lumMod val="40000"/>
                        <a:lumOff val="60000"/>
                      </a:schemeClr>
                    </a:solidFill>
                  </a:tcPr>
                </a:tc>
                <a:extLst>
                  <a:ext uri="{0D108BD9-81ED-4DB2-BD59-A6C34878D82A}">
                    <a16:rowId xmlns:a16="http://schemas.microsoft.com/office/drawing/2014/main" val="10002"/>
                  </a:ext>
                </a:extLst>
              </a:tr>
              <a:tr h="485368">
                <a:tc>
                  <a:txBody>
                    <a:bodyPr/>
                    <a:lstStyle/>
                    <a:p>
                      <a:r>
                        <a:rPr lang="en-US" sz="2500" b="0">
                          <a:solidFill>
                            <a:schemeClr val="tx1"/>
                          </a:solidFill>
                        </a:rPr>
                        <a:t>Pulse rate(bpm)</a:t>
                      </a:r>
                      <a:endParaRPr lang="en-US" sz="2500" b="0">
                        <a:solidFill>
                          <a:schemeClr val="tx1"/>
                        </a:solidFill>
                        <a:latin typeface="Calibri" charset="0"/>
                        <a:ea typeface="Calibri" charset="0"/>
                        <a:cs typeface="Calibri" charset="0"/>
                      </a:endParaRPr>
                    </a:p>
                  </a:txBody>
                  <a:tcPr marL="72975" marR="72975" marT="35342" marB="35342">
                    <a:solidFill>
                      <a:schemeClr val="bg1">
                        <a:lumMod val="85000"/>
                      </a:schemeClr>
                    </a:solidFill>
                  </a:tcPr>
                </a:tc>
                <a:tc>
                  <a:txBody>
                    <a:bodyPr/>
                    <a:lstStyle/>
                    <a:p>
                      <a:pPr algn="ctr"/>
                      <a:r>
                        <a:rPr lang="en-US" sz="2500" b="0">
                          <a:solidFill>
                            <a:schemeClr val="tx1"/>
                          </a:solidFill>
                        </a:rPr>
                        <a:t>≤ 100</a:t>
                      </a:r>
                      <a:endParaRPr lang="en-US" sz="2500" b="0">
                        <a:solidFill>
                          <a:schemeClr val="tx1"/>
                        </a:solidFill>
                        <a:latin typeface="Calibri" charset="0"/>
                        <a:ea typeface="Calibri" charset="0"/>
                        <a:cs typeface="Calibri" charset="0"/>
                      </a:endParaRPr>
                    </a:p>
                  </a:txBody>
                  <a:tcPr marL="72975" marR="72975" marT="35342" marB="35342">
                    <a:solidFill>
                      <a:schemeClr val="accent6"/>
                    </a:solidFill>
                  </a:tcPr>
                </a:tc>
                <a:tc>
                  <a:txBody>
                    <a:bodyPr/>
                    <a:lstStyle/>
                    <a:p>
                      <a:pPr algn="ctr"/>
                      <a:r>
                        <a:rPr lang="en-US" sz="2500" b="0">
                          <a:solidFill>
                            <a:schemeClr val="tx1"/>
                          </a:solidFill>
                        </a:rPr>
                        <a:t>&gt; 100</a:t>
                      </a:r>
                      <a:endParaRPr lang="en-US" sz="2500" b="0">
                        <a:solidFill>
                          <a:schemeClr val="tx1"/>
                        </a:solidFill>
                        <a:latin typeface="Calibri" charset="0"/>
                        <a:ea typeface="Calibri" charset="0"/>
                        <a:cs typeface="Calibri" charset="0"/>
                      </a:endParaRPr>
                    </a:p>
                  </a:txBody>
                  <a:tcPr marL="72975" marR="72975" marT="35342" marB="35342">
                    <a:solidFill>
                      <a:schemeClr val="accent4">
                        <a:lumMod val="20000"/>
                        <a:lumOff val="80000"/>
                      </a:schemeClr>
                    </a:solidFill>
                  </a:tcPr>
                </a:tc>
                <a:tc>
                  <a:txBody>
                    <a:bodyPr/>
                    <a:lstStyle/>
                    <a:p>
                      <a:pPr algn="ctr"/>
                      <a:r>
                        <a:rPr lang="en-US" sz="2500" b="0">
                          <a:solidFill>
                            <a:schemeClr val="tx1"/>
                          </a:solidFill>
                        </a:rPr>
                        <a:t>&gt; 120</a:t>
                      </a:r>
                      <a:endParaRPr lang="en-US" sz="2500" b="0">
                        <a:solidFill>
                          <a:schemeClr val="tx1"/>
                        </a:solidFill>
                        <a:latin typeface="Calibri" charset="0"/>
                        <a:ea typeface="Calibri" charset="0"/>
                        <a:cs typeface="Calibri" charset="0"/>
                      </a:endParaRPr>
                    </a:p>
                  </a:txBody>
                  <a:tcPr marL="72975" marR="72975" marT="35342" marB="35342">
                    <a:solidFill>
                      <a:schemeClr val="bg2">
                        <a:lumMod val="75000"/>
                      </a:schemeClr>
                    </a:solidFill>
                  </a:tcPr>
                </a:tc>
                <a:tc>
                  <a:txBody>
                    <a:bodyPr/>
                    <a:lstStyle/>
                    <a:p>
                      <a:pPr algn="ctr"/>
                      <a:r>
                        <a:rPr lang="en-US" sz="2500" b="0">
                          <a:solidFill>
                            <a:schemeClr val="tx1"/>
                          </a:solidFill>
                        </a:rPr>
                        <a:t>≥ 140</a:t>
                      </a:r>
                      <a:endParaRPr lang="en-US" sz="2500" b="0">
                        <a:solidFill>
                          <a:schemeClr val="tx1"/>
                        </a:solidFill>
                        <a:latin typeface="Calibri" charset="0"/>
                        <a:ea typeface="Calibri" charset="0"/>
                        <a:cs typeface="Calibri" charset="0"/>
                      </a:endParaRPr>
                    </a:p>
                  </a:txBody>
                  <a:tcPr marL="72975" marR="72975" marT="35342" marB="35342">
                    <a:solidFill>
                      <a:schemeClr val="accent3">
                        <a:lumMod val="40000"/>
                        <a:lumOff val="60000"/>
                      </a:schemeClr>
                    </a:solidFill>
                  </a:tcPr>
                </a:tc>
                <a:extLst>
                  <a:ext uri="{0D108BD9-81ED-4DB2-BD59-A6C34878D82A}">
                    <a16:rowId xmlns:a16="http://schemas.microsoft.com/office/drawing/2014/main" val="10003"/>
                  </a:ext>
                </a:extLst>
              </a:tr>
              <a:tr h="485368">
                <a:tc>
                  <a:txBody>
                    <a:bodyPr/>
                    <a:lstStyle/>
                    <a:p>
                      <a:r>
                        <a:rPr lang="en-US" sz="2500" b="0">
                          <a:solidFill>
                            <a:schemeClr val="tx1"/>
                          </a:solidFill>
                        </a:rPr>
                        <a:t>Blood pressure</a:t>
                      </a:r>
                      <a:endParaRPr lang="en-US" sz="2500" b="0">
                        <a:solidFill>
                          <a:schemeClr val="tx1"/>
                        </a:solidFill>
                        <a:latin typeface="Calibri" charset="0"/>
                        <a:ea typeface="Calibri" charset="0"/>
                        <a:cs typeface="Calibri" charset="0"/>
                      </a:endParaRPr>
                    </a:p>
                  </a:txBody>
                  <a:tcPr marL="72975" marR="72975" marT="35342" marB="35342">
                    <a:solidFill>
                      <a:schemeClr val="bg1">
                        <a:lumMod val="85000"/>
                      </a:schemeClr>
                    </a:solidFill>
                  </a:tcPr>
                </a:tc>
                <a:tc>
                  <a:txBody>
                    <a:bodyPr/>
                    <a:lstStyle/>
                    <a:p>
                      <a:pPr algn="ctr"/>
                      <a:r>
                        <a:rPr lang="en-US" sz="2500" b="0">
                          <a:solidFill>
                            <a:schemeClr val="tx1"/>
                          </a:solidFill>
                        </a:rPr>
                        <a:t>Normal</a:t>
                      </a:r>
                      <a:endParaRPr lang="en-US" sz="2500" b="0">
                        <a:solidFill>
                          <a:schemeClr val="tx1"/>
                        </a:solidFill>
                        <a:latin typeface="Calibri" charset="0"/>
                        <a:ea typeface="Calibri" charset="0"/>
                        <a:cs typeface="Calibri" charset="0"/>
                      </a:endParaRPr>
                    </a:p>
                  </a:txBody>
                  <a:tcPr marL="72975" marR="72975" marT="35342" marB="35342">
                    <a:solidFill>
                      <a:schemeClr val="accent6"/>
                    </a:solidFill>
                  </a:tcPr>
                </a:tc>
                <a:tc>
                  <a:txBody>
                    <a:bodyPr/>
                    <a:lstStyle/>
                    <a:p>
                      <a:pPr algn="ctr"/>
                      <a:r>
                        <a:rPr lang="en-US" sz="2500" b="0">
                          <a:solidFill>
                            <a:schemeClr val="tx1"/>
                          </a:solidFill>
                        </a:rPr>
                        <a:t>Normal</a:t>
                      </a:r>
                      <a:endParaRPr lang="en-US" sz="2500" b="0">
                        <a:solidFill>
                          <a:schemeClr val="tx1"/>
                        </a:solidFill>
                        <a:latin typeface="Calibri" charset="0"/>
                        <a:ea typeface="Calibri" charset="0"/>
                        <a:cs typeface="Calibri" charset="0"/>
                      </a:endParaRPr>
                    </a:p>
                  </a:txBody>
                  <a:tcPr marL="72975" marR="72975" marT="35342" marB="35342">
                    <a:solidFill>
                      <a:schemeClr val="accent4">
                        <a:lumMod val="20000"/>
                        <a:lumOff val="80000"/>
                      </a:schemeClr>
                    </a:solidFill>
                  </a:tcPr>
                </a:tc>
                <a:tc>
                  <a:txBody>
                    <a:bodyPr/>
                    <a:lstStyle/>
                    <a:p>
                      <a:pPr algn="ctr"/>
                      <a:r>
                        <a:rPr lang="en-US" sz="2500" b="0">
                          <a:solidFill>
                            <a:schemeClr val="tx1"/>
                          </a:solidFill>
                        </a:rPr>
                        <a:t>Decreased</a:t>
                      </a:r>
                      <a:endParaRPr lang="en-US" sz="2500" b="0">
                        <a:solidFill>
                          <a:schemeClr val="tx1"/>
                        </a:solidFill>
                        <a:latin typeface="Calibri" charset="0"/>
                        <a:ea typeface="Calibri" charset="0"/>
                        <a:cs typeface="Calibri" charset="0"/>
                      </a:endParaRPr>
                    </a:p>
                  </a:txBody>
                  <a:tcPr marL="72975" marR="72975" marT="35342" marB="35342">
                    <a:solidFill>
                      <a:schemeClr val="bg2">
                        <a:lumMod val="75000"/>
                      </a:schemeClr>
                    </a:solidFill>
                  </a:tcPr>
                </a:tc>
                <a:tc>
                  <a:txBody>
                    <a:bodyPr/>
                    <a:lstStyle/>
                    <a:p>
                      <a:pPr algn="ctr"/>
                      <a:r>
                        <a:rPr lang="en-US" sz="2500" b="0">
                          <a:solidFill>
                            <a:schemeClr val="tx1"/>
                          </a:solidFill>
                        </a:rPr>
                        <a:t>Decreased</a:t>
                      </a:r>
                      <a:endParaRPr lang="en-US" sz="2500" b="0">
                        <a:solidFill>
                          <a:schemeClr val="tx1"/>
                        </a:solidFill>
                        <a:latin typeface="Calibri" charset="0"/>
                        <a:ea typeface="Calibri" charset="0"/>
                        <a:cs typeface="Calibri" charset="0"/>
                      </a:endParaRPr>
                    </a:p>
                  </a:txBody>
                  <a:tcPr marL="72975" marR="72975" marT="35342" marB="35342">
                    <a:solidFill>
                      <a:schemeClr val="accent3">
                        <a:lumMod val="40000"/>
                        <a:lumOff val="60000"/>
                      </a:schemeClr>
                    </a:solidFill>
                  </a:tcPr>
                </a:tc>
                <a:extLst>
                  <a:ext uri="{0D108BD9-81ED-4DB2-BD59-A6C34878D82A}">
                    <a16:rowId xmlns:a16="http://schemas.microsoft.com/office/drawing/2014/main" val="10004"/>
                  </a:ext>
                </a:extLst>
              </a:tr>
              <a:tr h="867314">
                <a:tc>
                  <a:txBody>
                    <a:bodyPr/>
                    <a:lstStyle/>
                    <a:p>
                      <a:r>
                        <a:rPr lang="en-US" sz="2500" b="0">
                          <a:solidFill>
                            <a:schemeClr val="tx1"/>
                          </a:solidFill>
                        </a:rPr>
                        <a:t>Pulse pressure</a:t>
                      </a:r>
                      <a:endParaRPr lang="en-US" sz="2500" b="0">
                        <a:solidFill>
                          <a:schemeClr val="tx1"/>
                        </a:solidFill>
                        <a:latin typeface="Calibri" charset="0"/>
                        <a:ea typeface="Calibri" charset="0"/>
                        <a:cs typeface="Calibri" charset="0"/>
                      </a:endParaRPr>
                    </a:p>
                  </a:txBody>
                  <a:tcPr marL="72975" marR="72975" marT="35342" marB="35342">
                    <a:solidFill>
                      <a:schemeClr val="bg1">
                        <a:lumMod val="85000"/>
                      </a:schemeClr>
                    </a:solidFill>
                  </a:tcPr>
                </a:tc>
                <a:tc>
                  <a:txBody>
                    <a:bodyPr/>
                    <a:lstStyle/>
                    <a:p>
                      <a:pPr algn="ctr"/>
                      <a:r>
                        <a:rPr lang="en-US" sz="2500" b="0">
                          <a:solidFill>
                            <a:schemeClr val="tx1"/>
                          </a:solidFill>
                        </a:rPr>
                        <a:t>Normal</a:t>
                      </a:r>
                      <a:endParaRPr lang="en-US" sz="2500" b="0">
                        <a:solidFill>
                          <a:schemeClr val="tx1"/>
                        </a:solidFill>
                        <a:latin typeface="Calibri" charset="0"/>
                        <a:ea typeface="Calibri" charset="0"/>
                        <a:cs typeface="Calibri" charset="0"/>
                      </a:endParaRPr>
                    </a:p>
                  </a:txBody>
                  <a:tcPr marL="72975" marR="72975" marT="35342" marB="35342">
                    <a:solidFill>
                      <a:schemeClr val="accent6"/>
                    </a:solidFill>
                  </a:tcPr>
                </a:tc>
                <a:tc>
                  <a:txBody>
                    <a:bodyPr/>
                    <a:lstStyle/>
                    <a:p>
                      <a:pPr algn="ctr"/>
                      <a:r>
                        <a:rPr lang="en-US" sz="2500" b="0">
                          <a:solidFill>
                            <a:schemeClr val="tx1"/>
                          </a:solidFill>
                        </a:rPr>
                        <a:t>Decreased</a:t>
                      </a:r>
                      <a:endParaRPr lang="en-US" sz="2500" b="0">
                        <a:solidFill>
                          <a:schemeClr val="tx1"/>
                        </a:solidFill>
                        <a:latin typeface="Calibri" charset="0"/>
                        <a:ea typeface="Calibri" charset="0"/>
                        <a:cs typeface="Calibri" charset="0"/>
                      </a:endParaRPr>
                    </a:p>
                  </a:txBody>
                  <a:tcPr marL="72975" marR="72975" marT="35342" marB="35342">
                    <a:solidFill>
                      <a:schemeClr val="accent4">
                        <a:lumMod val="20000"/>
                        <a:lumOff val="80000"/>
                      </a:schemeClr>
                    </a:solidFill>
                  </a:tcPr>
                </a:tc>
                <a:tc>
                  <a:txBody>
                    <a:bodyPr/>
                    <a:lstStyle/>
                    <a:p>
                      <a:pPr algn="ctr"/>
                      <a:r>
                        <a:rPr lang="en-US" sz="2500" b="0">
                          <a:solidFill>
                            <a:schemeClr val="tx1"/>
                          </a:solidFill>
                        </a:rPr>
                        <a:t>Decreased</a:t>
                      </a:r>
                      <a:endParaRPr lang="en-US" sz="2500" b="0">
                        <a:solidFill>
                          <a:schemeClr val="tx1"/>
                        </a:solidFill>
                        <a:latin typeface="Calibri" charset="0"/>
                        <a:ea typeface="Calibri" charset="0"/>
                        <a:cs typeface="Calibri" charset="0"/>
                      </a:endParaRPr>
                    </a:p>
                  </a:txBody>
                  <a:tcPr marL="72975" marR="72975" marT="35342" marB="35342">
                    <a:solidFill>
                      <a:schemeClr val="bg2">
                        <a:lumMod val="75000"/>
                      </a:schemeClr>
                    </a:solidFill>
                  </a:tcPr>
                </a:tc>
                <a:tc>
                  <a:txBody>
                    <a:bodyPr/>
                    <a:lstStyle/>
                    <a:p>
                      <a:pPr algn="ctr"/>
                      <a:r>
                        <a:rPr lang="en-US" sz="2500" b="0">
                          <a:solidFill>
                            <a:schemeClr val="tx1"/>
                          </a:solidFill>
                        </a:rPr>
                        <a:t>Decreased (&lt;25)</a:t>
                      </a:r>
                      <a:endParaRPr lang="en-US" sz="2500" b="0">
                        <a:solidFill>
                          <a:schemeClr val="tx1"/>
                        </a:solidFill>
                        <a:latin typeface="Calibri" charset="0"/>
                        <a:ea typeface="Calibri" charset="0"/>
                        <a:cs typeface="Calibri" charset="0"/>
                      </a:endParaRPr>
                    </a:p>
                  </a:txBody>
                  <a:tcPr marL="72975" marR="72975" marT="35342" marB="35342">
                    <a:solidFill>
                      <a:schemeClr val="accent3">
                        <a:lumMod val="40000"/>
                        <a:lumOff val="60000"/>
                      </a:schemeClr>
                    </a:solidFill>
                  </a:tcPr>
                </a:tc>
                <a:extLst>
                  <a:ext uri="{0D108BD9-81ED-4DB2-BD59-A6C34878D82A}">
                    <a16:rowId xmlns:a16="http://schemas.microsoft.com/office/drawing/2014/main" val="10005"/>
                  </a:ext>
                </a:extLst>
              </a:tr>
              <a:tr h="485368">
                <a:tc>
                  <a:txBody>
                    <a:bodyPr/>
                    <a:lstStyle/>
                    <a:p>
                      <a:r>
                        <a:rPr lang="en-US" sz="2500" b="0">
                          <a:solidFill>
                            <a:schemeClr val="tx1"/>
                          </a:solidFill>
                        </a:rPr>
                        <a:t>Capillary refill</a:t>
                      </a:r>
                      <a:endParaRPr lang="en-US" sz="2500" b="0">
                        <a:solidFill>
                          <a:schemeClr val="tx1"/>
                        </a:solidFill>
                        <a:latin typeface="Calibri" charset="0"/>
                        <a:ea typeface="Calibri" charset="0"/>
                        <a:cs typeface="Calibri" charset="0"/>
                      </a:endParaRPr>
                    </a:p>
                  </a:txBody>
                  <a:tcPr marL="72975" marR="72975" marT="35342" marB="35342">
                    <a:solidFill>
                      <a:schemeClr val="bg1">
                        <a:lumMod val="85000"/>
                      </a:schemeClr>
                    </a:solidFill>
                  </a:tcPr>
                </a:tc>
                <a:tc>
                  <a:txBody>
                    <a:bodyPr/>
                    <a:lstStyle/>
                    <a:p>
                      <a:pPr algn="ctr"/>
                      <a:r>
                        <a:rPr lang="en-US" sz="2500" b="0">
                          <a:solidFill>
                            <a:schemeClr val="tx1"/>
                          </a:solidFill>
                        </a:rPr>
                        <a:t>Normal</a:t>
                      </a:r>
                      <a:endParaRPr lang="en-US" sz="2500" b="0">
                        <a:solidFill>
                          <a:schemeClr val="tx1"/>
                        </a:solidFill>
                        <a:latin typeface="Calibri" charset="0"/>
                        <a:ea typeface="Calibri" charset="0"/>
                        <a:cs typeface="Calibri" charset="0"/>
                      </a:endParaRPr>
                    </a:p>
                  </a:txBody>
                  <a:tcPr marL="72975" marR="72975" marT="35342" marB="35342">
                    <a:solidFill>
                      <a:schemeClr val="accent6"/>
                    </a:solidFill>
                  </a:tcPr>
                </a:tc>
                <a:tc>
                  <a:txBody>
                    <a:bodyPr/>
                    <a:lstStyle/>
                    <a:p>
                      <a:pPr algn="ctr"/>
                      <a:r>
                        <a:rPr lang="en-US" sz="2500" b="0">
                          <a:solidFill>
                            <a:schemeClr val="tx1"/>
                          </a:solidFill>
                        </a:rPr>
                        <a:t>Delayed</a:t>
                      </a:r>
                      <a:endParaRPr lang="en-US" sz="2500" b="0">
                        <a:solidFill>
                          <a:schemeClr val="tx1"/>
                        </a:solidFill>
                        <a:latin typeface="Calibri" charset="0"/>
                        <a:ea typeface="Calibri" charset="0"/>
                        <a:cs typeface="Calibri" charset="0"/>
                      </a:endParaRPr>
                    </a:p>
                  </a:txBody>
                  <a:tcPr marL="72975" marR="72975" marT="35342" marB="35342">
                    <a:solidFill>
                      <a:schemeClr val="accent4">
                        <a:lumMod val="20000"/>
                        <a:lumOff val="80000"/>
                      </a:schemeClr>
                    </a:solidFill>
                  </a:tcPr>
                </a:tc>
                <a:tc>
                  <a:txBody>
                    <a:bodyPr/>
                    <a:lstStyle/>
                    <a:p>
                      <a:pPr algn="ctr"/>
                      <a:r>
                        <a:rPr lang="en-US" sz="2500" b="0">
                          <a:solidFill>
                            <a:schemeClr val="tx1"/>
                          </a:solidFill>
                        </a:rPr>
                        <a:t>Delayed</a:t>
                      </a:r>
                      <a:endParaRPr lang="en-US" sz="2500" b="0">
                        <a:solidFill>
                          <a:schemeClr val="tx1"/>
                        </a:solidFill>
                        <a:latin typeface="Calibri" charset="0"/>
                        <a:ea typeface="Calibri" charset="0"/>
                        <a:cs typeface="Calibri" charset="0"/>
                      </a:endParaRPr>
                    </a:p>
                  </a:txBody>
                  <a:tcPr marL="72975" marR="72975" marT="35342" marB="35342">
                    <a:solidFill>
                      <a:schemeClr val="bg2">
                        <a:lumMod val="75000"/>
                      </a:schemeClr>
                    </a:solidFill>
                  </a:tcPr>
                </a:tc>
                <a:tc>
                  <a:txBody>
                    <a:bodyPr/>
                    <a:lstStyle/>
                    <a:p>
                      <a:pPr algn="ctr"/>
                      <a:r>
                        <a:rPr lang="en-US" sz="2500" b="0">
                          <a:solidFill>
                            <a:schemeClr val="tx1"/>
                          </a:solidFill>
                        </a:rPr>
                        <a:t>Delayed</a:t>
                      </a:r>
                      <a:endParaRPr lang="en-US" sz="2500" b="0">
                        <a:solidFill>
                          <a:schemeClr val="tx1"/>
                        </a:solidFill>
                        <a:latin typeface="Calibri" charset="0"/>
                        <a:ea typeface="Calibri" charset="0"/>
                        <a:cs typeface="Calibri" charset="0"/>
                      </a:endParaRPr>
                    </a:p>
                  </a:txBody>
                  <a:tcPr marL="72975" marR="72975" marT="35342" marB="35342">
                    <a:solidFill>
                      <a:schemeClr val="accent3">
                        <a:lumMod val="40000"/>
                        <a:lumOff val="60000"/>
                      </a:schemeClr>
                    </a:solidFill>
                  </a:tcPr>
                </a:tc>
                <a:extLst>
                  <a:ext uri="{0D108BD9-81ED-4DB2-BD59-A6C34878D82A}">
                    <a16:rowId xmlns:a16="http://schemas.microsoft.com/office/drawing/2014/main" val="10006"/>
                  </a:ext>
                </a:extLst>
              </a:tr>
              <a:tr h="485368">
                <a:tc>
                  <a:txBody>
                    <a:bodyPr/>
                    <a:lstStyle/>
                    <a:p>
                      <a:r>
                        <a:rPr lang="en-US" sz="2500" b="0">
                          <a:solidFill>
                            <a:schemeClr val="tx1"/>
                          </a:solidFill>
                        </a:rPr>
                        <a:t>Respiratory rate</a:t>
                      </a:r>
                      <a:endParaRPr lang="en-US" sz="2500" b="0">
                        <a:solidFill>
                          <a:schemeClr val="tx1"/>
                        </a:solidFill>
                        <a:latin typeface="Calibri" charset="0"/>
                        <a:ea typeface="Calibri" charset="0"/>
                        <a:cs typeface="Calibri" charset="0"/>
                      </a:endParaRPr>
                    </a:p>
                  </a:txBody>
                  <a:tcPr marL="72975" marR="72975" marT="35342" marB="35342">
                    <a:solidFill>
                      <a:schemeClr val="bg1">
                        <a:lumMod val="85000"/>
                      </a:schemeClr>
                    </a:solidFill>
                  </a:tcPr>
                </a:tc>
                <a:tc>
                  <a:txBody>
                    <a:bodyPr/>
                    <a:lstStyle/>
                    <a:p>
                      <a:pPr algn="ctr"/>
                      <a:r>
                        <a:rPr lang="en-US" sz="2500" b="0">
                          <a:solidFill>
                            <a:schemeClr val="tx1"/>
                          </a:solidFill>
                        </a:rPr>
                        <a:t>14-20</a:t>
                      </a:r>
                      <a:endParaRPr lang="en-US" sz="2500" b="0">
                        <a:solidFill>
                          <a:schemeClr val="tx1"/>
                        </a:solidFill>
                        <a:latin typeface="Calibri" charset="0"/>
                        <a:ea typeface="Calibri" charset="0"/>
                        <a:cs typeface="Calibri" charset="0"/>
                      </a:endParaRPr>
                    </a:p>
                  </a:txBody>
                  <a:tcPr marL="72975" marR="72975" marT="35342" marB="35342">
                    <a:solidFill>
                      <a:schemeClr val="accent6"/>
                    </a:solidFill>
                  </a:tcPr>
                </a:tc>
                <a:tc>
                  <a:txBody>
                    <a:bodyPr/>
                    <a:lstStyle/>
                    <a:p>
                      <a:pPr algn="ctr"/>
                      <a:r>
                        <a:rPr lang="en-US" sz="2500" b="0">
                          <a:solidFill>
                            <a:schemeClr val="tx1"/>
                          </a:solidFill>
                        </a:rPr>
                        <a:t>20-24</a:t>
                      </a:r>
                      <a:endParaRPr lang="en-US" sz="2500" b="0">
                        <a:solidFill>
                          <a:schemeClr val="tx1"/>
                        </a:solidFill>
                        <a:latin typeface="Calibri" charset="0"/>
                        <a:ea typeface="Calibri" charset="0"/>
                        <a:cs typeface="Calibri" charset="0"/>
                      </a:endParaRPr>
                    </a:p>
                  </a:txBody>
                  <a:tcPr marL="72975" marR="72975" marT="35342" marB="35342">
                    <a:solidFill>
                      <a:schemeClr val="accent4">
                        <a:lumMod val="20000"/>
                        <a:lumOff val="80000"/>
                      </a:schemeClr>
                    </a:solidFill>
                  </a:tcPr>
                </a:tc>
                <a:tc>
                  <a:txBody>
                    <a:bodyPr/>
                    <a:lstStyle/>
                    <a:p>
                      <a:pPr algn="ctr"/>
                      <a:r>
                        <a:rPr lang="en-US" sz="2500" b="0">
                          <a:solidFill>
                            <a:schemeClr val="tx1"/>
                          </a:solidFill>
                        </a:rPr>
                        <a:t>30-40</a:t>
                      </a:r>
                      <a:endParaRPr lang="en-US" sz="2500" b="0">
                        <a:solidFill>
                          <a:schemeClr val="tx1"/>
                        </a:solidFill>
                        <a:latin typeface="Calibri" charset="0"/>
                        <a:ea typeface="Calibri" charset="0"/>
                        <a:cs typeface="Calibri" charset="0"/>
                      </a:endParaRPr>
                    </a:p>
                  </a:txBody>
                  <a:tcPr marL="72975" marR="72975" marT="35342" marB="35342">
                    <a:solidFill>
                      <a:schemeClr val="bg2">
                        <a:lumMod val="75000"/>
                      </a:schemeClr>
                    </a:solidFill>
                  </a:tcPr>
                </a:tc>
                <a:tc>
                  <a:txBody>
                    <a:bodyPr/>
                    <a:lstStyle/>
                    <a:p>
                      <a:pPr algn="ctr"/>
                      <a:r>
                        <a:rPr lang="en-US" sz="2500" b="0">
                          <a:solidFill>
                            <a:schemeClr val="tx1"/>
                          </a:solidFill>
                        </a:rPr>
                        <a:t>&gt;35</a:t>
                      </a:r>
                      <a:endParaRPr lang="en-US" sz="2500" b="0">
                        <a:solidFill>
                          <a:schemeClr val="tx1"/>
                        </a:solidFill>
                        <a:latin typeface="Calibri" charset="0"/>
                        <a:ea typeface="Calibri" charset="0"/>
                        <a:cs typeface="Calibri" charset="0"/>
                      </a:endParaRPr>
                    </a:p>
                  </a:txBody>
                  <a:tcPr marL="72975" marR="72975" marT="35342" marB="35342">
                    <a:solidFill>
                      <a:schemeClr val="accent3">
                        <a:lumMod val="40000"/>
                        <a:lumOff val="60000"/>
                      </a:schemeClr>
                    </a:solidFill>
                  </a:tcPr>
                </a:tc>
                <a:extLst>
                  <a:ext uri="{0D108BD9-81ED-4DB2-BD59-A6C34878D82A}">
                    <a16:rowId xmlns:a16="http://schemas.microsoft.com/office/drawing/2014/main" val="10007"/>
                  </a:ext>
                </a:extLst>
              </a:tr>
              <a:tr h="485368">
                <a:tc>
                  <a:txBody>
                    <a:bodyPr/>
                    <a:lstStyle/>
                    <a:p>
                      <a:r>
                        <a:rPr lang="en-US" sz="2500" b="0">
                          <a:solidFill>
                            <a:schemeClr val="tx1"/>
                          </a:solidFill>
                        </a:rPr>
                        <a:t>Urine output (mL/hr)</a:t>
                      </a:r>
                      <a:endParaRPr lang="en-US" sz="2500" b="0">
                        <a:solidFill>
                          <a:schemeClr val="tx1"/>
                        </a:solidFill>
                        <a:latin typeface="Calibri" charset="0"/>
                        <a:ea typeface="Calibri" charset="0"/>
                        <a:cs typeface="Calibri" charset="0"/>
                      </a:endParaRPr>
                    </a:p>
                  </a:txBody>
                  <a:tcPr marL="72975" marR="72975" marT="35342" marB="35342">
                    <a:solidFill>
                      <a:schemeClr val="bg1">
                        <a:lumMod val="85000"/>
                      </a:schemeClr>
                    </a:solidFill>
                  </a:tcPr>
                </a:tc>
                <a:tc>
                  <a:txBody>
                    <a:bodyPr/>
                    <a:lstStyle/>
                    <a:p>
                      <a:pPr algn="ctr"/>
                      <a:r>
                        <a:rPr lang="en-US" sz="2500" b="0">
                          <a:solidFill>
                            <a:schemeClr val="tx1"/>
                          </a:solidFill>
                        </a:rPr>
                        <a:t>≥30</a:t>
                      </a:r>
                      <a:endParaRPr lang="en-US" sz="2500" b="0">
                        <a:solidFill>
                          <a:schemeClr val="tx1"/>
                        </a:solidFill>
                        <a:latin typeface="Calibri" charset="0"/>
                        <a:ea typeface="Calibri" charset="0"/>
                        <a:cs typeface="Calibri" charset="0"/>
                      </a:endParaRPr>
                    </a:p>
                  </a:txBody>
                  <a:tcPr marL="72975" marR="72975" marT="35342" marB="35342">
                    <a:solidFill>
                      <a:schemeClr val="accent6"/>
                    </a:solidFill>
                  </a:tcPr>
                </a:tc>
                <a:tc>
                  <a:txBody>
                    <a:bodyPr/>
                    <a:lstStyle/>
                    <a:p>
                      <a:pPr algn="ctr"/>
                      <a:r>
                        <a:rPr lang="en-US" sz="2500" b="0">
                          <a:solidFill>
                            <a:schemeClr val="tx1"/>
                          </a:solidFill>
                        </a:rPr>
                        <a:t>20-30</a:t>
                      </a:r>
                      <a:endParaRPr lang="en-US" sz="2500" b="0">
                        <a:solidFill>
                          <a:schemeClr val="tx1"/>
                        </a:solidFill>
                        <a:latin typeface="Calibri" charset="0"/>
                        <a:ea typeface="Calibri" charset="0"/>
                        <a:cs typeface="Calibri" charset="0"/>
                      </a:endParaRPr>
                    </a:p>
                  </a:txBody>
                  <a:tcPr marL="72975" marR="72975" marT="35342" marB="35342">
                    <a:solidFill>
                      <a:schemeClr val="accent4">
                        <a:lumMod val="20000"/>
                        <a:lumOff val="80000"/>
                      </a:schemeClr>
                    </a:solidFill>
                  </a:tcPr>
                </a:tc>
                <a:tc>
                  <a:txBody>
                    <a:bodyPr/>
                    <a:lstStyle/>
                    <a:p>
                      <a:pPr algn="ctr"/>
                      <a:r>
                        <a:rPr lang="en-US" sz="2500" b="0">
                          <a:solidFill>
                            <a:schemeClr val="tx1"/>
                          </a:solidFill>
                        </a:rPr>
                        <a:t>5-15</a:t>
                      </a:r>
                      <a:endParaRPr lang="en-US" sz="2500" b="0">
                        <a:solidFill>
                          <a:schemeClr val="tx1"/>
                        </a:solidFill>
                        <a:latin typeface="Calibri" charset="0"/>
                        <a:ea typeface="Calibri" charset="0"/>
                        <a:cs typeface="Calibri" charset="0"/>
                      </a:endParaRPr>
                    </a:p>
                  </a:txBody>
                  <a:tcPr marL="72975" marR="72975" marT="35342" marB="35342">
                    <a:solidFill>
                      <a:schemeClr val="bg2">
                        <a:lumMod val="75000"/>
                      </a:schemeClr>
                    </a:solidFill>
                  </a:tcPr>
                </a:tc>
                <a:tc>
                  <a:txBody>
                    <a:bodyPr/>
                    <a:lstStyle/>
                    <a:p>
                      <a:pPr algn="ctr"/>
                      <a:r>
                        <a:rPr lang="en-US" sz="2500" b="0" dirty="0">
                          <a:solidFill>
                            <a:schemeClr val="tx1"/>
                          </a:solidFill>
                        </a:rPr>
                        <a:t>Negligible</a:t>
                      </a:r>
                      <a:endParaRPr lang="en-US" sz="2500" b="0" dirty="0">
                        <a:solidFill>
                          <a:schemeClr val="tx1"/>
                        </a:solidFill>
                        <a:latin typeface="Calibri" charset="0"/>
                        <a:ea typeface="Calibri" charset="0"/>
                        <a:cs typeface="Calibri" charset="0"/>
                      </a:endParaRPr>
                    </a:p>
                  </a:txBody>
                  <a:tcPr marL="72975" marR="72975" marT="35342" marB="35342">
                    <a:solidFill>
                      <a:schemeClr val="accent3">
                        <a:lumMod val="40000"/>
                        <a:lumOff val="6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947722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a:xfrm>
            <a:off x="432346" y="0"/>
            <a:ext cx="10515600" cy="781050"/>
          </a:xfrm>
        </p:spPr>
        <p:txBody>
          <a:bodyPr>
            <a:normAutofit/>
          </a:bodyPr>
          <a:lstStyle/>
          <a:p>
            <a:r>
              <a:rPr lang="en-IN" dirty="0"/>
              <a:t>DIC: Labs</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fld id="{3E654F6E-038B-482B-9D7F-8B6B51C6EA5F}" type="slidenum">
              <a:rPr lang="en-US" smtClean="0"/>
              <a:t>143</a:t>
            </a:fld>
            <a:endParaRPr lang="en-US" dirty="0"/>
          </a:p>
        </p:txBody>
      </p:sp>
      <p:sp>
        <p:nvSpPr>
          <p:cNvPr id="5" name="TextBox 4">
            <a:extLst>
              <a:ext uri="{FF2B5EF4-FFF2-40B4-BE49-F238E27FC236}">
                <a16:creationId xmlns:a16="http://schemas.microsoft.com/office/drawing/2014/main" id="{34B13661-AE25-4131-B861-94E3516C654B}"/>
              </a:ext>
            </a:extLst>
          </p:cNvPr>
          <p:cNvSpPr txBox="1">
            <a:spLocks/>
          </p:cNvSpPr>
          <p:nvPr/>
        </p:nvSpPr>
        <p:spPr>
          <a:xfrm>
            <a:off x="502799" y="1885462"/>
            <a:ext cx="11290262" cy="781049"/>
          </a:xfrm>
          <a:prstGeom prst="roundRect">
            <a:avLst/>
          </a:prstGeom>
          <a:solidFill>
            <a:schemeClr val="accent3"/>
          </a:solidFill>
        </p:spPr>
        <p:txBody>
          <a:bodyPr wrap="square" anchor="ctr">
            <a:noAutofit/>
          </a:bodyPr>
          <a:lstStyle/>
          <a:p>
            <a:pPr algn="ctr">
              <a:lnSpc>
                <a:spcPct val="90000"/>
              </a:lnSpc>
              <a:spcAft>
                <a:spcPts val="600"/>
              </a:spcAft>
            </a:pPr>
            <a:r>
              <a:rPr lang="en-US" sz="2400" dirty="0">
                <a:solidFill>
                  <a:schemeClr val="bg1"/>
                </a:solidFill>
              </a:rPr>
              <a:t>NOTE: There is no single laboratory test sensitive and specific enough for a definitive diagnosis of DIC ; Clinical picture + multiple lab value analysis</a:t>
            </a:r>
          </a:p>
        </p:txBody>
      </p:sp>
      <p:grpSp>
        <p:nvGrpSpPr>
          <p:cNvPr id="15" name="Group 14">
            <a:extLst>
              <a:ext uri="{FF2B5EF4-FFF2-40B4-BE49-F238E27FC236}">
                <a16:creationId xmlns:a16="http://schemas.microsoft.com/office/drawing/2014/main" id="{11D8185D-2053-49CC-BF96-2E7854B3908B}"/>
              </a:ext>
            </a:extLst>
          </p:cNvPr>
          <p:cNvGrpSpPr/>
          <p:nvPr/>
        </p:nvGrpSpPr>
        <p:grpSpPr>
          <a:xfrm>
            <a:off x="432346" y="2995317"/>
            <a:ext cx="5609019" cy="2909526"/>
            <a:chOff x="486981" y="2320834"/>
            <a:chExt cx="5609019" cy="2909526"/>
          </a:xfrm>
        </p:grpSpPr>
        <p:grpSp>
          <p:nvGrpSpPr>
            <p:cNvPr id="14" name="Group 13">
              <a:extLst>
                <a:ext uri="{FF2B5EF4-FFF2-40B4-BE49-F238E27FC236}">
                  <a16:creationId xmlns:a16="http://schemas.microsoft.com/office/drawing/2014/main" id="{DCBEB722-9E82-467D-9C85-93B8777F0864}"/>
                </a:ext>
              </a:extLst>
            </p:cNvPr>
            <p:cNvGrpSpPr/>
            <p:nvPr/>
          </p:nvGrpSpPr>
          <p:grpSpPr>
            <a:xfrm>
              <a:off x="486981" y="2320834"/>
              <a:ext cx="5609019" cy="1171794"/>
              <a:chOff x="568261" y="2320834"/>
              <a:chExt cx="5609019" cy="1171794"/>
            </a:xfrm>
          </p:grpSpPr>
          <p:sp>
            <p:nvSpPr>
              <p:cNvPr id="6" name="Rectangle: Rounded Corners 5">
                <a:extLst>
                  <a:ext uri="{FF2B5EF4-FFF2-40B4-BE49-F238E27FC236}">
                    <a16:creationId xmlns:a16="http://schemas.microsoft.com/office/drawing/2014/main" id="{B25DD250-CCFD-4E45-BDA2-62FAED04577C}"/>
                  </a:ext>
                </a:extLst>
              </p:cNvPr>
              <p:cNvSpPr/>
              <p:nvPr/>
            </p:nvSpPr>
            <p:spPr>
              <a:xfrm>
                <a:off x="568261" y="2320834"/>
                <a:ext cx="1481455" cy="117179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bg1"/>
                    </a:solidFill>
                  </a:rPr>
                  <a:t>Platelet deposition  </a:t>
                </a:r>
              </a:p>
            </p:txBody>
          </p:sp>
          <p:sp>
            <p:nvSpPr>
              <p:cNvPr id="7" name="Rectangle: Rounded Corners 6">
                <a:extLst>
                  <a:ext uri="{FF2B5EF4-FFF2-40B4-BE49-F238E27FC236}">
                    <a16:creationId xmlns:a16="http://schemas.microsoft.com/office/drawing/2014/main" id="{F62ECA2E-73A8-45DB-9D74-5F2D9AABD419}"/>
                  </a:ext>
                </a:extLst>
              </p:cNvPr>
              <p:cNvSpPr/>
              <p:nvPr/>
            </p:nvSpPr>
            <p:spPr>
              <a:xfrm>
                <a:off x="2632043" y="2320834"/>
                <a:ext cx="1481455" cy="117179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bg1"/>
                    </a:solidFill>
                  </a:rPr>
                  <a:t>Platelet adhesion</a:t>
                </a:r>
              </a:p>
            </p:txBody>
          </p:sp>
          <p:sp>
            <p:nvSpPr>
              <p:cNvPr id="8" name="Rectangle: Rounded Corners 7">
                <a:extLst>
                  <a:ext uri="{FF2B5EF4-FFF2-40B4-BE49-F238E27FC236}">
                    <a16:creationId xmlns:a16="http://schemas.microsoft.com/office/drawing/2014/main" id="{33F5A955-0E15-46DC-9A00-5D8C214ACEFA}"/>
                  </a:ext>
                </a:extLst>
              </p:cNvPr>
              <p:cNvSpPr/>
              <p:nvPr/>
            </p:nvSpPr>
            <p:spPr>
              <a:xfrm>
                <a:off x="4695825" y="2320834"/>
                <a:ext cx="1481455" cy="117179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bg1"/>
                    </a:solidFill>
                  </a:rPr>
                  <a:t>Platelet aggregation </a:t>
                </a:r>
              </a:p>
            </p:txBody>
          </p:sp>
          <p:cxnSp>
            <p:nvCxnSpPr>
              <p:cNvPr id="10" name="Straight Arrow Connector 9">
                <a:extLst>
                  <a:ext uri="{FF2B5EF4-FFF2-40B4-BE49-F238E27FC236}">
                    <a16:creationId xmlns:a16="http://schemas.microsoft.com/office/drawing/2014/main" id="{E2E90360-A6E3-4259-A314-878268639A42}"/>
                  </a:ext>
                </a:extLst>
              </p:cNvPr>
              <p:cNvCxnSpPr>
                <a:cxnSpLocks/>
                <a:stCxn id="6" idx="3"/>
                <a:endCxn id="7" idx="1"/>
              </p:cNvCxnSpPr>
              <p:nvPr/>
            </p:nvCxnSpPr>
            <p:spPr>
              <a:xfrm>
                <a:off x="2049716" y="2906731"/>
                <a:ext cx="582327" cy="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36AA8-CDCA-44C1-B3D2-B7893EE33A29}"/>
                  </a:ext>
                </a:extLst>
              </p:cNvPr>
              <p:cNvCxnSpPr>
                <a:cxnSpLocks/>
                <a:stCxn id="7" idx="3"/>
                <a:endCxn id="8" idx="1"/>
              </p:cNvCxnSpPr>
              <p:nvPr/>
            </p:nvCxnSpPr>
            <p:spPr>
              <a:xfrm>
                <a:off x="4113498" y="2906731"/>
                <a:ext cx="582327" cy="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Picture 2" descr="Platelet plug formation | definition of platelet plug formation by Medical  dictionary">
              <a:extLst>
                <a:ext uri="{FF2B5EF4-FFF2-40B4-BE49-F238E27FC236}">
                  <a16:creationId xmlns:a16="http://schemas.microsoft.com/office/drawing/2014/main" id="{775A5470-FC03-4CA3-A97B-76BCBE9CC8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792"/>
            <a:stretch/>
          </p:blipFill>
          <p:spPr bwMode="auto">
            <a:xfrm>
              <a:off x="557434" y="3947160"/>
              <a:ext cx="5468112" cy="12832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Table 3">
            <a:extLst>
              <a:ext uri="{FF2B5EF4-FFF2-40B4-BE49-F238E27FC236}">
                <a16:creationId xmlns:a16="http://schemas.microsoft.com/office/drawing/2014/main" id="{6DCA5F5C-AF7C-1817-8A68-B61F48BE65D7}"/>
              </a:ext>
            </a:extLst>
          </p:cNvPr>
          <p:cNvGraphicFramePr>
            <a:graphicFrameLocks noGrp="1"/>
          </p:cNvGraphicFramePr>
          <p:nvPr/>
        </p:nvGraphicFramePr>
        <p:xfrm>
          <a:off x="6410935" y="3202658"/>
          <a:ext cx="5278266" cy="2590800"/>
        </p:xfrm>
        <a:graphic>
          <a:graphicData uri="http://schemas.openxmlformats.org/drawingml/2006/table">
            <a:tbl>
              <a:tblPr firstRow="1" bandRow="1">
                <a:tableStyleId>{D27102A9-8310-4765-A935-A1911B00CA55}</a:tableStyleId>
              </a:tblPr>
              <a:tblGrid>
                <a:gridCol w="1759422">
                  <a:extLst>
                    <a:ext uri="{9D8B030D-6E8A-4147-A177-3AD203B41FA5}">
                      <a16:colId xmlns:a16="http://schemas.microsoft.com/office/drawing/2014/main" val="1099547929"/>
                    </a:ext>
                  </a:extLst>
                </a:gridCol>
                <a:gridCol w="1759422">
                  <a:extLst>
                    <a:ext uri="{9D8B030D-6E8A-4147-A177-3AD203B41FA5}">
                      <a16:colId xmlns:a16="http://schemas.microsoft.com/office/drawing/2014/main" val="468509688"/>
                    </a:ext>
                  </a:extLst>
                </a:gridCol>
                <a:gridCol w="1759422">
                  <a:extLst>
                    <a:ext uri="{9D8B030D-6E8A-4147-A177-3AD203B41FA5}">
                      <a16:colId xmlns:a16="http://schemas.microsoft.com/office/drawing/2014/main" val="299308549"/>
                    </a:ext>
                  </a:extLst>
                </a:gridCol>
              </a:tblGrid>
              <a:tr h="1295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cap="none" spc="0" dirty="0">
                          <a:solidFill>
                            <a:schemeClr val="tx1"/>
                          </a:solidFill>
                        </a:rPr>
                        <a:t>Platelets</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cap="none" spc="0" dirty="0">
                          <a:solidFill>
                            <a:schemeClr val="tx1"/>
                          </a:solidFill>
                        </a:rPr>
                        <a:t>&lt;150,000</a:t>
                      </a:r>
                    </a:p>
                  </a:txBody>
                  <a:tcPr marL="45720" marR="45720" anchor="ctr"/>
                </a:tc>
                <a:tc>
                  <a:txBody>
                    <a:bodyPr/>
                    <a:lstStyle/>
                    <a:p>
                      <a:pPr algn="ctr"/>
                      <a:r>
                        <a:rPr lang="en-US" sz="2400" b="0" cap="none" spc="0" dirty="0">
                          <a:solidFill>
                            <a:schemeClr val="tx1"/>
                          </a:solidFill>
                        </a:rPr>
                        <a:t>Number of platelets</a:t>
                      </a:r>
                    </a:p>
                  </a:txBody>
                  <a:tcPr marL="45720" marR="45720" anchor="ctr"/>
                </a:tc>
                <a:extLst>
                  <a:ext uri="{0D108BD9-81ED-4DB2-BD59-A6C34878D82A}">
                    <a16:rowId xmlns:a16="http://schemas.microsoft.com/office/drawing/2014/main" val="3407523468"/>
                  </a:ext>
                </a:extLst>
              </a:tr>
              <a:tr h="1295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cap="none" spc="0" dirty="0">
                          <a:solidFill>
                            <a:schemeClr val="tx1"/>
                          </a:solidFill>
                        </a:rPr>
                        <a:t>Bleeding time</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cap="none" spc="0" dirty="0">
                          <a:solidFill>
                            <a:schemeClr val="tx1"/>
                          </a:solidFill>
                        </a:rPr>
                        <a:t>4.5</a:t>
                      </a:r>
                      <a:r>
                        <a:rPr lang="en-US" sz="2400" b="0" u="sng" cap="none" spc="0" dirty="0">
                          <a:solidFill>
                            <a:schemeClr val="tx1"/>
                          </a:solidFill>
                        </a:rPr>
                        <a:t>+</a:t>
                      </a:r>
                      <a:r>
                        <a:rPr lang="en-US" sz="2400" b="0" cap="none" spc="0" dirty="0">
                          <a:solidFill>
                            <a:schemeClr val="tx1"/>
                          </a:solidFill>
                        </a:rPr>
                        <a:t>1.5 minutes</a:t>
                      </a: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cap="none" spc="0" dirty="0">
                          <a:solidFill>
                            <a:schemeClr val="tx1"/>
                          </a:solidFill>
                        </a:rPr>
                        <a:t>Platelet function</a:t>
                      </a:r>
                    </a:p>
                  </a:txBody>
                  <a:tcPr marL="45720" marR="45720" anchor="ctr"/>
                </a:tc>
                <a:extLst>
                  <a:ext uri="{0D108BD9-81ED-4DB2-BD59-A6C34878D82A}">
                    <a16:rowId xmlns:a16="http://schemas.microsoft.com/office/drawing/2014/main" val="3117371425"/>
                  </a:ext>
                </a:extLst>
              </a:tr>
            </a:tbl>
          </a:graphicData>
        </a:graphic>
      </p:graphicFrame>
    </p:spTree>
    <p:extLst>
      <p:ext uri="{BB962C8B-B14F-4D97-AF65-F5344CB8AC3E}">
        <p14:creationId xmlns:p14="http://schemas.microsoft.com/office/powerpoint/2010/main" val="34513521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2EAB3BA-293D-4CC8-A04D-42A98B28F6D3}"/>
              </a:ext>
            </a:extLst>
          </p:cNvPr>
          <p:cNvSpPr>
            <a:spLocks noGrp="1"/>
          </p:cNvSpPr>
          <p:nvPr>
            <p:ph type="title"/>
          </p:nvPr>
        </p:nvSpPr>
        <p:spPr>
          <a:xfrm>
            <a:off x="432346" y="0"/>
            <a:ext cx="10515600" cy="781050"/>
          </a:xfrm>
        </p:spPr>
        <p:txBody>
          <a:bodyPr/>
          <a:lstStyle/>
          <a:p>
            <a:r>
              <a:rPr lang="en-US" dirty="0"/>
              <a:t>DIC: Labs</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r>
              <a:rPr lang="en-US" dirty="0"/>
              <a:t>33</a:t>
            </a:r>
          </a:p>
        </p:txBody>
      </p:sp>
      <p:graphicFrame>
        <p:nvGraphicFramePr>
          <p:cNvPr id="16" name="Table 15">
            <a:extLst>
              <a:ext uri="{FF2B5EF4-FFF2-40B4-BE49-F238E27FC236}">
                <a16:creationId xmlns:a16="http://schemas.microsoft.com/office/drawing/2014/main" id="{791F4E53-4E5D-4CD6-B645-189EE9E6EE73}"/>
              </a:ext>
            </a:extLst>
          </p:cNvPr>
          <p:cNvGraphicFramePr>
            <a:graphicFrameLocks noGrp="1"/>
          </p:cNvGraphicFramePr>
          <p:nvPr>
            <p:extLst>
              <p:ext uri="{D42A27DB-BD31-4B8C-83A1-F6EECF244321}">
                <p14:modId xmlns:p14="http://schemas.microsoft.com/office/powerpoint/2010/main" val="1442993157"/>
              </p:ext>
            </p:extLst>
          </p:nvPr>
        </p:nvGraphicFramePr>
        <p:xfrm>
          <a:off x="0" y="914400"/>
          <a:ext cx="12191997" cy="5562030"/>
        </p:xfrm>
        <a:graphic>
          <a:graphicData uri="http://schemas.openxmlformats.org/drawingml/2006/table">
            <a:tbl>
              <a:tblPr firstRow="1" bandRow="1">
                <a:tableStyleId>{8799B23B-EC83-4686-B30A-512413B5E67A}</a:tableStyleId>
              </a:tblPr>
              <a:tblGrid>
                <a:gridCol w="4063999">
                  <a:extLst>
                    <a:ext uri="{9D8B030D-6E8A-4147-A177-3AD203B41FA5}">
                      <a16:colId xmlns:a16="http://schemas.microsoft.com/office/drawing/2014/main" val="4285510036"/>
                    </a:ext>
                  </a:extLst>
                </a:gridCol>
                <a:gridCol w="4063999">
                  <a:extLst>
                    <a:ext uri="{9D8B030D-6E8A-4147-A177-3AD203B41FA5}">
                      <a16:colId xmlns:a16="http://schemas.microsoft.com/office/drawing/2014/main" val="996241967"/>
                    </a:ext>
                  </a:extLst>
                </a:gridCol>
                <a:gridCol w="4063999">
                  <a:extLst>
                    <a:ext uri="{9D8B030D-6E8A-4147-A177-3AD203B41FA5}">
                      <a16:colId xmlns:a16="http://schemas.microsoft.com/office/drawing/2014/main" val="3841507756"/>
                    </a:ext>
                  </a:extLst>
                </a:gridCol>
              </a:tblGrid>
              <a:tr h="1739523">
                <a:tc>
                  <a:txBody>
                    <a:bodyPr/>
                    <a:lstStyle/>
                    <a:p>
                      <a:pPr algn="ctr"/>
                      <a:r>
                        <a:rPr lang="en-US" sz="3200" b="1" cap="none" spc="60" dirty="0">
                          <a:solidFill>
                            <a:schemeClr val="bg1"/>
                          </a:solidFill>
                        </a:rPr>
                        <a:t>Fibrinogen </a:t>
                      </a:r>
                    </a:p>
                  </a:txBody>
                  <a:tcPr marL="199062" marR="199062" marT="144772" marB="99531"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lgn="ctr"/>
                      <a:r>
                        <a:rPr lang="en-US" sz="2800" b="0" cap="none" spc="60" dirty="0">
                          <a:solidFill>
                            <a:schemeClr val="tx1"/>
                          </a:solidFill>
                        </a:rPr>
                        <a:t>&lt; 150-200 mg/dL</a:t>
                      </a:r>
                    </a:p>
                  </a:txBody>
                  <a:tcPr marL="199062" marR="199062" marT="144772" marB="99531"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342900" indent="-342900" algn="l">
                        <a:buFont typeface="Arial" panose="020B0604020202020204" pitchFamily="34" charset="0"/>
                        <a:buChar char="•"/>
                      </a:pPr>
                      <a:r>
                        <a:rPr lang="en-US" sz="2400" b="0" cap="none" spc="60" dirty="0">
                          <a:solidFill>
                            <a:schemeClr val="tx1"/>
                          </a:solidFill>
                        </a:rPr>
                        <a:t>Reflets Secondary Hemostasis</a:t>
                      </a:r>
                    </a:p>
                    <a:p>
                      <a:pPr marL="342900" indent="-342900" algn="l">
                        <a:buFont typeface="Arial" panose="020B0604020202020204" pitchFamily="34" charset="0"/>
                        <a:buChar char="•"/>
                      </a:pPr>
                      <a:r>
                        <a:rPr lang="en-US" sz="2400" b="0" cap="none" spc="60" dirty="0">
                          <a:solidFill>
                            <a:schemeClr val="tx1"/>
                          </a:solidFill>
                        </a:rPr>
                        <a:t>Normal 400-700 mg/dL in pregnancy</a:t>
                      </a:r>
                    </a:p>
                  </a:txBody>
                  <a:tcPr marL="199062" marR="199062" marT="144772" marB="99531"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88221869"/>
                  </a:ext>
                </a:extLst>
              </a:tr>
              <a:tr h="2029224">
                <a:tc>
                  <a:txBody>
                    <a:bodyPr/>
                    <a:lstStyle/>
                    <a:p>
                      <a:pPr algn="ctr"/>
                      <a:r>
                        <a:rPr lang="en-US" sz="3200" b="1" cap="none" spc="0" dirty="0">
                          <a:solidFill>
                            <a:schemeClr val="bg1"/>
                          </a:solidFill>
                        </a:rPr>
                        <a:t>Prothrombin Time (PT)</a:t>
                      </a:r>
                    </a:p>
                  </a:txBody>
                  <a:tcPr marL="199062" marR="199062" marT="144772" marB="99531"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lgn="ctr"/>
                      <a:r>
                        <a:rPr lang="en-US" sz="2800" cap="none" spc="0" dirty="0">
                          <a:solidFill>
                            <a:schemeClr val="tx1"/>
                          </a:solidFill>
                        </a:rPr>
                        <a:t>Prolonged </a:t>
                      </a:r>
                      <a:r>
                        <a:rPr lang="en-US" sz="2800" u="sng" cap="none" spc="0" dirty="0">
                          <a:solidFill>
                            <a:schemeClr val="tx1"/>
                          </a:solidFill>
                        </a:rPr>
                        <a:t>&gt;</a:t>
                      </a:r>
                      <a:r>
                        <a:rPr lang="en-US" sz="2800" cap="none" spc="0" dirty="0">
                          <a:solidFill>
                            <a:schemeClr val="tx1"/>
                          </a:solidFill>
                        </a:rPr>
                        <a:t> 1.5 x mean control</a:t>
                      </a:r>
                    </a:p>
                  </a:txBody>
                  <a:tcPr marL="199062" marR="199062" marT="144772" marB="99531"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cap="none" spc="0" dirty="0">
                          <a:solidFill>
                            <a:schemeClr val="tx1"/>
                          </a:solidFill>
                        </a:rPr>
                        <a:t>Reflects Extrinsic Pathway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cap="none" spc="0" dirty="0">
                          <a:solidFill>
                            <a:schemeClr val="tx1"/>
                          </a:solidFill>
                        </a:rPr>
                        <a:t>Prolonged prior to aPTT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cap="none" spc="0" dirty="0">
                          <a:solidFill>
                            <a:schemeClr val="tx1"/>
                          </a:solidFill>
                        </a:rPr>
                        <a:t>Becomes prolonged when fibrinogen &lt; 100 or factors depleted by &gt; 50%</a:t>
                      </a:r>
                    </a:p>
                  </a:txBody>
                  <a:tcPr marL="199062" marR="199062" marT="144772" marB="99531"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033929"/>
                  </a:ext>
                </a:extLst>
              </a:tr>
              <a:tr h="1749404">
                <a:tc>
                  <a:txBody>
                    <a:bodyPr/>
                    <a:lstStyle/>
                    <a:p>
                      <a:pPr algn="ctr"/>
                      <a:r>
                        <a:rPr lang="en-US" sz="3200" b="1" cap="none" spc="0" dirty="0">
                          <a:solidFill>
                            <a:schemeClr val="bg1"/>
                          </a:solidFill>
                        </a:rPr>
                        <a:t>Activated Partial Thromboplastin Time (</a:t>
                      </a:r>
                      <a:r>
                        <a:rPr lang="en-US" sz="3200" b="1" cap="none" spc="0" dirty="0" err="1">
                          <a:solidFill>
                            <a:schemeClr val="bg1"/>
                          </a:solidFill>
                        </a:rPr>
                        <a:t>aPTT</a:t>
                      </a:r>
                      <a:r>
                        <a:rPr lang="en-US" sz="3200" b="1" cap="none" spc="0" dirty="0">
                          <a:solidFill>
                            <a:schemeClr val="bg1"/>
                          </a:solidFill>
                        </a:rPr>
                        <a:t>)</a:t>
                      </a:r>
                    </a:p>
                  </a:txBody>
                  <a:tcPr marL="199062" marR="199062" marT="144772" marB="99531"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solidFill>
                  </a:tcPr>
                </a:tc>
                <a:tc>
                  <a:txBody>
                    <a:bodyPr/>
                    <a:lstStyle/>
                    <a:p>
                      <a:pPr algn="ctr"/>
                      <a:r>
                        <a:rPr lang="en-US" sz="2800" cap="none" spc="0" dirty="0">
                          <a:solidFill>
                            <a:schemeClr val="tx1"/>
                          </a:solidFill>
                        </a:rPr>
                        <a:t>Prolonged </a:t>
                      </a:r>
                      <a:r>
                        <a:rPr lang="en-US" sz="2800" u="sng" cap="none" spc="0" dirty="0">
                          <a:solidFill>
                            <a:schemeClr val="tx1"/>
                          </a:solidFill>
                        </a:rPr>
                        <a:t>&gt;</a:t>
                      </a:r>
                      <a:r>
                        <a:rPr lang="en-US" sz="2800" cap="none" spc="0" dirty="0">
                          <a:solidFill>
                            <a:schemeClr val="tx1"/>
                          </a:solidFill>
                        </a:rPr>
                        <a:t> 1.5 x mean control </a:t>
                      </a:r>
                    </a:p>
                  </a:txBody>
                  <a:tcPr marL="199062" marR="199062" marT="144772" marB="99531"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342900" indent="-342900" algn="l">
                        <a:buFont typeface="Arial" panose="020B0604020202020204" pitchFamily="34" charset="0"/>
                        <a:buChar char="•"/>
                      </a:pPr>
                      <a:r>
                        <a:rPr lang="en-US" sz="2400" cap="none" spc="0" dirty="0">
                          <a:solidFill>
                            <a:schemeClr val="tx1"/>
                          </a:solidFill>
                        </a:rPr>
                        <a:t>Reflects Intrinsic Pathway</a:t>
                      </a:r>
                    </a:p>
                    <a:p>
                      <a:pPr marL="342900" indent="-342900" algn="l">
                        <a:buFont typeface="Arial" panose="020B0604020202020204" pitchFamily="34" charset="0"/>
                        <a:buChar char="•"/>
                      </a:pPr>
                      <a:r>
                        <a:rPr lang="en-US" sz="2400" cap="none" spc="0" dirty="0">
                          <a:solidFill>
                            <a:schemeClr val="tx1"/>
                          </a:solidFill>
                        </a:rPr>
                        <a:t>DIC may occur without prolongation of both PT and PTT</a:t>
                      </a:r>
                    </a:p>
                  </a:txBody>
                  <a:tcPr marL="199062" marR="199062" marT="144772" marB="99531"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31251"/>
                  </a:ext>
                </a:extLst>
              </a:tr>
            </a:tbl>
          </a:graphicData>
        </a:graphic>
      </p:graphicFrame>
      <p:sp>
        <p:nvSpPr>
          <p:cNvPr id="2" name="5-Point Star 1">
            <a:extLst>
              <a:ext uri="{FF2B5EF4-FFF2-40B4-BE49-F238E27FC236}">
                <a16:creationId xmlns:a16="http://schemas.microsoft.com/office/drawing/2014/main" id="{7D25435A-F1EE-571F-042D-FCE65FA7E283}"/>
              </a:ext>
            </a:extLst>
          </p:cNvPr>
          <p:cNvSpPr/>
          <p:nvPr/>
        </p:nvSpPr>
        <p:spPr>
          <a:xfrm>
            <a:off x="3306883" y="1853857"/>
            <a:ext cx="436439" cy="436439"/>
          </a:xfrm>
          <a:prstGeom prst="star5">
            <a:avLst>
              <a:gd name="adj" fmla="val 16466"/>
              <a:gd name="hf" fmla="val 105146"/>
              <a:gd name="vf" fmla="val 11055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44325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2EAB3BA-293D-4CC8-A04D-42A98B28F6D3}"/>
              </a:ext>
            </a:extLst>
          </p:cNvPr>
          <p:cNvSpPr>
            <a:spLocks noGrp="1"/>
          </p:cNvSpPr>
          <p:nvPr>
            <p:ph type="title"/>
          </p:nvPr>
        </p:nvSpPr>
        <p:spPr>
          <a:xfrm>
            <a:off x="432346" y="0"/>
            <a:ext cx="10515600" cy="781050"/>
          </a:xfrm>
        </p:spPr>
        <p:txBody>
          <a:bodyPr/>
          <a:lstStyle/>
          <a:p>
            <a:r>
              <a:rPr lang="en-US" dirty="0"/>
              <a:t>DIC: Fibrinolysis Labs</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r>
              <a:rPr lang="en-US" dirty="0"/>
              <a:t>33</a:t>
            </a:r>
          </a:p>
        </p:txBody>
      </p:sp>
      <p:graphicFrame>
        <p:nvGraphicFramePr>
          <p:cNvPr id="4" name="Table 2">
            <a:extLst>
              <a:ext uri="{FF2B5EF4-FFF2-40B4-BE49-F238E27FC236}">
                <a16:creationId xmlns:a16="http://schemas.microsoft.com/office/drawing/2014/main" id="{B0F6ADD5-036E-8550-8D31-8115B620CEAC}"/>
              </a:ext>
            </a:extLst>
          </p:cNvPr>
          <p:cNvGraphicFramePr>
            <a:graphicFrameLocks noGrp="1"/>
          </p:cNvGraphicFramePr>
          <p:nvPr>
            <p:extLst>
              <p:ext uri="{D42A27DB-BD31-4B8C-83A1-F6EECF244321}">
                <p14:modId xmlns:p14="http://schemas.microsoft.com/office/powerpoint/2010/main" val="1471678789"/>
              </p:ext>
            </p:extLst>
          </p:nvPr>
        </p:nvGraphicFramePr>
        <p:xfrm>
          <a:off x="468252" y="1637400"/>
          <a:ext cx="11340555" cy="3785236"/>
        </p:xfrm>
        <a:graphic>
          <a:graphicData uri="http://schemas.openxmlformats.org/drawingml/2006/table">
            <a:tbl>
              <a:tblPr firstRow="1" firstCol="1" bandRow="1">
                <a:tableStyleId>{5C22544A-7EE6-4342-B048-85BDC9FD1C3A}</a:tableStyleId>
              </a:tblPr>
              <a:tblGrid>
                <a:gridCol w="3780185">
                  <a:extLst>
                    <a:ext uri="{9D8B030D-6E8A-4147-A177-3AD203B41FA5}">
                      <a16:colId xmlns:a16="http://schemas.microsoft.com/office/drawing/2014/main" val="1537907836"/>
                    </a:ext>
                  </a:extLst>
                </a:gridCol>
                <a:gridCol w="3102669">
                  <a:extLst>
                    <a:ext uri="{9D8B030D-6E8A-4147-A177-3AD203B41FA5}">
                      <a16:colId xmlns:a16="http://schemas.microsoft.com/office/drawing/2014/main" val="728723360"/>
                    </a:ext>
                  </a:extLst>
                </a:gridCol>
                <a:gridCol w="4457701">
                  <a:extLst>
                    <a:ext uri="{9D8B030D-6E8A-4147-A177-3AD203B41FA5}">
                      <a16:colId xmlns:a16="http://schemas.microsoft.com/office/drawing/2014/main" val="4220584697"/>
                    </a:ext>
                  </a:extLst>
                </a:gridCol>
              </a:tblGrid>
              <a:tr h="1254712">
                <a:tc>
                  <a:txBody>
                    <a:bodyPr/>
                    <a:lstStyle/>
                    <a:p>
                      <a:pPr algn="ctr"/>
                      <a:r>
                        <a:rPr lang="en-US" sz="3200" b="1" dirty="0">
                          <a:solidFill>
                            <a:schemeClr val="bg1"/>
                          </a:solidFill>
                        </a:rPr>
                        <a:t>FSP/FDP, D Dimer</a:t>
                      </a:r>
                    </a:p>
                  </a:txBody>
                  <a:tcPr marL="94298" marR="94298" marT="47149" marB="47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0" dirty="0">
                          <a:solidFill>
                            <a:schemeClr val="tx1"/>
                          </a:solidFill>
                        </a:rPr>
                        <a:t>Elevated</a:t>
                      </a:r>
                    </a:p>
                  </a:txBody>
                  <a:tcPr marL="94298" marR="94298" marT="47149" marB="47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indent="-457200" algn="l">
                        <a:buFont typeface="Arial" panose="020B0604020202020204" pitchFamily="34" charset="0"/>
                        <a:buChar char="•"/>
                      </a:pPr>
                      <a:r>
                        <a:rPr lang="en-US" sz="2800" b="0" dirty="0">
                          <a:solidFill>
                            <a:schemeClr val="tx1"/>
                          </a:solidFill>
                        </a:rPr>
                        <a:t>Elevated in 85-100% of DIC pts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a:solidFill>
                            <a:schemeClr val="tx1"/>
                          </a:solidFill>
                        </a:rPr>
                        <a:t>D-Dimer normally elevated in pregnancy, surgery*</a:t>
                      </a:r>
                    </a:p>
                  </a:txBody>
                  <a:tcPr marL="94298" marR="94298" marT="47149" marB="47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1834371"/>
                  </a:ext>
                </a:extLst>
              </a:tr>
              <a:tr h="1254712">
                <a:tc>
                  <a:txBody>
                    <a:bodyPr/>
                    <a:lstStyle/>
                    <a:p>
                      <a:pPr algn="ctr"/>
                      <a:r>
                        <a:rPr lang="en-US" sz="3200" dirty="0">
                          <a:solidFill>
                            <a:schemeClr val="bg1"/>
                          </a:solidFill>
                        </a:rPr>
                        <a:t>Antithrombin III</a:t>
                      </a:r>
                    </a:p>
                  </a:txBody>
                  <a:tcPr marL="94298" marR="94298" marT="47149" marB="47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solidFill>
                      </a:endParaRPr>
                    </a:p>
                    <a:p>
                      <a:pPr algn="ctr"/>
                      <a:r>
                        <a:rPr lang="en-US" sz="3200" dirty="0">
                          <a:solidFill>
                            <a:schemeClr val="tx1"/>
                          </a:solidFill>
                        </a:rPr>
                        <a:t>Reduced</a:t>
                      </a:r>
                    </a:p>
                    <a:p>
                      <a:pPr algn="ctr"/>
                      <a:endParaRPr lang="en-US" sz="3200" dirty="0">
                        <a:solidFill>
                          <a:schemeClr val="tx1"/>
                        </a:solidFill>
                      </a:endParaRPr>
                    </a:p>
                  </a:txBody>
                  <a:tcPr marL="94298" marR="94298" marT="47149" marB="47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3200" dirty="0">
                        <a:solidFill>
                          <a:schemeClr val="tx1"/>
                        </a:solidFill>
                      </a:endParaRPr>
                    </a:p>
                  </a:txBody>
                  <a:tcPr marL="94298" marR="94298" marT="47149" marB="471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8293942"/>
                  </a:ext>
                </a:extLst>
              </a:tr>
            </a:tbl>
          </a:graphicData>
        </a:graphic>
      </p:graphicFrame>
    </p:spTree>
    <p:extLst>
      <p:ext uri="{BB962C8B-B14F-4D97-AF65-F5344CB8AC3E}">
        <p14:creationId xmlns:p14="http://schemas.microsoft.com/office/powerpoint/2010/main" val="22016924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072EC53-3146-DB12-715B-0C0A65342D93}"/>
              </a:ext>
            </a:extLst>
          </p:cNvPr>
          <p:cNvSpPr/>
          <p:nvPr/>
        </p:nvSpPr>
        <p:spPr>
          <a:xfrm>
            <a:off x="3361267" y="1346200"/>
            <a:ext cx="8636000" cy="3454400"/>
          </a:xfrm>
          <a:custGeom>
            <a:avLst/>
            <a:gdLst>
              <a:gd name="connsiteX0" fmla="*/ 0 w 8636000"/>
              <a:gd name="connsiteY0" fmla="*/ 1718733 h 3454400"/>
              <a:gd name="connsiteX1" fmla="*/ 254000 w 8636000"/>
              <a:gd name="connsiteY1" fmla="*/ 1557867 h 3454400"/>
              <a:gd name="connsiteX2" fmla="*/ 423333 w 8636000"/>
              <a:gd name="connsiteY2" fmla="*/ 1413933 h 3454400"/>
              <a:gd name="connsiteX3" fmla="*/ 584200 w 8636000"/>
              <a:gd name="connsiteY3" fmla="*/ 1151467 h 3454400"/>
              <a:gd name="connsiteX4" fmla="*/ 702733 w 8636000"/>
              <a:gd name="connsiteY4" fmla="*/ 939800 h 3454400"/>
              <a:gd name="connsiteX5" fmla="*/ 795866 w 8636000"/>
              <a:gd name="connsiteY5" fmla="*/ 694267 h 3454400"/>
              <a:gd name="connsiteX6" fmla="*/ 880533 w 8636000"/>
              <a:gd name="connsiteY6" fmla="*/ 474133 h 3454400"/>
              <a:gd name="connsiteX7" fmla="*/ 1117600 w 8636000"/>
              <a:gd name="connsiteY7" fmla="*/ 270933 h 3454400"/>
              <a:gd name="connsiteX8" fmla="*/ 1549400 w 8636000"/>
              <a:gd name="connsiteY8" fmla="*/ 76200 h 3454400"/>
              <a:gd name="connsiteX9" fmla="*/ 2108200 w 8636000"/>
              <a:gd name="connsiteY9" fmla="*/ 0 h 3454400"/>
              <a:gd name="connsiteX10" fmla="*/ 2438400 w 8636000"/>
              <a:gd name="connsiteY10" fmla="*/ 42333 h 3454400"/>
              <a:gd name="connsiteX11" fmla="*/ 2861733 w 8636000"/>
              <a:gd name="connsiteY11" fmla="*/ 143933 h 3454400"/>
              <a:gd name="connsiteX12" fmla="*/ 3454400 w 8636000"/>
              <a:gd name="connsiteY12" fmla="*/ 355600 h 3454400"/>
              <a:gd name="connsiteX13" fmla="*/ 4682066 w 8636000"/>
              <a:gd name="connsiteY13" fmla="*/ 787400 h 3454400"/>
              <a:gd name="connsiteX14" fmla="*/ 6366933 w 8636000"/>
              <a:gd name="connsiteY14" fmla="*/ 1329267 h 3454400"/>
              <a:gd name="connsiteX15" fmla="*/ 7611533 w 8636000"/>
              <a:gd name="connsiteY15" fmla="*/ 1642533 h 3454400"/>
              <a:gd name="connsiteX16" fmla="*/ 8221133 w 8636000"/>
              <a:gd name="connsiteY16" fmla="*/ 1718733 h 3454400"/>
              <a:gd name="connsiteX17" fmla="*/ 8636000 w 8636000"/>
              <a:gd name="connsiteY17" fmla="*/ 1735667 h 3454400"/>
              <a:gd name="connsiteX18" fmla="*/ 7975600 w 8636000"/>
              <a:gd name="connsiteY18" fmla="*/ 1778000 h 3454400"/>
              <a:gd name="connsiteX19" fmla="*/ 7171266 w 8636000"/>
              <a:gd name="connsiteY19" fmla="*/ 1930400 h 3454400"/>
              <a:gd name="connsiteX20" fmla="*/ 6341533 w 8636000"/>
              <a:gd name="connsiteY20" fmla="*/ 2150533 h 3454400"/>
              <a:gd name="connsiteX21" fmla="*/ 4876800 w 8636000"/>
              <a:gd name="connsiteY21" fmla="*/ 2616200 h 3454400"/>
              <a:gd name="connsiteX22" fmla="*/ 3962400 w 8636000"/>
              <a:gd name="connsiteY22" fmla="*/ 2937933 h 3454400"/>
              <a:gd name="connsiteX23" fmla="*/ 2624666 w 8636000"/>
              <a:gd name="connsiteY23" fmla="*/ 3395133 h 3454400"/>
              <a:gd name="connsiteX24" fmla="*/ 2235200 w 8636000"/>
              <a:gd name="connsiteY24" fmla="*/ 3454400 h 3454400"/>
              <a:gd name="connsiteX25" fmla="*/ 1803400 w 8636000"/>
              <a:gd name="connsiteY25" fmla="*/ 3437467 h 3454400"/>
              <a:gd name="connsiteX26" fmla="*/ 1397000 w 8636000"/>
              <a:gd name="connsiteY26" fmla="*/ 3361267 h 3454400"/>
              <a:gd name="connsiteX27" fmla="*/ 1185333 w 8636000"/>
              <a:gd name="connsiteY27" fmla="*/ 3259667 h 3454400"/>
              <a:gd name="connsiteX28" fmla="*/ 931333 w 8636000"/>
              <a:gd name="connsiteY28" fmla="*/ 3064933 h 3454400"/>
              <a:gd name="connsiteX29" fmla="*/ 778933 w 8636000"/>
              <a:gd name="connsiteY29" fmla="*/ 2827867 h 3454400"/>
              <a:gd name="connsiteX30" fmla="*/ 651933 w 8636000"/>
              <a:gd name="connsiteY30" fmla="*/ 2446867 h 3454400"/>
              <a:gd name="connsiteX31" fmla="*/ 431800 w 8636000"/>
              <a:gd name="connsiteY31" fmla="*/ 2091267 h 3454400"/>
              <a:gd name="connsiteX32" fmla="*/ 0 w 8636000"/>
              <a:gd name="connsiteY32" fmla="*/ 1718733 h 3454400"/>
              <a:gd name="connsiteX0" fmla="*/ 0 w 8636000"/>
              <a:gd name="connsiteY0" fmla="*/ 1718733 h 3454400"/>
              <a:gd name="connsiteX1" fmla="*/ 254000 w 8636000"/>
              <a:gd name="connsiteY1" fmla="*/ 1557867 h 3454400"/>
              <a:gd name="connsiteX2" fmla="*/ 423333 w 8636000"/>
              <a:gd name="connsiteY2" fmla="*/ 1413933 h 3454400"/>
              <a:gd name="connsiteX3" fmla="*/ 584200 w 8636000"/>
              <a:gd name="connsiteY3" fmla="*/ 1151467 h 3454400"/>
              <a:gd name="connsiteX4" fmla="*/ 702733 w 8636000"/>
              <a:gd name="connsiteY4" fmla="*/ 939800 h 3454400"/>
              <a:gd name="connsiteX5" fmla="*/ 795866 w 8636000"/>
              <a:gd name="connsiteY5" fmla="*/ 694267 h 3454400"/>
              <a:gd name="connsiteX6" fmla="*/ 880533 w 8636000"/>
              <a:gd name="connsiteY6" fmla="*/ 474133 h 3454400"/>
              <a:gd name="connsiteX7" fmla="*/ 1117600 w 8636000"/>
              <a:gd name="connsiteY7" fmla="*/ 270933 h 3454400"/>
              <a:gd name="connsiteX8" fmla="*/ 1549400 w 8636000"/>
              <a:gd name="connsiteY8" fmla="*/ 76200 h 3454400"/>
              <a:gd name="connsiteX9" fmla="*/ 2108200 w 8636000"/>
              <a:gd name="connsiteY9" fmla="*/ 0 h 3454400"/>
              <a:gd name="connsiteX10" fmla="*/ 2438400 w 8636000"/>
              <a:gd name="connsiteY10" fmla="*/ 42333 h 3454400"/>
              <a:gd name="connsiteX11" fmla="*/ 2861733 w 8636000"/>
              <a:gd name="connsiteY11" fmla="*/ 143933 h 3454400"/>
              <a:gd name="connsiteX12" fmla="*/ 3454400 w 8636000"/>
              <a:gd name="connsiteY12" fmla="*/ 355600 h 3454400"/>
              <a:gd name="connsiteX13" fmla="*/ 4682066 w 8636000"/>
              <a:gd name="connsiteY13" fmla="*/ 787400 h 3454400"/>
              <a:gd name="connsiteX14" fmla="*/ 6366933 w 8636000"/>
              <a:gd name="connsiteY14" fmla="*/ 1329267 h 3454400"/>
              <a:gd name="connsiteX15" fmla="*/ 7611533 w 8636000"/>
              <a:gd name="connsiteY15" fmla="*/ 1642533 h 3454400"/>
              <a:gd name="connsiteX16" fmla="*/ 8221133 w 8636000"/>
              <a:gd name="connsiteY16" fmla="*/ 1718733 h 3454400"/>
              <a:gd name="connsiteX17" fmla="*/ 8636000 w 8636000"/>
              <a:gd name="connsiteY17" fmla="*/ 1735667 h 3454400"/>
              <a:gd name="connsiteX18" fmla="*/ 7975600 w 8636000"/>
              <a:gd name="connsiteY18" fmla="*/ 1778000 h 3454400"/>
              <a:gd name="connsiteX19" fmla="*/ 7171266 w 8636000"/>
              <a:gd name="connsiteY19" fmla="*/ 1930400 h 3454400"/>
              <a:gd name="connsiteX20" fmla="*/ 6341533 w 8636000"/>
              <a:gd name="connsiteY20" fmla="*/ 2150533 h 3454400"/>
              <a:gd name="connsiteX21" fmla="*/ 4876800 w 8636000"/>
              <a:gd name="connsiteY21" fmla="*/ 2616200 h 3454400"/>
              <a:gd name="connsiteX22" fmla="*/ 3962400 w 8636000"/>
              <a:gd name="connsiteY22" fmla="*/ 2937933 h 3454400"/>
              <a:gd name="connsiteX23" fmla="*/ 2624666 w 8636000"/>
              <a:gd name="connsiteY23" fmla="*/ 3395133 h 3454400"/>
              <a:gd name="connsiteX24" fmla="*/ 2235200 w 8636000"/>
              <a:gd name="connsiteY24" fmla="*/ 3454400 h 3454400"/>
              <a:gd name="connsiteX25" fmla="*/ 1803400 w 8636000"/>
              <a:gd name="connsiteY25" fmla="*/ 3437467 h 3454400"/>
              <a:gd name="connsiteX26" fmla="*/ 1397000 w 8636000"/>
              <a:gd name="connsiteY26" fmla="*/ 3361267 h 3454400"/>
              <a:gd name="connsiteX27" fmla="*/ 1185333 w 8636000"/>
              <a:gd name="connsiteY27" fmla="*/ 3259667 h 3454400"/>
              <a:gd name="connsiteX28" fmla="*/ 931333 w 8636000"/>
              <a:gd name="connsiteY28" fmla="*/ 3064933 h 3454400"/>
              <a:gd name="connsiteX29" fmla="*/ 778933 w 8636000"/>
              <a:gd name="connsiteY29" fmla="*/ 2827867 h 3454400"/>
              <a:gd name="connsiteX30" fmla="*/ 651933 w 8636000"/>
              <a:gd name="connsiteY30" fmla="*/ 2446867 h 3454400"/>
              <a:gd name="connsiteX31" fmla="*/ 431800 w 8636000"/>
              <a:gd name="connsiteY31" fmla="*/ 2091267 h 3454400"/>
              <a:gd name="connsiteX32" fmla="*/ 0 w 8636000"/>
              <a:gd name="connsiteY32" fmla="*/ 1718733 h 3454400"/>
              <a:gd name="connsiteX0" fmla="*/ 0 w 8636000"/>
              <a:gd name="connsiteY0" fmla="*/ 1718733 h 3454400"/>
              <a:gd name="connsiteX1" fmla="*/ 254000 w 8636000"/>
              <a:gd name="connsiteY1" fmla="*/ 1557867 h 3454400"/>
              <a:gd name="connsiteX2" fmla="*/ 423333 w 8636000"/>
              <a:gd name="connsiteY2" fmla="*/ 1413933 h 3454400"/>
              <a:gd name="connsiteX3" fmla="*/ 584200 w 8636000"/>
              <a:gd name="connsiteY3" fmla="*/ 1151467 h 3454400"/>
              <a:gd name="connsiteX4" fmla="*/ 702733 w 8636000"/>
              <a:gd name="connsiteY4" fmla="*/ 939800 h 3454400"/>
              <a:gd name="connsiteX5" fmla="*/ 795866 w 8636000"/>
              <a:gd name="connsiteY5" fmla="*/ 694267 h 3454400"/>
              <a:gd name="connsiteX6" fmla="*/ 880533 w 8636000"/>
              <a:gd name="connsiteY6" fmla="*/ 474133 h 3454400"/>
              <a:gd name="connsiteX7" fmla="*/ 1117600 w 8636000"/>
              <a:gd name="connsiteY7" fmla="*/ 270933 h 3454400"/>
              <a:gd name="connsiteX8" fmla="*/ 1549400 w 8636000"/>
              <a:gd name="connsiteY8" fmla="*/ 76200 h 3454400"/>
              <a:gd name="connsiteX9" fmla="*/ 2108200 w 8636000"/>
              <a:gd name="connsiteY9" fmla="*/ 0 h 3454400"/>
              <a:gd name="connsiteX10" fmla="*/ 2438400 w 8636000"/>
              <a:gd name="connsiteY10" fmla="*/ 42333 h 3454400"/>
              <a:gd name="connsiteX11" fmla="*/ 2861733 w 8636000"/>
              <a:gd name="connsiteY11" fmla="*/ 143933 h 3454400"/>
              <a:gd name="connsiteX12" fmla="*/ 3454400 w 8636000"/>
              <a:gd name="connsiteY12" fmla="*/ 355600 h 3454400"/>
              <a:gd name="connsiteX13" fmla="*/ 4682066 w 8636000"/>
              <a:gd name="connsiteY13" fmla="*/ 787400 h 3454400"/>
              <a:gd name="connsiteX14" fmla="*/ 6366933 w 8636000"/>
              <a:gd name="connsiteY14" fmla="*/ 1329267 h 3454400"/>
              <a:gd name="connsiteX15" fmla="*/ 7611533 w 8636000"/>
              <a:gd name="connsiteY15" fmla="*/ 1642533 h 3454400"/>
              <a:gd name="connsiteX16" fmla="*/ 8221133 w 8636000"/>
              <a:gd name="connsiteY16" fmla="*/ 1718733 h 3454400"/>
              <a:gd name="connsiteX17" fmla="*/ 8636000 w 8636000"/>
              <a:gd name="connsiteY17" fmla="*/ 1735667 h 3454400"/>
              <a:gd name="connsiteX18" fmla="*/ 7975600 w 8636000"/>
              <a:gd name="connsiteY18" fmla="*/ 1778000 h 3454400"/>
              <a:gd name="connsiteX19" fmla="*/ 7171266 w 8636000"/>
              <a:gd name="connsiteY19" fmla="*/ 1930400 h 3454400"/>
              <a:gd name="connsiteX20" fmla="*/ 6341533 w 8636000"/>
              <a:gd name="connsiteY20" fmla="*/ 2150533 h 3454400"/>
              <a:gd name="connsiteX21" fmla="*/ 4876800 w 8636000"/>
              <a:gd name="connsiteY21" fmla="*/ 2616200 h 3454400"/>
              <a:gd name="connsiteX22" fmla="*/ 3962400 w 8636000"/>
              <a:gd name="connsiteY22" fmla="*/ 2937933 h 3454400"/>
              <a:gd name="connsiteX23" fmla="*/ 2624666 w 8636000"/>
              <a:gd name="connsiteY23" fmla="*/ 3395133 h 3454400"/>
              <a:gd name="connsiteX24" fmla="*/ 2235200 w 8636000"/>
              <a:gd name="connsiteY24" fmla="*/ 3454400 h 3454400"/>
              <a:gd name="connsiteX25" fmla="*/ 1803400 w 8636000"/>
              <a:gd name="connsiteY25" fmla="*/ 3437467 h 3454400"/>
              <a:gd name="connsiteX26" fmla="*/ 1397000 w 8636000"/>
              <a:gd name="connsiteY26" fmla="*/ 3361267 h 3454400"/>
              <a:gd name="connsiteX27" fmla="*/ 1185333 w 8636000"/>
              <a:gd name="connsiteY27" fmla="*/ 3259667 h 3454400"/>
              <a:gd name="connsiteX28" fmla="*/ 931333 w 8636000"/>
              <a:gd name="connsiteY28" fmla="*/ 3064933 h 3454400"/>
              <a:gd name="connsiteX29" fmla="*/ 778933 w 8636000"/>
              <a:gd name="connsiteY29" fmla="*/ 2827867 h 3454400"/>
              <a:gd name="connsiteX30" fmla="*/ 651933 w 8636000"/>
              <a:gd name="connsiteY30" fmla="*/ 2446867 h 3454400"/>
              <a:gd name="connsiteX31" fmla="*/ 431800 w 8636000"/>
              <a:gd name="connsiteY31" fmla="*/ 2091267 h 3454400"/>
              <a:gd name="connsiteX32" fmla="*/ 0 w 8636000"/>
              <a:gd name="connsiteY32" fmla="*/ 1718733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36000" h="3454400">
                <a:moveTo>
                  <a:pt x="0" y="1718733"/>
                </a:moveTo>
                <a:lnTo>
                  <a:pt x="254000" y="1557867"/>
                </a:lnTo>
                <a:lnTo>
                  <a:pt x="423333" y="1413933"/>
                </a:lnTo>
                <a:lnTo>
                  <a:pt x="584200" y="1151467"/>
                </a:lnTo>
                <a:lnTo>
                  <a:pt x="702733" y="939800"/>
                </a:lnTo>
                <a:cubicBezTo>
                  <a:pt x="718537" y="847796"/>
                  <a:pt x="764822" y="776111"/>
                  <a:pt x="795866" y="694267"/>
                </a:cubicBezTo>
                <a:lnTo>
                  <a:pt x="880533" y="474133"/>
                </a:lnTo>
                <a:cubicBezTo>
                  <a:pt x="908755" y="400755"/>
                  <a:pt x="1006122" y="337255"/>
                  <a:pt x="1117600" y="270933"/>
                </a:cubicBezTo>
                <a:lnTo>
                  <a:pt x="1549400" y="76200"/>
                </a:lnTo>
                <a:lnTo>
                  <a:pt x="2108200" y="0"/>
                </a:lnTo>
                <a:lnTo>
                  <a:pt x="2438400" y="42333"/>
                </a:lnTo>
                <a:lnTo>
                  <a:pt x="2861733" y="143933"/>
                </a:lnTo>
                <a:lnTo>
                  <a:pt x="3454400" y="355600"/>
                </a:lnTo>
                <a:lnTo>
                  <a:pt x="4682066" y="787400"/>
                </a:lnTo>
                <a:lnTo>
                  <a:pt x="6366933" y="1329267"/>
                </a:lnTo>
                <a:lnTo>
                  <a:pt x="7611533" y="1642533"/>
                </a:lnTo>
                <a:lnTo>
                  <a:pt x="8221133" y="1718733"/>
                </a:lnTo>
                <a:lnTo>
                  <a:pt x="8636000" y="1735667"/>
                </a:lnTo>
                <a:lnTo>
                  <a:pt x="7975600" y="1778000"/>
                </a:lnTo>
                <a:lnTo>
                  <a:pt x="7171266" y="1930400"/>
                </a:lnTo>
                <a:lnTo>
                  <a:pt x="6341533" y="2150533"/>
                </a:lnTo>
                <a:lnTo>
                  <a:pt x="4876800" y="2616200"/>
                </a:lnTo>
                <a:lnTo>
                  <a:pt x="3962400" y="2937933"/>
                </a:lnTo>
                <a:lnTo>
                  <a:pt x="2624666" y="3395133"/>
                </a:lnTo>
                <a:lnTo>
                  <a:pt x="2235200" y="3454400"/>
                </a:lnTo>
                <a:lnTo>
                  <a:pt x="1803400" y="3437467"/>
                </a:lnTo>
                <a:lnTo>
                  <a:pt x="1397000" y="3361267"/>
                </a:lnTo>
                <a:lnTo>
                  <a:pt x="1185333" y="3259667"/>
                </a:lnTo>
                <a:lnTo>
                  <a:pt x="931333" y="3064933"/>
                </a:lnTo>
                <a:lnTo>
                  <a:pt x="778933" y="2827867"/>
                </a:lnTo>
                <a:lnTo>
                  <a:pt x="651933" y="2446867"/>
                </a:lnTo>
                <a:lnTo>
                  <a:pt x="431800" y="2091267"/>
                </a:lnTo>
                <a:lnTo>
                  <a:pt x="0" y="1718733"/>
                </a:lnTo>
                <a:close/>
              </a:path>
            </a:pathLst>
          </a:cu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itle 14">
            <a:extLst>
              <a:ext uri="{FF2B5EF4-FFF2-40B4-BE49-F238E27FC236}">
                <a16:creationId xmlns:a16="http://schemas.microsoft.com/office/drawing/2014/main" id="{C2EAB3BA-293D-4CC8-A04D-42A98B28F6D3}"/>
              </a:ext>
            </a:extLst>
          </p:cNvPr>
          <p:cNvSpPr>
            <a:spLocks noGrp="1"/>
          </p:cNvSpPr>
          <p:nvPr>
            <p:ph type="title"/>
          </p:nvPr>
        </p:nvSpPr>
        <p:spPr>
          <a:xfrm>
            <a:off x="432346" y="0"/>
            <a:ext cx="10515600" cy="781050"/>
          </a:xfrm>
        </p:spPr>
        <p:txBody>
          <a:bodyPr/>
          <a:lstStyle/>
          <a:p>
            <a:r>
              <a:rPr lang="en-US" dirty="0"/>
              <a:t>DIC: </a:t>
            </a:r>
            <a:r>
              <a:rPr lang="en-US" dirty="0" err="1"/>
              <a:t>Thromboelastogram</a:t>
            </a:r>
            <a:r>
              <a:rPr lang="en-US" dirty="0"/>
              <a:t> (TEG)</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r>
              <a:rPr lang="en-US" dirty="0"/>
              <a:t>33</a:t>
            </a:r>
          </a:p>
        </p:txBody>
      </p:sp>
      <p:sp>
        <p:nvSpPr>
          <p:cNvPr id="5" name="Rectangle: Rounded Corners 4">
            <a:extLst>
              <a:ext uri="{FF2B5EF4-FFF2-40B4-BE49-F238E27FC236}">
                <a16:creationId xmlns:a16="http://schemas.microsoft.com/office/drawing/2014/main" id="{DE26F173-16D7-48A0-D9BE-98BBDD5FF81F}"/>
              </a:ext>
            </a:extLst>
          </p:cNvPr>
          <p:cNvSpPr/>
          <p:nvPr/>
        </p:nvSpPr>
        <p:spPr>
          <a:xfrm>
            <a:off x="965200" y="5430644"/>
            <a:ext cx="3162300" cy="8304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Time to initial fibrin formation</a:t>
            </a:r>
          </a:p>
        </p:txBody>
      </p:sp>
      <p:sp>
        <p:nvSpPr>
          <p:cNvPr id="6" name="Rectangle: Rounded Corners 5">
            <a:extLst>
              <a:ext uri="{FF2B5EF4-FFF2-40B4-BE49-F238E27FC236}">
                <a16:creationId xmlns:a16="http://schemas.microsoft.com/office/drawing/2014/main" id="{6C64FBB5-DD10-DFA6-EF2B-8FDD53DBBF71}"/>
              </a:ext>
            </a:extLst>
          </p:cNvPr>
          <p:cNvSpPr/>
          <p:nvPr/>
        </p:nvSpPr>
        <p:spPr>
          <a:xfrm>
            <a:off x="4596765" y="5430644"/>
            <a:ext cx="3162300" cy="83045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Time to rapid fibrin buildup and cross linkage</a:t>
            </a:r>
          </a:p>
        </p:txBody>
      </p:sp>
      <p:sp>
        <p:nvSpPr>
          <p:cNvPr id="7" name="Rectangle: Rounded Corners 6">
            <a:extLst>
              <a:ext uri="{FF2B5EF4-FFF2-40B4-BE49-F238E27FC236}">
                <a16:creationId xmlns:a16="http://schemas.microsoft.com/office/drawing/2014/main" id="{BB6DEBFB-E843-1F1E-2A8B-CA672EA6983D}"/>
              </a:ext>
            </a:extLst>
          </p:cNvPr>
          <p:cNvSpPr/>
          <p:nvPr/>
        </p:nvSpPr>
        <p:spPr>
          <a:xfrm>
            <a:off x="8228330" y="5430644"/>
            <a:ext cx="3162300" cy="8304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Clot lysis</a:t>
            </a:r>
          </a:p>
        </p:txBody>
      </p:sp>
      <p:sp>
        <p:nvSpPr>
          <p:cNvPr id="79" name="Rounded Rectangle 78"/>
          <p:cNvSpPr/>
          <p:nvPr/>
        </p:nvSpPr>
        <p:spPr>
          <a:xfrm>
            <a:off x="965200" y="5369831"/>
            <a:ext cx="3162300" cy="8853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Time to initial fibrin</a:t>
            </a:r>
            <a:br>
              <a:rPr lang="en-US" sz="2000" dirty="0"/>
            </a:br>
            <a:r>
              <a:rPr lang="en-US" sz="2000" dirty="0"/>
              <a:t>formation</a:t>
            </a:r>
            <a:endParaRPr lang="en-IN" sz="2000" dirty="0"/>
          </a:p>
        </p:txBody>
      </p:sp>
      <p:sp>
        <p:nvSpPr>
          <p:cNvPr id="80" name="Rounded Rectangle 79"/>
          <p:cNvSpPr/>
          <p:nvPr/>
        </p:nvSpPr>
        <p:spPr>
          <a:xfrm>
            <a:off x="4597640" y="5369831"/>
            <a:ext cx="3162300" cy="8853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Time to rapid fibrin buildup</a:t>
            </a:r>
            <a:br>
              <a:rPr lang="en-US" sz="2000" dirty="0"/>
            </a:br>
            <a:r>
              <a:rPr lang="en-US" sz="2000" dirty="0"/>
              <a:t>and cross linkage</a:t>
            </a:r>
            <a:endParaRPr lang="en-IN" sz="2000" dirty="0"/>
          </a:p>
        </p:txBody>
      </p:sp>
      <p:sp>
        <p:nvSpPr>
          <p:cNvPr id="81" name="Rounded Rectangle 80"/>
          <p:cNvSpPr/>
          <p:nvPr/>
        </p:nvSpPr>
        <p:spPr>
          <a:xfrm>
            <a:off x="7005317" y="853888"/>
            <a:ext cx="3162300" cy="8853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Maximum clot strength</a:t>
            </a:r>
            <a:endParaRPr lang="en-IN" sz="2000" dirty="0"/>
          </a:p>
        </p:txBody>
      </p:sp>
      <p:sp>
        <p:nvSpPr>
          <p:cNvPr id="8" name="Rectangle 7"/>
          <p:cNvSpPr/>
          <p:nvPr/>
        </p:nvSpPr>
        <p:spPr>
          <a:xfrm>
            <a:off x="5798820" y="3447256"/>
            <a:ext cx="379095" cy="381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600" dirty="0"/>
              <a:t>MA</a:t>
            </a:r>
            <a:endParaRPr lang="en-IN" sz="1600" dirty="0"/>
          </a:p>
        </p:txBody>
      </p:sp>
      <p:sp>
        <p:nvSpPr>
          <p:cNvPr id="9" name="TextBox 8"/>
          <p:cNvSpPr txBox="1"/>
          <p:nvPr/>
        </p:nvSpPr>
        <p:spPr>
          <a:xfrm>
            <a:off x="6163310" y="3451961"/>
            <a:ext cx="2065020" cy="400110"/>
          </a:xfrm>
          <a:prstGeom prst="rect">
            <a:avLst/>
          </a:prstGeom>
          <a:noFill/>
        </p:spPr>
        <p:txBody>
          <a:bodyPr wrap="square" rtlCol="0">
            <a:spAutoFit/>
          </a:bodyPr>
          <a:lstStyle/>
          <a:p>
            <a:r>
              <a:rPr lang="en-US" sz="1000" b="1" dirty="0"/>
              <a:t>Maximum Amplitude</a:t>
            </a:r>
            <a:r>
              <a:rPr lang="en-US" sz="1000" dirty="0"/>
              <a:t>: Amplitude measured at peak clot strength.</a:t>
            </a:r>
            <a:endParaRPr lang="en-IN" sz="1000" dirty="0"/>
          </a:p>
        </p:txBody>
      </p:sp>
      <p:sp>
        <p:nvSpPr>
          <p:cNvPr id="13" name="Rectangle 12"/>
          <p:cNvSpPr/>
          <p:nvPr/>
        </p:nvSpPr>
        <p:spPr>
          <a:xfrm>
            <a:off x="8507164" y="3447256"/>
            <a:ext cx="379095" cy="381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600" dirty="0"/>
              <a:t>LY</a:t>
            </a:r>
            <a:r>
              <a:rPr lang="en-US" sz="1600" baseline="-25000" dirty="0"/>
              <a:t>30</a:t>
            </a:r>
            <a:endParaRPr lang="en-IN" sz="1600" baseline="-25000" dirty="0"/>
          </a:p>
        </p:txBody>
      </p:sp>
      <p:cxnSp>
        <p:nvCxnSpPr>
          <p:cNvPr id="18" name="Straight Arrow Connector 17"/>
          <p:cNvCxnSpPr/>
          <p:nvPr/>
        </p:nvCxnSpPr>
        <p:spPr>
          <a:xfrm>
            <a:off x="5577840" y="1371600"/>
            <a:ext cx="15240" cy="3375660"/>
          </a:xfrm>
          <a:prstGeom prst="straightConnector1">
            <a:avLst/>
          </a:prstGeom>
          <a:ln w="12700">
            <a:solidFill>
              <a:schemeClr val="accent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327425" y="2249966"/>
            <a:ext cx="0" cy="1645920"/>
          </a:xfrm>
          <a:prstGeom prst="straightConnector1">
            <a:avLst/>
          </a:prstGeom>
          <a:ln w="12700">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983581" y="3483867"/>
            <a:ext cx="1651797" cy="307777"/>
          </a:xfrm>
          <a:prstGeom prst="rect">
            <a:avLst/>
          </a:prstGeom>
          <a:noFill/>
        </p:spPr>
        <p:txBody>
          <a:bodyPr wrap="square" lIns="0" tIns="0" rIns="0" bIns="0" rtlCol="0">
            <a:spAutoFit/>
          </a:bodyPr>
          <a:lstStyle/>
          <a:p>
            <a:r>
              <a:rPr lang="en-US" sz="1000" b="1" dirty="0"/>
              <a:t>Lysis Index</a:t>
            </a:r>
            <a:r>
              <a:rPr lang="en-US" sz="1000" dirty="0"/>
              <a:t>: percent loss of amplitude at 30min after MA</a:t>
            </a:r>
            <a:endParaRPr lang="en-IN" sz="1000" dirty="0"/>
          </a:p>
        </p:txBody>
      </p:sp>
      <p:sp>
        <p:nvSpPr>
          <p:cNvPr id="23" name="Rectangle 22"/>
          <p:cNvSpPr/>
          <p:nvPr/>
        </p:nvSpPr>
        <p:spPr>
          <a:xfrm>
            <a:off x="3270215" y="3459263"/>
            <a:ext cx="379095"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600" dirty="0"/>
              <a:t>K</a:t>
            </a:r>
            <a:endParaRPr lang="en-IN" sz="1600" dirty="0"/>
          </a:p>
        </p:txBody>
      </p:sp>
      <p:sp>
        <p:nvSpPr>
          <p:cNvPr id="24" name="TextBox 23"/>
          <p:cNvSpPr txBox="1"/>
          <p:nvPr/>
        </p:nvSpPr>
        <p:spPr>
          <a:xfrm>
            <a:off x="3757579" y="3483866"/>
            <a:ext cx="1730392" cy="307777"/>
          </a:xfrm>
          <a:prstGeom prst="rect">
            <a:avLst/>
          </a:prstGeom>
          <a:noFill/>
        </p:spPr>
        <p:txBody>
          <a:bodyPr wrap="square" lIns="0" tIns="0" rIns="0" bIns="0" rtlCol="0">
            <a:spAutoFit/>
          </a:bodyPr>
          <a:lstStyle/>
          <a:p>
            <a:r>
              <a:rPr lang="en-US" sz="1000" dirty="0"/>
              <a:t>Clot formation time: time from 2mm-20mm am</a:t>
            </a:r>
            <a:r>
              <a:rPr lang="en-IN" sz="1000" dirty="0" err="1"/>
              <a:t>plitude</a:t>
            </a:r>
            <a:endParaRPr lang="en-US" sz="1000" dirty="0"/>
          </a:p>
        </p:txBody>
      </p:sp>
      <p:sp>
        <p:nvSpPr>
          <p:cNvPr id="27" name="TextBox 26"/>
          <p:cNvSpPr txBox="1"/>
          <p:nvPr/>
        </p:nvSpPr>
        <p:spPr>
          <a:xfrm>
            <a:off x="1055069" y="3479107"/>
            <a:ext cx="1901192" cy="307777"/>
          </a:xfrm>
          <a:prstGeom prst="rect">
            <a:avLst/>
          </a:prstGeom>
          <a:noFill/>
        </p:spPr>
        <p:txBody>
          <a:bodyPr wrap="square" lIns="0" tIns="0" rIns="0" bIns="0" rtlCol="0">
            <a:spAutoFit/>
          </a:bodyPr>
          <a:lstStyle/>
          <a:p>
            <a:r>
              <a:rPr lang="en-US" sz="1000" b="1" dirty="0"/>
              <a:t>Reaction time</a:t>
            </a:r>
            <a:r>
              <a:rPr lang="en-US" sz="1000" dirty="0"/>
              <a:t>: time form start to 2mm amplitude</a:t>
            </a:r>
          </a:p>
        </p:txBody>
      </p:sp>
      <p:sp>
        <p:nvSpPr>
          <p:cNvPr id="28" name="Rectangle 27"/>
          <p:cNvSpPr/>
          <p:nvPr/>
        </p:nvSpPr>
        <p:spPr>
          <a:xfrm>
            <a:off x="586105" y="3442496"/>
            <a:ext cx="379095" cy="381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600" dirty="0"/>
              <a:t>R</a:t>
            </a:r>
            <a:endParaRPr lang="en-IN" sz="1600" dirty="0"/>
          </a:p>
        </p:txBody>
      </p:sp>
      <p:sp>
        <p:nvSpPr>
          <p:cNvPr id="35" name="TextBox 34"/>
          <p:cNvSpPr txBox="1"/>
          <p:nvPr/>
        </p:nvSpPr>
        <p:spPr>
          <a:xfrm>
            <a:off x="2029390" y="1928321"/>
            <a:ext cx="1901192" cy="307777"/>
          </a:xfrm>
          <a:prstGeom prst="rect">
            <a:avLst/>
          </a:prstGeom>
          <a:noFill/>
        </p:spPr>
        <p:txBody>
          <a:bodyPr wrap="square" lIns="0" tIns="0" rIns="0" bIns="0" rtlCol="0">
            <a:spAutoFit/>
          </a:bodyPr>
          <a:lstStyle/>
          <a:p>
            <a:r>
              <a:rPr lang="en-US" sz="1000" b="1" dirty="0"/>
              <a:t>Alpha Angle</a:t>
            </a:r>
            <a:r>
              <a:rPr lang="en-US" sz="1000" dirty="0"/>
              <a:t>: Angle of tangent line from 2mm-20mm</a:t>
            </a:r>
          </a:p>
        </p:txBody>
      </p:sp>
      <p:grpSp>
        <p:nvGrpSpPr>
          <p:cNvPr id="44" name="Group 43"/>
          <p:cNvGrpSpPr/>
          <p:nvPr/>
        </p:nvGrpSpPr>
        <p:grpSpPr>
          <a:xfrm>
            <a:off x="1538287" y="1898953"/>
            <a:ext cx="379095" cy="381000"/>
            <a:chOff x="1519239" y="1501465"/>
            <a:chExt cx="379095" cy="381000"/>
          </a:xfrm>
        </p:grpSpPr>
        <p:sp>
          <p:nvSpPr>
            <p:cNvPr id="33" name="Rectangle 32"/>
            <p:cNvSpPr/>
            <p:nvPr/>
          </p:nvSpPr>
          <p:spPr>
            <a:xfrm>
              <a:off x="1519239" y="1501465"/>
              <a:ext cx="379095"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0" rtlCol="0" anchor="ctr"/>
            <a:lstStyle/>
            <a:p>
              <a:pPr algn="ctr"/>
              <a:endParaRPr lang="en-IN" sz="1600" dirty="0"/>
            </a:p>
          </p:txBody>
        </p:sp>
        <p:cxnSp>
          <p:nvCxnSpPr>
            <p:cNvPr id="39" name="Straight Connector 38"/>
            <p:cNvCxnSpPr/>
            <p:nvPr/>
          </p:nvCxnSpPr>
          <p:spPr>
            <a:xfrm flipH="1">
              <a:off x="1570673" y="1576268"/>
              <a:ext cx="216694" cy="2233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65911" y="1802900"/>
              <a:ext cx="2857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Arc 41"/>
            <p:cNvSpPr/>
            <p:nvPr/>
          </p:nvSpPr>
          <p:spPr>
            <a:xfrm rot="2424687">
              <a:off x="1692873" y="1661285"/>
              <a:ext cx="136209" cy="125912"/>
            </a:xfrm>
            <a:prstGeom prst="arc">
              <a:avLst>
                <a:gd name="adj1" fmla="val 14516918"/>
                <a:gd name="adj2" fmla="val 2110145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grpSp>
        <p:nvGrpSpPr>
          <p:cNvPr id="94" name="Group 93"/>
          <p:cNvGrpSpPr/>
          <p:nvPr/>
        </p:nvGrpSpPr>
        <p:grpSpPr>
          <a:xfrm>
            <a:off x="1501161" y="2323808"/>
            <a:ext cx="1400379" cy="153888"/>
            <a:chOff x="1501161" y="2323808"/>
            <a:chExt cx="1400379" cy="153888"/>
          </a:xfrm>
        </p:grpSpPr>
        <p:sp>
          <p:nvSpPr>
            <p:cNvPr id="36" name="TextBox 35"/>
            <p:cNvSpPr txBox="1"/>
            <p:nvPr/>
          </p:nvSpPr>
          <p:spPr>
            <a:xfrm>
              <a:off x="1663471" y="2323808"/>
              <a:ext cx="1238069" cy="153888"/>
            </a:xfrm>
            <a:prstGeom prst="rect">
              <a:avLst/>
            </a:prstGeom>
            <a:noFill/>
          </p:spPr>
          <p:txBody>
            <a:bodyPr wrap="square" lIns="0" tIns="0" rIns="0" bIns="0" rtlCol="0">
              <a:spAutoFit/>
            </a:bodyPr>
            <a:lstStyle/>
            <a:p>
              <a:r>
                <a:rPr lang="en-US" sz="1000" dirty="0"/>
                <a:t>Hypofibernogenemia</a:t>
              </a:r>
            </a:p>
          </p:txBody>
        </p:sp>
        <p:grpSp>
          <p:nvGrpSpPr>
            <p:cNvPr id="54" name="Group 53"/>
            <p:cNvGrpSpPr/>
            <p:nvPr/>
          </p:nvGrpSpPr>
          <p:grpSpPr>
            <a:xfrm>
              <a:off x="1501161" y="2337068"/>
              <a:ext cx="127368" cy="127368"/>
              <a:chOff x="1501161" y="2333510"/>
              <a:chExt cx="127368" cy="127368"/>
            </a:xfrm>
          </p:grpSpPr>
          <p:sp>
            <p:nvSpPr>
              <p:cNvPr id="45" name="Oval 44"/>
              <p:cNvSpPr/>
              <p:nvPr/>
            </p:nvSpPr>
            <p:spPr>
              <a:xfrm>
                <a:off x="1501161" y="2333510"/>
                <a:ext cx="127368" cy="1273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8" name="Straight Arrow Connector 47"/>
              <p:cNvCxnSpPr/>
              <p:nvPr/>
            </p:nvCxnSpPr>
            <p:spPr>
              <a:xfrm>
                <a:off x="1564845" y="2351474"/>
                <a:ext cx="0" cy="91440"/>
              </a:xfrm>
              <a:prstGeom prst="straightConnector1">
                <a:avLst/>
              </a:prstGeom>
              <a:ln w="63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93" name="Group 92"/>
          <p:cNvGrpSpPr/>
          <p:nvPr/>
        </p:nvGrpSpPr>
        <p:grpSpPr>
          <a:xfrm>
            <a:off x="1501161" y="2527884"/>
            <a:ext cx="1032489" cy="153888"/>
            <a:chOff x="1501161" y="2496654"/>
            <a:chExt cx="1032489" cy="153888"/>
          </a:xfrm>
        </p:grpSpPr>
        <p:sp>
          <p:nvSpPr>
            <p:cNvPr id="37" name="TextBox 36"/>
            <p:cNvSpPr txBox="1"/>
            <p:nvPr/>
          </p:nvSpPr>
          <p:spPr>
            <a:xfrm>
              <a:off x="1663471" y="2496654"/>
              <a:ext cx="870179" cy="153888"/>
            </a:xfrm>
            <a:prstGeom prst="rect">
              <a:avLst/>
            </a:prstGeom>
            <a:noFill/>
          </p:spPr>
          <p:txBody>
            <a:bodyPr wrap="square" lIns="0" tIns="0" rIns="0" bIns="0" rtlCol="0">
              <a:spAutoFit/>
            </a:bodyPr>
            <a:lstStyle/>
            <a:p>
              <a:r>
                <a:rPr lang="en-US" sz="1000" dirty="0"/>
                <a:t>Cryoprecipitate</a:t>
              </a:r>
            </a:p>
          </p:txBody>
        </p:sp>
        <p:sp>
          <p:nvSpPr>
            <p:cNvPr id="58" name="TextBox 57"/>
            <p:cNvSpPr txBox="1">
              <a:spLocks/>
            </p:cNvSpPr>
            <p:nvPr/>
          </p:nvSpPr>
          <p:spPr>
            <a:xfrm>
              <a:off x="1501161" y="2510098"/>
              <a:ext cx="127001" cy="127001"/>
            </a:xfrm>
            <a:prstGeom prst="ellipse">
              <a:avLst/>
            </a:prstGeom>
            <a:noFill/>
            <a:ln>
              <a:solidFill>
                <a:schemeClr val="tx1"/>
              </a:solidFill>
            </a:ln>
          </p:spPr>
          <p:txBody>
            <a:bodyPr wrap="square" rtlCol="0" anchor="ctr">
              <a:noAutofit/>
            </a:bodyPr>
            <a:lstStyle/>
            <a:p>
              <a:pPr algn="ctr"/>
              <a:r>
                <a:rPr lang="en-US" sz="700" dirty="0">
                  <a:sym typeface="Wingdings 2" panose="05020102010507070707" pitchFamily="18" charset="2"/>
                </a:rPr>
                <a:t></a:t>
              </a:r>
              <a:endParaRPr lang="en-IN" sz="700" dirty="0"/>
            </a:p>
          </p:txBody>
        </p:sp>
      </p:grpSp>
      <p:grpSp>
        <p:nvGrpSpPr>
          <p:cNvPr id="83" name="Group 82"/>
          <p:cNvGrpSpPr/>
          <p:nvPr/>
        </p:nvGrpSpPr>
        <p:grpSpPr>
          <a:xfrm>
            <a:off x="535729" y="4111613"/>
            <a:ext cx="1506822" cy="153888"/>
            <a:chOff x="535729" y="4003374"/>
            <a:chExt cx="1506822" cy="153888"/>
          </a:xfrm>
        </p:grpSpPr>
        <p:sp>
          <p:nvSpPr>
            <p:cNvPr id="31" name="TextBox 30"/>
            <p:cNvSpPr txBox="1"/>
            <p:nvPr/>
          </p:nvSpPr>
          <p:spPr>
            <a:xfrm>
              <a:off x="682684" y="4003374"/>
              <a:ext cx="1359867" cy="153888"/>
            </a:xfrm>
            <a:prstGeom prst="rect">
              <a:avLst/>
            </a:prstGeom>
            <a:noFill/>
          </p:spPr>
          <p:txBody>
            <a:bodyPr wrap="square" lIns="0" tIns="0" rIns="0" bIns="0" rtlCol="0">
              <a:spAutoFit/>
            </a:bodyPr>
            <a:lstStyle/>
            <a:p>
              <a:r>
                <a:rPr lang="en-US" sz="1000" dirty="0"/>
                <a:t>Hypercoagulable states</a:t>
              </a:r>
            </a:p>
          </p:txBody>
        </p:sp>
        <p:grpSp>
          <p:nvGrpSpPr>
            <p:cNvPr id="59" name="Group 58"/>
            <p:cNvGrpSpPr/>
            <p:nvPr/>
          </p:nvGrpSpPr>
          <p:grpSpPr>
            <a:xfrm>
              <a:off x="535729" y="4016634"/>
              <a:ext cx="127368" cy="127368"/>
              <a:chOff x="1501161" y="2333510"/>
              <a:chExt cx="127368" cy="127368"/>
            </a:xfrm>
          </p:grpSpPr>
          <p:sp>
            <p:nvSpPr>
              <p:cNvPr id="60" name="Oval 59"/>
              <p:cNvSpPr/>
              <p:nvPr/>
            </p:nvSpPr>
            <p:spPr>
              <a:xfrm>
                <a:off x="1501161" y="2333510"/>
                <a:ext cx="127368" cy="1273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1" name="Straight Arrow Connector 60"/>
              <p:cNvCxnSpPr/>
              <p:nvPr/>
            </p:nvCxnSpPr>
            <p:spPr>
              <a:xfrm>
                <a:off x="1564845" y="2351474"/>
                <a:ext cx="0" cy="91440"/>
              </a:xfrm>
              <a:prstGeom prst="straightConnector1">
                <a:avLst/>
              </a:prstGeom>
              <a:ln w="63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82" name="Group 81"/>
          <p:cNvGrpSpPr/>
          <p:nvPr/>
        </p:nvGrpSpPr>
        <p:grpSpPr>
          <a:xfrm>
            <a:off x="535729" y="4351362"/>
            <a:ext cx="1335934" cy="153888"/>
            <a:chOff x="535729" y="4110847"/>
            <a:chExt cx="1335934" cy="153888"/>
          </a:xfrm>
        </p:grpSpPr>
        <p:sp>
          <p:nvSpPr>
            <p:cNvPr id="32" name="TextBox 31"/>
            <p:cNvSpPr txBox="1"/>
            <p:nvPr/>
          </p:nvSpPr>
          <p:spPr>
            <a:xfrm>
              <a:off x="682684" y="4110847"/>
              <a:ext cx="1188979" cy="153888"/>
            </a:xfrm>
            <a:prstGeom prst="rect">
              <a:avLst/>
            </a:prstGeom>
            <a:noFill/>
          </p:spPr>
          <p:txBody>
            <a:bodyPr wrap="square" lIns="0" tIns="0" rIns="0" bIns="0" rtlCol="0">
              <a:spAutoFit/>
            </a:bodyPr>
            <a:lstStyle/>
            <a:p>
              <a:r>
                <a:rPr lang="en-US" sz="1000" dirty="0"/>
                <a:t>Fresh frozen plasma</a:t>
              </a:r>
            </a:p>
          </p:txBody>
        </p:sp>
        <p:sp>
          <p:nvSpPr>
            <p:cNvPr id="62" name="TextBox 61"/>
            <p:cNvSpPr txBox="1">
              <a:spLocks/>
            </p:cNvSpPr>
            <p:nvPr/>
          </p:nvSpPr>
          <p:spPr>
            <a:xfrm>
              <a:off x="535729" y="4124291"/>
              <a:ext cx="127001" cy="127001"/>
            </a:xfrm>
            <a:prstGeom prst="ellipse">
              <a:avLst/>
            </a:prstGeom>
            <a:noFill/>
            <a:ln>
              <a:solidFill>
                <a:schemeClr val="tx1"/>
              </a:solidFill>
            </a:ln>
          </p:spPr>
          <p:txBody>
            <a:bodyPr wrap="square" rtlCol="0" anchor="ctr">
              <a:noAutofit/>
            </a:bodyPr>
            <a:lstStyle/>
            <a:p>
              <a:pPr algn="ctr"/>
              <a:r>
                <a:rPr lang="en-US" sz="700" dirty="0">
                  <a:sym typeface="Wingdings 2" panose="05020102010507070707" pitchFamily="18" charset="2"/>
                </a:rPr>
                <a:t></a:t>
              </a:r>
              <a:endParaRPr lang="en-IN" sz="700" dirty="0"/>
            </a:p>
          </p:txBody>
        </p:sp>
      </p:grpSp>
      <p:grpSp>
        <p:nvGrpSpPr>
          <p:cNvPr id="84" name="Group 83"/>
          <p:cNvGrpSpPr/>
          <p:nvPr/>
        </p:nvGrpSpPr>
        <p:grpSpPr>
          <a:xfrm>
            <a:off x="535729" y="3871863"/>
            <a:ext cx="2562475" cy="153888"/>
            <a:chOff x="541422" y="3871863"/>
            <a:chExt cx="2562475" cy="153888"/>
          </a:xfrm>
        </p:grpSpPr>
        <p:sp>
          <p:nvSpPr>
            <p:cNvPr id="29" name="TextBox 28"/>
            <p:cNvSpPr txBox="1"/>
            <p:nvPr/>
          </p:nvSpPr>
          <p:spPr>
            <a:xfrm>
              <a:off x="692771" y="3871863"/>
              <a:ext cx="2411126" cy="153888"/>
            </a:xfrm>
            <a:prstGeom prst="rect">
              <a:avLst/>
            </a:prstGeom>
            <a:noFill/>
          </p:spPr>
          <p:txBody>
            <a:bodyPr wrap="square" lIns="0" tIns="0" rIns="0" bIns="0" rtlCol="0">
              <a:spAutoFit/>
            </a:bodyPr>
            <a:lstStyle/>
            <a:p>
              <a:r>
                <a:rPr lang="en-US" sz="1000" dirty="0"/>
                <a:t>clotting factor deficiencies, anti-coagulants</a:t>
              </a:r>
            </a:p>
          </p:txBody>
        </p:sp>
        <p:grpSp>
          <p:nvGrpSpPr>
            <p:cNvPr id="66" name="Group 65"/>
            <p:cNvGrpSpPr/>
            <p:nvPr/>
          </p:nvGrpSpPr>
          <p:grpSpPr>
            <a:xfrm>
              <a:off x="541422" y="3885123"/>
              <a:ext cx="127368" cy="127368"/>
              <a:chOff x="-866462" y="3159010"/>
              <a:chExt cx="127368" cy="127368"/>
            </a:xfrm>
          </p:grpSpPr>
          <p:sp>
            <p:nvSpPr>
              <p:cNvPr id="64" name="Oval 63"/>
              <p:cNvSpPr/>
              <p:nvPr/>
            </p:nvSpPr>
            <p:spPr>
              <a:xfrm>
                <a:off x="-866462" y="3159010"/>
                <a:ext cx="127368" cy="1273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5" name="Straight Arrow Connector 64"/>
              <p:cNvCxnSpPr/>
              <p:nvPr/>
            </p:nvCxnSpPr>
            <p:spPr>
              <a:xfrm flipV="1">
                <a:off x="-802778" y="3176974"/>
                <a:ext cx="0" cy="91440"/>
              </a:xfrm>
              <a:prstGeom prst="straightConnector1">
                <a:avLst/>
              </a:prstGeom>
              <a:ln w="63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88" name="Group 87"/>
          <p:cNvGrpSpPr/>
          <p:nvPr/>
        </p:nvGrpSpPr>
        <p:grpSpPr>
          <a:xfrm>
            <a:off x="3242683" y="3871863"/>
            <a:ext cx="1328873" cy="153888"/>
            <a:chOff x="3251676" y="3871863"/>
            <a:chExt cx="1328873" cy="153888"/>
          </a:xfrm>
        </p:grpSpPr>
        <p:sp>
          <p:nvSpPr>
            <p:cNvPr id="25" name="TextBox 24"/>
            <p:cNvSpPr txBox="1"/>
            <p:nvPr/>
          </p:nvSpPr>
          <p:spPr>
            <a:xfrm>
              <a:off x="3417147" y="3871863"/>
              <a:ext cx="1163402" cy="153888"/>
            </a:xfrm>
            <a:prstGeom prst="rect">
              <a:avLst/>
            </a:prstGeom>
            <a:noFill/>
          </p:spPr>
          <p:txBody>
            <a:bodyPr wrap="square" lIns="0" tIns="0" rIns="0" bIns="0" rtlCol="0">
              <a:spAutoFit/>
            </a:bodyPr>
            <a:lstStyle/>
            <a:p>
              <a:r>
                <a:rPr lang="en-US" sz="1000" dirty="0"/>
                <a:t>Hypofibrinogenemia</a:t>
              </a:r>
            </a:p>
          </p:txBody>
        </p:sp>
        <p:grpSp>
          <p:nvGrpSpPr>
            <p:cNvPr id="67" name="Group 66"/>
            <p:cNvGrpSpPr/>
            <p:nvPr/>
          </p:nvGrpSpPr>
          <p:grpSpPr>
            <a:xfrm>
              <a:off x="3251676" y="3885123"/>
              <a:ext cx="127368" cy="127368"/>
              <a:chOff x="-866462" y="3159010"/>
              <a:chExt cx="127368" cy="127368"/>
            </a:xfrm>
          </p:grpSpPr>
          <p:sp>
            <p:nvSpPr>
              <p:cNvPr id="68" name="Oval 67"/>
              <p:cNvSpPr/>
              <p:nvPr/>
            </p:nvSpPr>
            <p:spPr>
              <a:xfrm>
                <a:off x="-866462" y="3159010"/>
                <a:ext cx="127368" cy="1273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9" name="Straight Arrow Connector 68"/>
              <p:cNvCxnSpPr/>
              <p:nvPr/>
            </p:nvCxnSpPr>
            <p:spPr>
              <a:xfrm flipV="1">
                <a:off x="-802778" y="3176974"/>
                <a:ext cx="0" cy="91440"/>
              </a:xfrm>
              <a:prstGeom prst="straightConnector1">
                <a:avLst/>
              </a:prstGeom>
              <a:ln w="63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87" name="Group 86"/>
          <p:cNvGrpSpPr/>
          <p:nvPr/>
        </p:nvGrpSpPr>
        <p:grpSpPr>
          <a:xfrm>
            <a:off x="3242683" y="4139339"/>
            <a:ext cx="1061779" cy="153888"/>
            <a:chOff x="3242683" y="4139339"/>
            <a:chExt cx="1061779" cy="153888"/>
          </a:xfrm>
        </p:grpSpPr>
        <p:sp>
          <p:nvSpPr>
            <p:cNvPr id="26" name="TextBox 25"/>
            <p:cNvSpPr txBox="1"/>
            <p:nvPr/>
          </p:nvSpPr>
          <p:spPr>
            <a:xfrm>
              <a:off x="3417147" y="4139339"/>
              <a:ext cx="887315" cy="153888"/>
            </a:xfrm>
            <a:prstGeom prst="rect">
              <a:avLst/>
            </a:prstGeom>
            <a:noFill/>
          </p:spPr>
          <p:txBody>
            <a:bodyPr wrap="square" lIns="0" tIns="0" rIns="0" bIns="0" rtlCol="0">
              <a:spAutoFit/>
            </a:bodyPr>
            <a:lstStyle/>
            <a:p>
              <a:r>
                <a:rPr lang="en-US" sz="1000" dirty="0"/>
                <a:t>Cryoprecipitare</a:t>
              </a:r>
            </a:p>
          </p:txBody>
        </p:sp>
        <p:sp>
          <p:nvSpPr>
            <p:cNvPr id="70" name="TextBox 69"/>
            <p:cNvSpPr txBox="1">
              <a:spLocks/>
            </p:cNvSpPr>
            <p:nvPr/>
          </p:nvSpPr>
          <p:spPr>
            <a:xfrm>
              <a:off x="3242683" y="4152783"/>
              <a:ext cx="127001" cy="127001"/>
            </a:xfrm>
            <a:prstGeom prst="ellipse">
              <a:avLst/>
            </a:prstGeom>
            <a:noFill/>
            <a:ln>
              <a:solidFill>
                <a:schemeClr val="tx1"/>
              </a:solidFill>
            </a:ln>
          </p:spPr>
          <p:txBody>
            <a:bodyPr wrap="square" rtlCol="0" anchor="ctr">
              <a:noAutofit/>
            </a:bodyPr>
            <a:lstStyle/>
            <a:p>
              <a:pPr algn="ctr"/>
              <a:r>
                <a:rPr lang="en-US" sz="700" dirty="0">
                  <a:sym typeface="Wingdings 2" panose="05020102010507070707" pitchFamily="18" charset="2"/>
                </a:rPr>
                <a:t></a:t>
              </a:r>
              <a:endParaRPr lang="en-IN" sz="700" dirty="0"/>
            </a:p>
          </p:txBody>
        </p:sp>
      </p:grpSp>
      <p:grpSp>
        <p:nvGrpSpPr>
          <p:cNvPr id="90" name="Group 89"/>
          <p:cNvGrpSpPr/>
          <p:nvPr/>
        </p:nvGrpSpPr>
        <p:grpSpPr>
          <a:xfrm>
            <a:off x="5748728" y="3871830"/>
            <a:ext cx="2587433" cy="153888"/>
            <a:chOff x="5748728" y="3871830"/>
            <a:chExt cx="2587433" cy="153888"/>
          </a:xfrm>
        </p:grpSpPr>
        <p:sp>
          <p:nvSpPr>
            <p:cNvPr id="11" name="TextBox 10"/>
            <p:cNvSpPr txBox="1"/>
            <p:nvPr/>
          </p:nvSpPr>
          <p:spPr>
            <a:xfrm>
              <a:off x="5906651" y="3871830"/>
              <a:ext cx="2429510" cy="153888"/>
            </a:xfrm>
            <a:prstGeom prst="rect">
              <a:avLst/>
            </a:prstGeom>
            <a:noFill/>
          </p:spPr>
          <p:txBody>
            <a:bodyPr wrap="square" lIns="0" tIns="0" rIns="0" bIns="0" rtlCol="0">
              <a:spAutoFit/>
            </a:bodyPr>
            <a:lstStyle/>
            <a:p>
              <a:r>
                <a:rPr lang="en-US" sz="1000" dirty="0"/>
                <a:t>Thromboyctopenia, platelet dysfunction</a:t>
              </a:r>
              <a:endParaRPr lang="en-IN" sz="1000" dirty="0"/>
            </a:p>
          </p:txBody>
        </p:sp>
        <p:grpSp>
          <p:nvGrpSpPr>
            <p:cNvPr id="71" name="Group 70"/>
            <p:cNvGrpSpPr/>
            <p:nvPr/>
          </p:nvGrpSpPr>
          <p:grpSpPr>
            <a:xfrm>
              <a:off x="5748728" y="3885090"/>
              <a:ext cx="127368" cy="127368"/>
              <a:chOff x="1501161" y="2333510"/>
              <a:chExt cx="127368" cy="127368"/>
            </a:xfrm>
          </p:grpSpPr>
          <p:sp>
            <p:nvSpPr>
              <p:cNvPr id="72" name="Oval 71"/>
              <p:cNvSpPr/>
              <p:nvPr/>
            </p:nvSpPr>
            <p:spPr>
              <a:xfrm>
                <a:off x="1501161" y="2333510"/>
                <a:ext cx="127368" cy="1273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3" name="Straight Arrow Connector 72"/>
              <p:cNvCxnSpPr/>
              <p:nvPr/>
            </p:nvCxnSpPr>
            <p:spPr>
              <a:xfrm>
                <a:off x="1564845" y="2351474"/>
                <a:ext cx="0" cy="91440"/>
              </a:xfrm>
              <a:prstGeom prst="straightConnector1">
                <a:avLst/>
              </a:prstGeom>
              <a:ln w="63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89" name="Group 88"/>
          <p:cNvGrpSpPr/>
          <p:nvPr/>
        </p:nvGrpSpPr>
        <p:grpSpPr>
          <a:xfrm>
            <a:off x="5739946" y="4111613"/>
            <a:ext cx="1215685" cy="153888"/>
            <a:chOff x="5739946" y="4111613"/>
            <a:chExt cx="1215685" cy="153888"/>
          </a:xfrm>
        </p:grpSpPr>
        <p:sp>
          <p:nvSpPr>
            <p:cNvPr id="12" name="TextBox 11"/>
            <p:cNvSpPr txBox="1"/>
            <p:nvPr/>
          </p:nvSpPr>
          <p:spPr>
            <a:xfrm>
              <a:off x="5905027" y="4111613"/>
              <a:ext cx="1050604" cy="153888"/>
            </a:xfrm>
            <a:prstGeom prst="rect">
              <a:avLst/>
            </a:prstGeom>
            <a:noFill/>
          </p:spPr>
          <p:txBody>
            <a:bodyPr wrap="square" lIns="0" tIns="0" rIns="0" bIns="0" rtlCol="0">
              <a:spAutoFit/>
            </a:bodyPr>
            <a:lstStyle/>
            <a:p>
              <a:r>
                <a:rPr lang="en-US" sz="1000" dirty="0"/>
                <a:t>Platelets, DDAVP</a:t>
              </a:r>
              <a:endParaRPr lang="en-IN" sz="1000" dirty="0"/>
            </a:p>
          </p:txBody>
        </p:sp>
        <p:sp>
          <p:nvSpPr>
            <p:cNvPr id="74" name="TextBox 73"/>
            <p:cNvSpPr txBox="1">
              <a:spLocks/>
            </p:cNvSpPr>
            <p:nvPr/>
          </p:nvSpPr>
          <p:spPr>
            <a:xfrm>
              <a:off x="5739946" y="4125057"/>
              <a:ext cx="127001" cy="127001"/>
            </a:xfrm>
            <a:prstGeom prst="ellipse">
              <a:avLst/>
            </a:prstGeom>
            <a:noFill/>
            <a:ln>
              <a:solidFill>
                <a:schemeClr val="tx1"/>
              </a:solidFill>
            </a:ln>
          </p:spPr>
          <p:txBody>
            <a:bodyPr wrap="square" rtlCol="0" anchor="ctr">
              <a:noAutofit/>
            </a:bodyPr>
            <a:lstStyle/>
            <a:p>
              <a:pPr algn="ctr"/>
              <a:r>
                <a:rPr lang="en-US" sz="700" dirty="0">
                  <a:sym typeface="Wingdings 2" panose="05020102010507070707" pitchFamily="18" charset="2"/>
                </a:rPr>
                <a:t></a:t>
              </a:r>
              <a:endParaRPr lang="en-IN" sz="700" dirty="0"/>
            </a:p>
          </p:txBody>
        </p:sp>
      </p:grpSp>
      <p:grpSp>
        <p:nvGrpSpPr>
          <p:cNvPr id="92" name="Group 91"/>
          <p:cNvGrpSpPr/>
          <p:nvPr/>
        </p:nvGrpSpPr>
        <p:grpSpPr>
          <a:xfrm>
            <a:off x="8474117" y="3927685"/>
            <a:ext cx="2578219" cy="153888"/>
            <a:chOff x="8474117" y="3871863"/>
            <a:chExt cx="2578219" cy="153888"/>
          </a:xfrm>
        </p:grpSpPr>
        <p:sp>
          <p:nvSpPr>
            <p:cNvPr id="21" name="TextBox 20"/>
            <p:cNvSpPr txBox="1"/>
            <p:nvPr/>
          </p:nvSpPr>
          <p:spPr>
            <a:xfrm>
              <a:off x="8649732" y="3871863"/>
              <a:ext cx="2402604" cy="153888"/>
            </a:xfrm>
            <a:prstGeom prst="rect">
              <a:avLst/>
            </a:prstGeom>
            <a:noFill/>
          </p:spPr>
          <p:txBody>
            <a:bodyPr wrap="square" lIns="0" tIns="0" rIns="0" bIns="0" rtlCol="0">
              <a:spAutoFit/>
            </a:bodyPr>
            <a:lstStyle/>
            <a:p>
              <a:r>
                <a:rPr lang="en-US" sz="1000" dirty="0"/>
                <a:t>Enzymatic or mechanical hyperfibrinolysis</a:t>
              </a:r>
              <a:endParaRPr lang="en-IN" sz="1000" dirty="0"/>
            </a:p>
          </p:txBody>
        </p:sp>
        <p:grpSp>
          <p:nvGrpSpPr>
            <p:cNvPr id="75" name="Group 74"/>
            <p:cNvGrpSpPr/>
            <p:nvPr/>
          </p:nvGrpSpPr>
          <p:grpSpPr>
            <a:xfrm>
              <a:off x="8474117" y="3885123"/>
              <a:ext cx="127368" cy="127368"/>
              <a:chOff x="-866462" y="3159010"/>
              <a:chExt cx="127368" cy="127368"/>
            </a:xfrm>
          </p:grpSpPr>
          <p:sp>
            <p:nvSpPr>
              <p:cNvPr id="76" name="Oval 75"/>
              <p:cNvSpPr/>
              <p:nvPr/>
            </p:nvSpPr>
            <p:spPr>
              <a:xfrm>
                <a:off x="-866462" y="3159010"/>
                <a:ext cx="127368" cy="1273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7" name="Straight Arrow Connector 76"/>
              <p:cNvCxnSpPr/>
              <p:nvPr/>
            </p:nvCxnSpPr>
            <p:spPr>
              <a:xfrm flipV="1">
                <a:off x="-802778" y="3176974"/>
                <a:ext cx="0" cy="91440"/>
              </a:xfrm>
              <a:prstGeom prst="straightConnector1">
                <a:avLst/>
              </a:prstGeom>
              <a:ln w="63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91" name="Group 90"/>
          <p:cNvGrpSpPr/>
          <p:nvPr/>
        </p:nvGrpSpPr>
        <p:grpSpPr>
          <a:xfrm>
            <a:off x="8459466" y="4181002"/>
            <a:ext cx="1113677" cy="153888"/>
            <a:chOff x="8459466" y="4098170"/>
            <a:chExt cx="1113677" cy="153888"/>
          </a:xfrm>
        </p:grpSpPr>
        <p:sp>
          <p:nvSpPr>
            <p:cNvPr id="22" name="TextBox 21"/>
            <p:cNvSpPr txBox="1"/>
            <p:nvPr/>
          </p:nvSpPr>
          <p:spPr>
            <a:xfrm>
              <a:off x="8637270" y="4098170"/>
              <a:ext cx="935873" cy="153888"/>
            </a:xfrm>
            <a:prstGeom prst="rect">
              <a:avLst/>
            </a:prstGeom>
            <a:noFill/>
          </p:spPr>
          <p:txBody>
            <a:bodyPr wrap="square" lIns="0" tIns="0" rIns="0" bIns="0" rtlCol="0">
              <a:spAutoFit/>
            </a:bodyPr>
            <a:lstStyle/>
            <a:p>
              <a:r>
                <a:rPr lang="en-US" sz="1000" dirty="0"/>
                <a:t>Tranexamic acid</a:t>
              </a:r>
              <a:endParaRPr lang="en-IN" sz="1000" dirty="0"/>
            </a:p>
          </p:txBody>
        </p:sp>
        <p:sp>
          <p:nvSpPr>
            <p:cNvPr id="78" name="TextBox 77"/>
            <p:cNvSpPr txBox="1">
              <a:spLocks/>
            </p:cNvSpPr>
            <p:nvPr/>
          </p:nvSpPr>
          <p:spPr>
            <a:xfrm>
              <a:off x="8459466" y="4111614"/>
              <a:ext cx="127001" cy="127001"/>
            </a:xfrm>
            <a:prstGeom prst="ellipse">
              <a:avLst/>
            </a:prstGeom>
            <a:noFill/>
            <a:ln>
              <a:solidFill>
                <a:schemeClr val="tx1"/>
              </a:solidFill>
            </a:ln>
          </p:spPr>
          <p:txBody>
            <a:bodyPr wrap="square" rtlCol="0" anchor="ctr">
              <a:noAutofit/>
            </a:bodyPr>
            <a:lstStyle/>
            <a:p>
              <a:pPr algn="ctr"/>
              <a:r>
                <a:rPr lang="en-US" sz="700" dirty="0">
                  <a:sym typeface="Wingdings 2" panose="05020102010507070707" pitchFamily="18" charset="2"/>
                </a:rPr>
                <a:t></a:t>
              </a:r>
              <a:endParaRPr lang="en-IN" sz="700" dirty="0"/>
            </a:p>
          </p:txBody>
        </p:sp>
      </p:grpSp>
      <p:cxnSp>
        <p:nvCxnSpPr>
          <p:cNvPr id="14" name="Straight Connector 13">
            <a:extLst>
              <a:ext uri="{FF2B5EF4-FFF2-40B4-BE49-F238E27FC236}">
                <a16:creationId xmlns:a16="http://schemas.microsoft.com/office/drawing/2014/main" id="{4AB71E41-797D-53FE-15F3-2E64C0457F29}"/>
              </a:ext>
            </a:extLst>
          </p:cNvPr>
          <p:cNvCxnSpPr>
            <a:cxnSpLocks/>
            <a:endCxn id="4" idx="0"/>
          </p:cNvCxnSpPr>
          <p:nvPr/>
        </p:nvCxnSpPr>
        <p:spPr>
          <a:xfrm>
            <a:off x="535729" y="3048000"/>
            <a:ext cx="28255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A166F82-6564-8550-AC9A-3262266F94AB}"/>
              </a:ext>
            </a:extLst>
          </p:cNvPr>
          <p:cNvCxnSpPr/>
          <p:nvPr/>
        </p:nvCxnSpPr>
        <p:spPr>
          <a:xfrm flipV="1">
            <a:off x="2956261" y="2029643"/>
            <a:ext cx="1399357" cy="1399357"/>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064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2EAB3BA-293D-4CC8-A04D-42A98B28F6D3}"/>
              </a:ext>
            </a:extLst>
          </p:cNvPr>
          <p:cNvSpPr>
            <a:spLocks noGrp="1"/>
          </p:cNvSpPr>
          <p:nvPr>
            <p:ph type="title"/>
          </p:nvPr>
        </p:nvSpPr>
        <p:spPr>
          <a:xfrm>
            <a:off x="432346" y="0"/>
            <a:ext cx="10515600" cy="781050"/>
          </a:xfrm>
        </p:spPr>
        <p:txBody>
          <a:bodyPr/>
          <a:lstStyle/>
          <a:p>
            <a:r>
              <a:rPr lang="en-US" dirty="0"/>
              <a:t>Clinical Assessment: Other Labs</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r>
              <a:rPr lang="en-US" dirty="0"/>
              <a:t>33</a:t>
            </a:r>
          </a:p>
        </p:txBody>
      </p:sp>
      <p:pic>
        <p:nvPicPr>
          <p:cNvPr id="4" name="Picture 1" descr="page76image11878256">
            <a:extLst>
              <a:ext uri="{FF2B5EF4-FFF2-40B4-BE49-F238E27FC236}">
                <a16:creationId xmlns:a16="http://schemas.microsoft.com/office/drawing/2014/main" id="{6C7E1B14-B0CC-8F09-B351-C70C6E68B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07" t="10838" r="17848" b="10103"/>
          <a:stretch/>
        </p:blipFill>
        <p:spPr bwMode="auto">
          <a:xfrm>
            <a:off x="6384755" y="1895523"/>
            <a:ext cx="5536670" cy="3733704"/>
          </a:xfrm>
          <a:prstGeom prst="roundRect">
            <a:avLst>
              <a:gd name="adj" fmla="val 9143"/>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D46EA22A-3BB1-29FB-6130-379C7F47257A}"/>
              </a:ext>
            </a:extLst>
          </p:cNvPr>
          <p:cNvSpPr/>
          <p:nvPr/>
        </p:nvSpPr>
        <p:spPr>
          <a:xfrm>
            <a:off x="432346" y="1270000"/>
            <a:ext cx="2602954" cy="1460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55DEDA0-A06D-676D-8F45-5F0A055BFAA0}"/>
              </a:ext>
            </a:extLst>
          </p:cNvPr>
          <p:cNvSpPr/>
          <p:nvPr/>
        </p:nvSpPr>
        <p:spPr>
          <a:xfrm>
            <a:off x="485620" y="1270000"/>
            <a:ext cx="2496407" cy="14605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CBC</a:t>
            </a:r>
          </a:p>
        </p:txBody>
      </p:sp>
      <p:sp>
        <p:nvSpPr>
          <p:cNvPr id="28" name="Rectangle: Rounded Corners 27">
            <a:extLst>
              <a:ext uri="{FF2B5EF4-FFF2-40B4-BE49-F238E27FC236}">
                <a16:creationId xmlns:a16="http://schemas.microsoft.com/office/drawing/2014/main" id="{299F7D05-9C69-5A9D-81A6-D8A4ACAC17DB}"/>
              </a:ext>
            </a:extLst>
          </p:cNvPr>
          <p:cNvSpPr/>
          <p:nvPr/>
        </p:nvSpPr>
        <p:spPr>
          <a:xfrm>
            <a:off x="3257566" y="1270000"/>
            <a:ext cx="2602954" cy="14605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7CD4E63-9360-DA24-575B-559CDEC06D48}"/>
              </a:ext>
            </a:extLst>
          </p:cNvPr>
          <p:cNvSpPr/>
          <p:nvPr/>
        </p:nvSpPr>
        <p:spPr>
          <a:xfrm>
            <a:off x="3310840" y="1270000"/>
            <a:ext cx="2496407" cy="14605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Ionized Calcium</a:t>
            </a:r>
          </a:p>
        </p:txBody>
      </p:sp>
      <p:sp>
        <p:nvSpPr>
          <p:cNvPr id="31" name="Rectangle: Rounded Corners 30">
            <a:extLst>
              <a:ext uri="{FF2B5EF4-FFF2-40B4-BE49-F238E27FC236}">
                <a16:creationId xmlns:a16="http://schemas.microsoft.com/office/drawing/2014/main" id="{2717743C-F62C-4387-F2EC-D199A2C3D20D}"/>
              </a:ext>
            </a:extLst>
          </p:cNvPr>
          <p:cNvSpPr/>
          <p:nvPr/>
        </p:nvSpPr>
        <p:spPr>
          <a:xfrm>
            <a:off x="432346" y="3032125"/>
            <a:ext cx="2602954" cy="1460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C7A696BC-15C7-1D68-6658-936D37BE54C7}"/>
              </a:ext>
            </a:extLst>
          </p:cNvPr>
          <p:cNvSpPr/>
          <p:nvPr/>
        </p:nvSpPr>
        <p:spPr>
          <a:xfrm>
            <a:off x="485620" y="3032125"/>
            <a:ext cx="2496407" cy="14605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Electrolytes</a:t>
            </a:r>
          </a:p>
        </p:txBody>
      </p:sp>
      <p:sp>
        <p:nvSpPr>
          <p:cNvPr id="34" name="Rectangle: Rounded Corners 33">
            <a:extLst>
              <a:ext uri="{FF2B5EF4-FFF2-40B4-BE49-F238E27FC236}">
                <a16:creationId xmlns:a16="http://schemas.microsoft.com/office/drawing/2014/main" id="{CFFB8F7E-57CA-8EC7-3D49-3964D4DE40C5}"/>
              </a:ext>
            </a:extLst>
          </p:cNvPr>
          <p:cNvSpPr/>
          <p:nvPr/>
        </p:nvSpPr>
        <p:spPr>
          <a:xfrm>
            <a:off x="3257566" y="3032125"/>
            <a:ext cx="2602954" cy="14605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DD2C809-4A26-80F7-DDE3-699B8D1FDEEE}"/>
              </a:ext>
            </a:extLst>
          </p:cNvPr>
          <p:cNvSpPr/>
          <p:nvPr/>
        </p:nvSpPr>
        <p:spPr>
          <a:xfrm>
            <a:off x="3310840" y="3032125"/>
            <a:ext cx="2496407" cy="14605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Lactate</a:t>
            </a:r>
          </a:p>
        </p:txBody>
      </p:sp>
      <p:sp>
        <p:nvSpPr>
          <p:cNvPr id="37" name="Rectangle: Rounded Corners 36">
            <a:extLst>
              <a:ext uri="{FF2B5EF4-FFF2-40B4-BE49-F238E27FC236}">
                <a16:creationId xmlns:a16="http://schemas.microsoft.com/office/drawing/2014/main" id="{CE8B70CB-B462-13CB-291B-D39903048D61}"/>
              </a:ext>
            </a:extLst>
          </p:cNvPr>
          <p:cNvSpPr/>
          <p:nvPr/>
        </p:nvSpPr>
        <p:spPr>
          <a:xfrm>
            <a:off x="432346" y="4794250"/>
            <a:ext cx="2602954" cy="14605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E944C8A0-2FBE-87DE-5C59-97A424FFD71D}"/>
              </a:ext>
            </a:extLst>
          </p:cNvPr>
          <p:cNvSpPr/>
          <p:nvPr/>
        </p:nvSpPr>
        <p:spPr>
          <a:xfrm>
            <a:off x="485620" y="4794250"/>
            <a:ext cx="2496407" cy="14605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Creatinine</a:t>
            </a:r>
          </a:p>
        </p:txBody>
      </p:sp>
      <p:sp>
        <p:nvSpPr>
          <p:cNvPr id="40" name="Rectangle: Rounded Corners 39">
            <a:extLst>
              <a:ext uri="{FF2B5EF4-FFF2-40B4-BE49-F238E27FC236}">
                <a16:creationId xmlns:a16="http://schemas.microsoft.com/office/drawing/2014/main" id="{F73ECC31-E071-E736-A1B8-4859BD6C4393}"/>
              </a:ext>
            </a:extLst>
          </p:cNvPr>
          <p:cNvSpPr/>
          <p:nvPr/>
        </p:nvSpPr>
        <p:spPr>
          <a:xfrm>
            <a:off x="3257566" y="4794250"/>
            <a:ext cx="2602954" cy="14605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002EC10-BF5C-A30A-7445-7D7A680AA142}"/>
              </a:ext>
            </a:extLst>
          </p:cNvPr>
          <p:cNvSpPr/>
          <p:nvPr/>
        </p:nvSpPr>
        <p:spPr>
          <a:xfrm>
            <a:off x="3310840" y="4794250"/>
            <a:ext cx="2496407" cy="14605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BUN</a:t>
            </a:r>
          </a:p>
        </p:txBody>
      </p:sp>
    </p:spTree>
    <p:extLst>
      <p:ext uri="{BB962C8B-B14F-4D97-AF65-F5344CB8AC3E}">
        <p14:creationId xmlns:p14="http://schemas.microsoft.com/office/powerpoint/2010/main" val="30663141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srcRect t="12" b="12"/>
          <a:stretch>
            <a:fillRect/>
          </a:stretch>
        </p:blipFill>
        <p:spPr>
          <a:prstGeom prst="rect">
            <a:avLst/>
          </a:prstGeom>
        </p:spPr>
      </p:pic>
      <p:sp>
        <p:nvSpPr>
          <p:cNvPr id="3" name="Slide Number Placeholder 2"/>
          <p:cNvSpPr>
            <a:spLocks noGrp="1"/>
          </p:cNvSpPr>
          <p:nvPr>
            <p:ph type="sldNum" sz="quarter" idx="4"/>
          </p:nvPr>
        </p:nvSpPr>
        <p:spPr/>
        <p:txBody>
          <a:bodyPr/>
          <a:lstStyle/>
          <a:p>
            <a:fld id="{3E654F6E-038B-482B-9D7F-8B6B51C6EA5F}" type="slidenum">
              <a:rPr lang="en-US" smtClean="0"/>
              <a:t>148</a:t>
            </a:fld>
            <a:endParaRPr lang="en-US" dirty="0"/>
          </a:p>
        </p:txBody>
      </p:sp>
      <p:sp>
        <p:nvSpPr>
          <p:cNvPr id="4" name="Text Placeholder 3"/>
          <p:cNvSpPr>
            <a:spLocks noGrp="1"/>
          </p:cNvSpPr>
          <p:nvPr>
            <p:ph type="body" sz="quarter" idx="11"/>
          </p:nvPr>
        </p:nvSpPr>
        <p:spPr>
          <a:xfrm>
            <a:off x="942975" y="1981200"/>
            <a:ext cx="10315575" cy="1006429"/>
          </a:xfrm>
        </p:spPr>
        <p:txBody>
          <a:bodyPr/>
          <a:lstStyle/>
          <a:p>
            <a:r>
              <a:rPr lang="en-US" sz="6600" kern="1200" dirty="0">
                <a:latin typeface="+mj-lt"/>
                <a:ea typeface="+mj-ea"/>
                <a:cs typeface="+mj-cs"/>
              </a:rPr>
              <a:t>Hemorrhage Management</a:t>
            </a:r>
            <a:endParaRPr lang="en-US" sz="6600" dirty="0"/>
          </a:p>
        </p:txBody>
      </p:sp>
      <p:sp>
        <p:nvSpPr>
          <p:cNvPr id="5" name="Text Placeholder 4"/>
          <p:cNvSpPr>
            <a:spLocks noGrp="1"/>
          </p:cNvSpPr>
          <p:nvPr>
            <p:ph type="body" sz="quarter" idx="12"/>
          </p:nvPr>
        </p:nvSpPr>
        <p:spPr>
          <a:xfrm>
            <a:off x="219076" y="2974381"/>
            <a:ext cx="11782424" cy="1716367"/>
          </a:xfrm>
        </p:spPr>
        <p:txBody>
          <a:bodyPr/>
          <a:lstStyle/>
          <a:p>
            <a:pPr algn="ctr"/>
            <a:r>
              <a:rPr lang="en-US" altLang="en-US" sz="5400" dirty="0">
                <a:solidFill>
                  <a:schemeClr val="bg2"/>
                </a:solidFill>
              </a:rPr>
              <a:t>More than just a massive </a:t>
            </a:r>
          </a:p>
          <a:p>
            <a:pPr algn="ctr"/>
            <a:r>
              <a:rPr lang="en-US" altLang="en-US" sz="5400" dirty="0">
                <a:solidFill>
                  <a:schemeClr val="bg2"/>
                </a:solidFill>
              </a:rPr>
              <a:t>transfusion protocol…</a:t>
            </a:r>
            <a:endParaRPr lang="en-US" sz="5400" dirty="0">
              <a:solidFill>
                <a:schemeClr val="bg2"/>
              </a:solidFill>
            </a:endParaRPr>
          </a:p>
        </p:txBody>
      </p:sp>
    </p:spTree>
    <p:extLst>
      <p:ext uri="{BB962C8B-B14F-4D97-AF65-F5344CB8AC3E}">
        <p14:creationId xmlns:p14="http://schemas.microsoft.com/office/powerpoint/2010/main" val="22239678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56995"/>
            <a:ext cx="10515600" cy="1133693"/>
          </a:xfrm>
        </p:spPr>
        <p:txBody>
          <a:bodyPr>
            <a:normAutofit/>
          </a:bodyPr>
          <a:lstStyle/>
          <a:p>
            <a:r>
              <a:rPr lang="en-US" sz="5200" dirty="0"/>
              <a:t>Maternal Safety Bundles</a:t>
            </a:r>
          </a:p>
        </p:txBody>
      </p:sp>
      <p:graphicFrame>
        <p:nvGraphicFramePr>
          <p:cNvPr id="6" name="Content Placeholder 5"/>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7882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E0F2C4-B8BC-B9EB-2908-BCAE54F5F803}"/>
              </a:ext>
            </a:extLst>
          </p:cNvPr>
          <p:cNvSpPr>
            <a:spLocks noGrp="1"/>
          </p:cNvSpPr>
          <p:nvPr>
            <p:ph type="title"/>
          </p:nvPr>
        </p:nvSpPr>
        <p:spPr/>
        <p:txBody>
          <a:bodyPr>
            <a:normAutofit/>
          </a:bodyPr>
          <a:lstStyle/>
          <a:p>
            <a:r>
              <a:rPr lang="en-US" dirty="0"/>
              <a:t>Hypoxemia: Pathophysiology</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3" name="Group 2">
            <a:extLst>
              <a:ext uri="{FF2B5EF4-FFF2-40B4-BE49-F238E27FC236}">
                <a16:creationId xmlns:a16="http://schemas.microsoft.com/office/drawing/2014/main" id="{DD56B44B-170E-566D-8430-BC819A0C0176}"/>
              </a:ext>
            </a:extLst>
          </p:cNvPr>
          <p:cNvGrpSpPr/>
          <p:nvPr/>
        </p:nvGrpSpPr>
        <p:grpSpPr>
          <a:xfrm>
            <a:off x="729343" y="1509939"/>
            <a:ext cx="10515600" cy="4351338"/>
            <a:chOff x="729343" y="1509939"/>
            <a:chExt cx="10515600" cy="4351338"/>
          </a:xfrm>
        </p:grpSpPr>
        <p:sp>
          <p:nvSpPr>
            <p:cNvPr id="6" name="Rectangle 5">
              <a:extLst>
                <a:ext uri="{FF2B5EF4-FFF2-40B4-BE49-F238E27FC236}">
                  <a16:creationId xmlns:a16="http://schemas.microsoft.com/office/drawing/2014/main" id="{3E10D8EE-FBBA-FE1F-B465-9ED7CC78CDDF}"/>
                </a:ext>
              </a:extLst>
            </p:cNvPr>
            <p:cNvSpPr/>
            <p:nvPr/>
          </p:nvSpPr>
          <p:spPr>
            <a:xfrm>
              <a:off x="729343" y="1509939"/>
              <a:ext cx="10515600" cy="4351338"/>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quitecta"/>
                <a:ea typeface="+mn-ea"/>
                <a:cs typeface="+mn-cs"/>
              </a:endParaRPr>
            </a:p>
          </p:txBody>
        </p:sp>
        <p:sp>
          <p:nvSpPr>
            <p:cNvPr id="8" name="Freeform: Shape 7">
              <a:extLst>
                <a:ext uri="{FF2B5EF4-FFF2-40B4-BE49-F238E27FC236}">
                  <a16:creationId xmlns:a16="http://schemas.microsoft.com/office/drawing/2014/main" id="{F1BC8AEB-609D-22FD-E1FE-A3D0B6BBCADE}"/>
                </a:ext>
              </a:extLst>
            </p:cNvPr>
            <p:cNvSpPr/>
            <p:nvPr/>
          </p:nvSpPr>
          <p:spPr>
            <a:xfrm>
              <a:off x="3770135" y="2380557"/>
              <a:ext cx="667342" cy="91440"/>
            </a:xfrm>
            <a:custGeom>
              <a:avLst/>
              <a:gdLst>
                <a:gd name="connsiteX0" fmla="*/ 0 w 667342"/>
                <a:gd name="connsiteY0" fmla="*/ 45720 h 91440"/>
                <a:gd name="connsiteX1" fmla="*/ 667342 w 667342"/>
                <a:gd name="connsiteY1" fmla="*/ 45720 h 91440"/>
              </a:gdLst>
              <a:ahLst/>
              <a:cxnLst>
                <a:cxn ang="0">
                  <a:pos x="connsiteX0" y="connsiteY0"/>
                </a:cxn>
                <a:cxn ang="0">
                  <a:pos x="connsiteX1" y="connsiteY1"/>
                </a:cxn>
              </a:cxnLst>
              <a:rect l="l" t="t" r="r" b="b"/>
              <a:pathLst>
                <a:path w="667342" h="91440">
                  <a:moveTo>
                    <a:pt x="0" y="45720"/>
                  </a:moveTo>
                  <a:lnTo>
                    <a:pt x="667342" y="45720"/>
                  </a:lnTo>
                </a:path>
              </a:pathLst>
            </a:custGeom>
            <a:no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txBody>
            <a:bodyPr spcFirstLastPara="0" vert="horz" wrap="square" lIns="328922" tIns="42230" rIns="328923" bIns="4223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DBEFF9">
                    <a:hueOff val="0"/>
                    <a:satOff val="0"/>
                    <a:lumOff val="0"/>
                    <a:alphaOff val="0"/>
                  </a:srgbClr>
                </a:solidFill>
                <a:effectLst/>
                <a:uLnTx/>
                <a:uFillTx/>
                <a:latin typeface="Arquitecta"/>
                <a:ea typeface="+mn-ea"/>
                <a:cs typeface="+mn-cs"/>
              </a:endParaRPr>
            </a:p>
          </p:txBody>
        </p:sp>
        <p:sp>
          <p:nvSpPr>
            <p:cNvPr id="9" name="Rectangle: Rounded Corners 8">
              <a:extLst>
                <a:ext uri="{FF2B5EF4-FFF2-40B4-BE49-F238E27FC236}">
                  <a16:creationId xmlns:a16="http://schemas.microsoft.com/office/drawing/2014/main" id="{A6BBC76A-219B-17BB-D2A6-AB09EBE47803}"/>
                </a:ext>
              </a:extLst>
            </p:cNvPr>
            <p:cNvSpPr/>
            <p:nvPr/>
          </p:nvSpPr>
          <p:spPr>
            <a:xfrm>
              <a:off x="737404" y="1515918"/>
              <a:ext cx="3034531" cy="1820718"/>
            </a:xfrm>
            <a:prstGeom prst="roundRect">
              <a:avLst/>
            </a:prstGeom>
            <a:solidFill>
              <a:schemeClr val="accent1"/>
            </a:solidFill>
          </p:spPr>
          <p:style>
            <a:lnRef idx="0">
              <a:schemeClr val="lt2">
                <a:hueOff val="0"/>
                <a:satOff val="0"/>
                <a:lumOff val="0"/>
                <a:alphaOff val="0"/>
              </a:schemeClr>
            </a:lnRef>
            <a:fillRef idx="3">
              <a:scrgbClr r="0" g="0" b="0"/>
            </a:fillRef>
            <a:effectRef idx="3">
              <a:schemeClr val="dk2">
                <a:hueOff val="0"/>
                <a:satOff val="0"/>
                <a:lumOff val="0"/>
                <a:alphaOff val="0"/>
              </a:schemeClr>
            </a:effectRef>
            <a:fontRef idx="minor">
              <a:schemeClr val="lt1"/>
            </a:fontRef>
          </p:style>
          <p:txBody>
            <a:bodyPr spcFirstLastPara="0" vert="horz" wrap="square" lIns="256032" tIns="256032" rIns="256032" bIns="25603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quitecta"/>
                  <a:ea typeface="+mn-ea"/>
                  <a:cs typeface="+mn-cs"/>
                </a:rPr>
                <a:t>Hypoxemia</a:t>
              </a:r>
            </a:p>
          </p:txBody>
        </p:sp>
        <p:sp>
          <p:nvSpPr>
            <p:cNvPr id="10" name="Freeform: Shape 9">
              <a:extLst>
                <a:ext uri="{FF2B5EF4-FFF2-40B4-BE49-F238E27FC236}">
                  <a16:creationId xmlns:a16="http://schemas.microsoft.com/office/drawing/2014/main" id="{45E5C8FC-EC4D-2197-6065-5A6F35566756}"/>
                </a:ext>
              </a:extLst>
            </p:cNvPr>
            <p:cNvSpPr/>
            <p:nvPr/>
          </p:nvSpPr>
          <p:spPr>
            <a:xfrm>
              <a:off x="7502608" y="2380557"/>
              <a:ext cx="667342" cy="91440"/>
            </a:xfrm>
            <a:custGeom>
              <a:avLst/>
              <a:gdLst>
                <a:gd name="connsiteX0" fmla="*/ 0 w 667342"/>
                <a:gd name="connsiteY0" fmla="*/ 45720 h 91440"/>
                <a:gd name="connsiteX1" fmla="*/ 667342 w 667342"/>
                <a:gd name="connsiteY1" fmla="*/ 45720 h 91440"/>
              </a:gdLst>
              <a:ahLst/>
              <a:cxnLst>
                <a:cxn ang="0">
                  <a:pos x="connsiteX0" y="connsiteY0"/>
                </a:cxn>
                <a:cxn ang="0">
                  <a:pos x="connsiteX1" y="connsiteY1"/>
                </a:cxn>
              </a:cxnLst>
              <a:rect l="l" t="t" r="r" b="b"/>
              <a:pathLst>
                <a:path w="667342" h="91440">
                  <a:moveTo>
                    <a:pt x="0" y="45720"/>
                  </a:moveTo>
                  <a:lnTo>
                    <a:pt x="667342" y="45720"/>
                  </a:lnTo>
                </a:path>
              </a:pathLst>
            </a:custGeom>
            <a:no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txBody>
            <a:bodyPr spcFirstLastPara="0" vert="horz" wrap="square" lIns="328923" tIns="42230" rIns="328922" bIns="4223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DBEFF9">
                    <a:hueOff val="0"/>
                    <a:satOff val="0"/>
                    <a:lumOff val="0"/>
                    <a:alphaOff val="0"/>
                  </a:srgbClr>
                </a:solidFill>
                <a:effectLst/>
                <a:uLnTx/>
                <a:uFillTx/>
                <a:latin typeface="Arquitecta"/>
                <a:ea typeface="+mn-ea"/>
                <a:cs typeface="+mn-cs"/>
              </a:endParaRPr>
            </a:p>
          </p:txBody>
        </p:sp>
        <p:sp>
          <p:nvSpPr>
            <p:cNvPr id="11" name="Rectangle: Rounded Corners 10">
              <a:extLst>
                <a:ext uri="{FF2B5EF4-FFF2-40B4-BE49-F238E27FC236}">
                  <a16:creationId xmlns:a16="http://schemas.microsoft.com/office/drawing/2014/main" id="{36FCF189-699E-9543-596D-91515E4A66BD}"/>
                </a:ext>
              </a:extLst>
            </p:cNvPr>
            <p:cNvSpPr/>
            <p:nvPr/>
          </p:nvSpPr>
          <p:spPr>
            <a:xfrm>
              <a:off x="4469877" y="1515918"/>
              <a:ext cx="3034531" cy="1820718"/>
            </a:xfrm>
            <a:prstGeom prst="roundRect">
              <a:avLst/>
            </a:prstGeom>
            <a:solidFill>
              <a:schemeClr val="accent3"/>
            </a:solidFill>
          </p:spPr>
          <p:style>
            <a:lnRef idx="0">
              <a:schemeClr val="lt2">
                <a:hueOff val="0"/>
                <a:satOff val="0"/>
                <a:lumOff val="0"/>
                <a:alphaOff val="0"/>
              </a:schemeClr>
            </a:lnRef>
            <a:fillRef idx="3">
              <a:scrgbClr r="0" g="0" b="0"/>
            </a:fillRef>
            <a:effectRef idx="3">
              <a:schemeClr val="dk2">
                <a:hueOff val="0"/>
                <a:satOff val="0"/>
                <a:lumOff val="0"/>
                <a:alphaOff val="0"/>
              </a:schemeClr>
            </a:effectRef>
            <a:fontRef idx="minor">
              <a:schemeClr val="lt1"/>
            </a:fontRef>
          </p:style>
          <p:txBody>
            <a:bodyPr spcFirstLastPara="0" vert="horz" wrap="square" lIns="256032" tIns="256032" rIns="256032" bIns="25603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quitecta"/>
                  <a:ea typeface="+mn-ea"/>
                  <a:cs typeface="+mn-cs"/>
                </a:rPr>
                <a:t>Tissue Hypoxia</a:t>
              </a:r>
            </a:p>
          </p:txBody>
        </p:sp>
        <p:sp>
          <p:nvSpPr>
            <p:cNvPr id="12" name="Freeform: Shape 11">
              <a:extLst>
                <a:ext uri="{FF2B5EF4-FFF2-40B4-BE49-F238E27FC236}">
                  <a16:creationId xmlns:a16="http://schemas.microsoft.com/office/drawing/2014/main" id="{3E2025DB-24E3-B3EE-CF95-030CBFCD3F1E}"/>
                </a:ext>
              </a:extLst>
            </p:cNvPr>
            <p:cNvSpPr/>
            <p:nvPr/>
          </p:nvSpPr>
          <p:spPr>
            <a:xfrm>
              <a:off x="2254669" y="3334836"/>
              <a:ext cx="7464946" cy="667342"/>
            </a:xfrm>
            <a:custGeom>
              <a:avLst/>
              <a:gdLst>
                <a:gd name="connsiteX0" fmla="*/ 7464946 w 7464946"/>
                <a:gd name="connsiteY0" fmla="*/ 0 h 667342"/>
                <a:gd name="connsiteX1" fmla="*/ 7464946 w 7464946"/>
                <a:gd name="connsiteY1" fmla="*/ 350771 h 667342"/>
                <a:gd name="connsiteX2" fmla="*/ 0 w 7464946"/>
                <a:gd name="connsiteY2" fmla="*/ 350771 h 667342"/>
                <a:gd name="connsiteX3" fmla="*/ 0 w 7464946"/>
                <a:gd name="connsiteY3" fmla="*/ 667342 h 667342"/>
              </a:gdLst>
              <a:ahLst/>
              <a:cxnLst>
                <a:cxn ang="0">
                  <a:pos x="connsiteX0" y="connsiteY0"/>
                </a:cxn>
                <a:cxn ang="0">
                  <a:pos x="connsiteX1" y="connsiteY1"/>
                </a:cxn>
                <a:cxn ang="0">
                  <a:pos x="connsiteX2" y="connsiteY2"/>
                </a:cxn>
                <a:cxn ang="0">
                  <a:pos x="connsiteX3" y="connsiteY3"/>
                </a:cxn>
              </a:cxnLst>
              <a:rect l="l" t="t" r="r" b="b"/>
              <a:pathLst>
                <a:path w="7464946" h="667342">
                  <a:moveTo>
                    <a:pt x="7464946" y="0"/>
                  </a:moveTo>
                  <a:lnTo>
                    <a:pt x="7464946" y="350771"/>
                  </a:lnTo>
                  <a:lnTo>
                    <a:pt x="0" y="350771"/>
                  </a:lnTo>
                  <a:lnTo>
                    <a:pt x="0" y="667342"/>
                  </a:lnTo>
                </a:path>
              </a:pathLst>
            </a:custGeom>
            <a:no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txBody>
            <a:bodyPr spcFirstLastPara="0" vert="horz" wrap="square" lIns="3557736" tIns="330182" rIns="3557735" bIns="33018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DBEFF9">
                    <a:hueOff val="0"/>
                    <a:satOff val="0"/>
                    <a:lumOff val="0"/>
                    <a:alphaOff val="0"/>
                  </a:srgbClr>
                </a:solidFill>
                <a:effectLst/>
                <a:uLnTx/>
                <a:uFillTx/>
                <a:latin typeface="Arquitecta"/>
                <a:ea typeface="+mn-ea"/>
                <a:cs typeface="+mn-cs"/>
              </a:endParaRPr>
            </a:p>
          </p:txBody>
        </p:sp>
        <p:sp>
          <p:nvSpPr>
            <p:cNvPr id="13" name="Rectangle: Rounded Corners 12">
              <a:extLst>
                <a:ext uri="{FF2B5EF4-FFF2-40B4-BE49-F238E27FC236}">
                  <a16:creationId xmlns:a16="http://schemas.microsoft.com/office/drawing/2014/main" id="{DFD041D0-BF58-FC02-49FE-BD3565BE8FF9}"/>
                </a:ext>
              </a:extLst>
            </p:cNvPr>
            <p:cNvSpPr/>
            <p:nvPr/>
          </p:nvSpPr>
          <p:spPr>
            <a:xfrm>
              <a:off x="8202350" y="1515918"/>
              <a:ext cx="3034531" cy="1820718"/>
            </a:xfrm>
            <a:prstGeom prst="roundRect">
              <a:avLst/>
            </a:prstGeom>
            <a:solidFill>
              <a:schemeClr val="accent1"/>
            </a:solidFill>
          </p:spPr>
          <p:style>
            <a:lnRef idx="0">
              <a:schemeClr val="lt2">
                <a:hueOff val="0"/>
                <a:satOff val="0"/>
                <a:lumOff val="0"/>
                <a:alphaOff val="0"/>
              </a:schemeClr>
            </a:lnRef>
            <a:fillRef idx="3">
              <a:scrgbClr r="0" g="0" b="0"/>
            </a:fillRef>
            <a:effectRef idx="3">
              <a:schemeClr val="dk2">
                <a:hueOff val="0"/>
                <a:satOff val="0"/>
                <a:lumOff val="0"/>
                <a:alphaOff val="0"/>
              </a:schemeClr>
            </a:effectRef>
            <a:fontRef idx="minor">
              <a:schemeClr val="lt1"/>
            </a:fontRef>
          </p:style>
          <p:txBody>
            <a:bodyPr spcFirstLastPara="0" vert="horz" wrap="square" lIns="256032" tIns="256032" rIns="256032" bIns="25603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quitecta"/>
                  <a:ea typeface="+mn-ea"/>
                  <a:cs typeface="+mn-cs"/>
                </a:rPr>
                <a:t>Anaerobic </a:t>
              </a:r>
            </a:p>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quitecta"/>
                  <a:ea typeface="+mn-ea"/>
                  <a:cs typeface="+mn-cs"/>
                </a:rPr>
                <a:t>Metabolism</a:t>
              </a:r>
            </a:p>
          </p:txBody>
        </p:sp>
        <p:sp>
          <p:nvSpPr>
            <p:cNvPr id="14" name="Freeform: Shape 13">
              <a:extLst>
                <a:ext uri="{FF2B5EF4-FFF2-40B4-BE49-F238E27FC236}">
                  <a16:creationId xmlns:a16="http://schemas.microsoft.com/office/drawing/2014/main" id="{D62B08F2-76AE-54B2-7335-6E2751FAD04E}"/>
                </a:ext>
              </a:extLst>
            </p:cNvPr>
            <p:cNvSpPr/>
            <p:nvPr/>
          </p:nvSpPr>
          <p:spPr>
            <a:xfrm>
              <a:off x="3770135" y="4899218"/>
              <a:ext cx="667342" cy="91440"/>
            </a:xfrm>
            <a:custGeom>
              <a:avLst/>
              <a:gdLst>
                <a:gd name="connsiteX0" fmla="*/ 0 w 667342"/>
                <a:gd name="connsiteY0" fmla="*/ 45720 h 91440"/>
                <a:gd name="connsiteX1" fmla="*/ 667342 w 667342"/>
                <a:gd name="connsiteY1" fmla="*/ 45720 h 91440"/>
              </a:gdLst>
              <a:ahLst/>
              <a:cxnLst>
                <a:cxn ang="0">
                  <a:pos x="connsiteX0" y="connsiteY0"/>
                </a:cxn>
                <a:cxn ang="0">
                  <a:pos x="connsiteX1" y="connsiteY1"/>
                </a:cxn>
              </a:cxnLst>
              <a:rect l="l" t="t" r="r" b="b"/>
              <a:pathLst>
                <a:path w="667342" h="91440">
                  <a:moveTo>
                    <a:pt x="0" y="45720"/>
                  </a:moveTo>
                  <a:lnTo>
                    <a:pt x="667342" y="45720"/>
                  </a:lnTo>
                </a:path>
              </a:pathLst>
            </a:custGeom>
            <a:noFill/>
            <a:ln>
              <a:tailEnd type="arrow"/>
            </a:ln>
          </p:spPr>
          <p:style>
            <a:lnRef idx="1">
              <a:schemeClr val="dk2">
                <a:hueOff val="0"/>
                <a:satOff val="0"/>
                <a:lumOff val="0"/>
                <a:alphaOff val="0"/>
              </a:schemeClr>
            </a:lnRef>
            <a:fillRef idx="0">
              <a:scrgbClr r="0" g="0" b="0"/>
            </a:fillRef>
            <a:effectRef idx="0">
              <a:schemeClr val="dk2">
                <a:hueOff val="0"/>
                <a:satOff val="0"/>
                <a:lumOff val="0"/>
                <a:alphaOff val="0"/>
              </a:schemeClr>
            </a:effectRef>
            <a:fontRef idx="minor">
              <a:schemeClr val="lt2">
                <a:hueOff val="0"/>
                <a:satOff val="0"/>
                <a:lumOff val="0"/>
                <a:alphaOff val="0"/>
              </a:schemeClr>
            </a:fontRef>
          </p:style>
          <p:txBody>
            <a:bodyPr spcFirstLastPara="0" vert="horz" wrap="square" lIns="328922" tIns="42230" rIns="328923" bIns="4223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DBEFF9">
                    <a:hueOff val="0"/>
                    <a:satOff val="0"/>
                    <a:lumOff val="0"/>
                    <a:alphaOff val="0"/>
                  </a:srgbClr>
                </a:solidFill>
                <a:effectLst/>
                <a:uLnTx/>
                <a:uFillTx/>
                <a:latin typeface="Arquitecta"/>
                <a:ea typeface="+mn-ea"/>
                <a:cs typeface="+mn-cs"/>
              </a:endParaRPr>
            </a:p>
          </p:txBody>
        </p:sp>
        <p:sp>
          <p:nvSpPr>
            <p:cNvPr id="15" name="Rectangle: Rounded Corners 14">
              <a:extLst>
                <a:ext uri="{FF2B5EF4-FFF2-40B4-BE49-F238E27FC236}">
                  <a16:creationId xmlns:a16="http://schemas.microsoft.com/office/drawing/2014/main" id="{FB54B697-1E45-B32C-1372-A42D5C3A2127}"/>
                </a:ext>
              </a:extLst>
            </p:cNvPr>
            <p:cNvSpPr/>
            <p:nvPr/>
          </p:nvSpPr>
          <p:spPr>
            <a:xfrm>
              <a:off x="737404" y="4034579"/>
              <a:ext cx="3034531" cy="1820718"/>
            </a:xfrm>
            <a:prstGeom prst="roundRect">
              <a:avLst/>
            </a:prstGeom>
            <a:solidFill>
              <a:schemeClr val="accent3"/>
            </a:solidFill>
          </p:spPr>
          <p:style>
            <a:lnRef idx="0">
              <a:schemeClr val="lt2">
                <a:hueOff val="0"/>
                <a:satOff val="0"/>
                <a:lumOff val="0"/>
                <a:alphaOff val="0"/>
              </a:schemeClr>
            </a:lnRef>
            <a:fillRef idx="3">
              <a:scrgbClr r="0" g="0" b="0"/>
            </a:fillRef>
            <a:effectRef idx="3">
              <a:schemeClr val="dk2">
                <a:hueOff val="0"/>
                <a:satOff val="0"/>
                <a:lumOff val="0"/>
                <a:alphaOff val="0"/>
              </a:schemeClr>
            </a:effectRef>
            <a:fontRef idx="minor">
              <a:schemeClr val="lt1"/>
            </a:fontRef>
          </p:style>
          <p:txBody>
            <a:bodyPr spcFirstLastPara="0" vert="horz" wrap="square" lIns="256032" tIns="256032" rIns="256032" bIns="25603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quitecta"/>
                  <a:ea typeface="+mn-ea"/>
                  <a:cs typeface="+mn-cs"/>
                </a:rPr>
                <a:t>Production of Lactic Acid</a:t>
              </a:r>
            </a:p>
          </p:txBody>
        </p:sp>
        <p:sp>
          <p:nvSpPr>
            <p:cNvPr id="16" name="Rectangle: Rounded Corners 15">
              <a:extLst>
                <a:ext uri="{FF2B5EF4-FFF2-40B4-BE49-F238E27FC236}">
                  <a16:creationId xmlns:a16="http://schemas.microsoft.com/office/drawing/2014/main" id="{AB41F0AB-D83B-D26C-80FE-31B4889B62A4}"/>
                </a:ext>
              </a:extLst>
            </p:cNvPr>
            <p:cNvSpPr/>
            <p:nvPr/>
          </p:nvSpPr>
          <p:spPr>
            <a:xfrm>
              <a:off x="4469877" y="4034579"/>
              <a:ext cx="3034531" cy="1820718"/>
            </a:xfrm>
            <a:prstGeom prst="roundRect">
              <a:avLst/>
            </a:prstGeom>
            <a:solidFill>
              <a:schemeClr val="accent1"/>
            </a:solidFill>
          </p:spPr>
          <p:style>
            <a:lnRef idx="0">
              <a:schemeClr val="lt2">
                <a:hueOff val="0"/>
                <a:satOff val="0"/>
                <a:lumOff val="0"/>
                <a:alphaOff val="0"/>
              </a:schemeClr>
            </a:lnRef>
            <a:fillRef idx="3">
              <a:scrgbClr r="0" g="0" b="0"/>
            </a:fillRef>
            <a:effectRef idx="3">
              <a:schemeClr val="dk2">
                <a:hueOff val="0"/>
                <a:satOff val="0"/>
                <a:lumOff val="0"/>
                <a:alphaOff val="0"/>
              </a:schemeClr>
            </a:effectRef>
            <a:fontRef idx="minor">
              <a:schemeClr val="lt1"/>
            </a:fontRef>
          </p:style>
          <p:txBody>
            <a:bodyPr spcFirstLastPara="0" vert="horz" wrap="square" lIns="256032" tIns="256032" rIns="256032" bIns="25603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quitecta"/>
                  <a:ea typeface="+mn-ea"/>
                  <a:cs typeface="+mn-cs"/>
                </a:rPr>
                <a:t>Metabolic Acidosis</a:t>
              </a:r>
            </a:p>
          </p:txBody>
        </p:sp>
      </p:grpSp>
    </p:spTree>
    <p:extLst>
      <p:ext uri="{BB962C8B-B14F-4D97-AF65-F5344CB8AC3E}">
        <p14:creationId xmlns:p14="http://schemas.microsoft.com/office/powerpoint/2010/main" val="20617872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C6ECD4-8F52-C84D-E953-D84EF4480754}"/>
              </a:ext>
            </a:extLst>
          </p:cNvPr>
          <p:cNvSpPr>
            <a:spLocks noGrp="1"/>
          </p:cNvSpPr>
          <p:nvPr>
            <p:ph type="title"/>
          </p:nvPr>
        </p:nvSpPr>
        <p:spPr/>
        <p:txBody>
          <a:bodyPr/>
          <a:lstStyle/>
          <a:p>
            <a:r>
              <a:rPr lang="en-US" dirty="0"/>
              <a:t>Response:  </a:t>
            </a:r>
            <a:r>
              <a:rPr lang="en-US" i="1" dirty="0"/>
              <a:t>Volume Resuscitation</a:t>
            </a:r>
            <a:endParaRPr lang="en-US" dirty="0"/>
          </a:p>
        </p:txBody>
      </p:sp>
      <p:sp>
        <p:nvSpPr>
          <p:cNvPr id="4" name="Content Placeholder 3">
            <a:extLst>
              <a:ext uri="{FF2B5EF4-FFF2-40B4-BE49-F238E27FC236}">
                <a16:creationId xmlns:a16="http://schemas.microsoft.com/office/drawing/2014/main" id="{32F42CF9-021A-30D3-88A5-F992A85539EF}"/>
              </a:ext>
            </a:extLst>
          </p:cNvPr>
          <p:cNvSpPr>
            <a:spLocks noGrp="1"/>
          </p:cNvSpPr>
          <p:nvPr>
            <p:ph idx="1"/>
          </p:nvPr>
        </p:nvSpPr>
        <p:spPr/>
        <p:txBody>
          <a:bodyPr/>
          <a:lstStyle/>
          <a:p>
            <a:r>
              <a:rPr lang="en-US" sz="3000" dirty="0"/>
              <a:t>Crystalloid Solutions</a:t>
            </a:r>
          </a:p>
          <a:p>
            <a:pPr lvl="1"/>
            <a:r>
              <a:rPr lang="en-US" sz="3000" dirty="0"/>
              <a:t>Lactated Ringer’s solution</a:t>
            </a:r>
          </a:p>
          <a:p>
            <a:pPr lvl="1"/>
            <a:r>
              <a:rPr lang="en-US" sz="3000" dirty="0"/>
              <a:t>Normal Saline</a:t>
            </a:r>
          </a:p>
          <a:p>
            <a:r>
              <a:rPr lang="en-US" sz="3000" u="sng" dirty="0"/>
              <a:t>Blood Component Therapy</a:t>
            </a:r>
          </a:p>
          <a:p>
            <a:r>
              <a:rPr lang="en-US" sz="3000" dirty="0"/>
              <a:t>Transfusion Triggers</a:t>
            </a:r>
          </a:p>
          <a:p>
            <a:pPr lvl="1"/>
            <a:r>
              <a:rPr lang="en-US" sz="3000" dirty="0">
                <a:solidFill>
                  <a:srgbClr val="C6292F"/>
                </a:solidFill>
              </a:rPr>
              <a:t>Abnormal vital signs</a:t>
            </a:r>
          </a:p>
          <a:p>
            <a:pPr lvl="1"/>
            <a:r>
              <a:rPr lang="en-US" sz="3000" dirty="0">
                <a:solidFill>
                  <a:srgbClr val="C6292F"/>
                </a:solidFill>
              </a:rPr>
              <a:t>Clinical signs and symptoms of end organ dysfunction</a:t>
            </a:r>
          </a:p>
          <a:p>
            <a:pPr lvl="1"/>
            <a:r>
              <a:rPr lang="en-US" sz="3000" dirty="0">
                <a:solidFill>
                  <a:srgbClr val="C6292F"/>
                </a:solidFill>
              </a:rPr>
              <a:t>Ongoing bleeding</a:t>
            </a:r>
          </a:p>
        </p:txBody>
      </p:sp>
      <p:sp>
        <p:nvSpPr>
          <p:cNvPr id="2" name="Slide Number Placeholder 1">
            <a:extLst>
              <a:ext uri="{FF2B5EF4-FFF2-40B4-BE49-F238E27FC236}">
                <a16:creationId xmlns:a16="http://schemas.microsoft.com/office/drawing/2014/main" id="{DA9250EE-7E10-CC03-BADC-E2DDA97E6F26}"/>
              </a:ext>
            </a:extLst>
          </p:cNvPr>
          <p:cNvSpPr>
            <a:spLocks noGrp="1"/>
          </p:cNvSpPr>
          <p:nvPr>
            <p:ph type="sldNum" sz="quarter" idx="4"/>
          </p:nvPr>
        </p:nvSpPr>
        <p:spPr/>
        <p:txBody>
          <a:bodyPr/>
          <a:lstStyle/>
          <a:p>
            <a:fld id="{22B4E56C-31C1-D640-800F-CF1265A1ED5F}" type="slidenum">
              <a:rPr lang="en-US" smtClean="0"/>
              <a:t>150</a:t>
            </a:fld>
            <a:endParaRPr lang="en-US"/>
          </a:p>
        </p:txBody>
      </p:sp>
      <p:sp>
        <p:nvSpPr>
          <p:cNvPr id="7" name="Text Placeholder 6">
            <a:extLst>
              <a:ext uri="{FF2B5EF4-FFF2-40B4-BE49-F238E27FC236}">
                <a16:creationId xmlns:a16="http://schemas.microsoft.com/office/drawing/2014/main" id="{0ECC8B47-43EE-BFA6-21BA-1ACF7AECB0F8}"/>
              </a:ext>
            </a:extLst>
          </p:cNvPr>
          <p:cNvSpPr>
            <a:spLocks noGrp="1"/>
          </p:cNvSpPr>
          <p:nvPr>
            <p:ph type="body" sz="quarter" idx="10"/>
          </p:nvPr>
        </p:nvSpPr>
        <p:spPr/>
        <p:txBody>
          <a:bodyPr/>
          <a:lstStyle/>
          <a:p>
            <a:endParaRPr lang="en-US"/>
          </a:p>
        </p:txBody>
      </p:sp>
      <p:sp>
        <p:nvSpPr>
          <p:cNvPr id="6" name="Rectangle 5">
            <a:extLst>
              <a:ext uri="{FF2B5EF4-FFF2-40B4-BE49-F238E27FC236}">
                <a16:creationId xmlns:a16="http://schemas.microsoft.com/office/drawing/2014/main" id="{AF119DB3-4CBD-71B8-295E-6C081D9E6C20}"/>
              </a:ext>
            </a:extLst>
          </p:cNvPr>
          <p:cNvSpPr/>
          <p:nvPr/>
        </p:nvSpPr>
        <p:spPr>
          <a:xfrm>
            <a:off x="6445044" y="1822632"/>
            <a:ext cx="4739595" cy="1754326"/>
          </a:xfrm>
          <a:prstGeom prst="rect">
            <a:avLst/>
          </a:prstGeom>
          <a:solidFill>
            <a:schemeClr val="accent1"/>
          </a:solidFill>
          <a:ln>
            <a:solidFill>
              <a:srgbClr val="BCDFF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chemeClr val="bg2"/>
                </a:solidFill>
                <a:effectLst>
                  <a:outerShdw blurRad="50800" dist="39000" dir="5460000" algn="tl">
                    <a:srgbClr val="000000">
                      <a:alpha val="38000"/>
                    </a:srgbClr>
                  </a:outerShdw>
                </a:effectLst>
              </a:rPr>
              <a:t>Don’t wait for </a:t>
            </a:r>
          </a:p>
          <a:p>
            <a:pPr algn="ctr"/>
            <a:r>
              <a:rPr lang="en-US" sz="5400" b="1" dirty="0">
                <a:ln w="11430"/>
                <a:solidFill>
                  <a:schemeClr val="bg2"/>
                </a:solidFill>
                <a:effectLst>
                  <a:outerShdw blurRad="50800" dist="39000" dir="5460000" algn="tl">
                    <a:srgbClr val="000000">
                      <a:alpha val="38000"/>
                    </a:srgbClr>
                  </a:outerShdw>
                </a:effectLst>
              </a:rPr>
              <a:t>abnormal labs!</a:t>
            </a:r>
          </a:p>
        </p:txBody>
      </p:sp>
    </p:spTree>
    <p:extLst>
      <p:ext uri="{BB962C8B-B14F-4D97-AF65-F5344CB8AC3E}">
        <p14:creationId xmlns:p14="http://schemas.microsoft.com/office/powerpoint/2010/main" val="1909432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15240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4785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5B5B18-850A-60D0-3071-825033BC16C9}"/>
              </a:ext>
            </a:extLst>
          </p:cNvPr>
          <p:cNvSpPr>
            <a:spLocks noGrp="1"/>
          </p:cNvSpPr>
          <p:nvPr>
            <p:ph type="title"/>
          </p:nvPr>
        </p:nvSpPr>
        <p:spPr/>
        <p:txBody>
          <a:bodyPr/>
          <a:lstStyle/>
          <a:p>
            <a:r>
              <a:rPr lang="en-US" sz="3600" kern="1200" dirty="0">
                <a:latin typeface="+mj-lt"/>
                <a:ea typeface="+mj-ea"/>
                <a:cs typeface="+mj-cs"/>
              </a:rPr>
              <a:t>Response:  </a:t>
            </a:r>
            <a:r>
              <a:rPr lang="en-US" sz="3600" i="1" kern="1200" dirty="0">
                <a:latin typeface="+mj-lt"/>
                <a:ea typeface="+mj-ea"/>
                <a:cs typeface="+mj-cs"/>
              </a:rPr>
              <a:t>Volume Resuscitation</a:t>
            </a:r>
            <a:endParaRPr lang="en-US" dirty="0"/>
          </a:p>
        </p:txBody>
      </p:sp>
      <p:sp>
        <p:nvSpPr>
          <p:cNvPr id="2" name="Slide Number Placeholder 1">
            <a:extLst>
              <a:ext uri="{FF2B5EF4-FFF2-40B4-BE49-F238E27FC236}">
                <a16:creationId xmlns:a16="http://schemas.microsoft.com/office/drawing/2014/main" id="{4F19260C-A082-960E-47CB-401D64FAA104}"/>
              </a:ext>
            </a:extLst>
          </p:cNvPr>
          <p:cNvSpPr>
            <a:spLocks noGrp="1"/>
          </p:cNvSpPr>
          <p:nvPr>
            <p:ph type="sldNum" sz="quarter" idx="4"/>
          </p:nvPr>
        </p:nvSpPr>
        <p:spPr/>
        <p:txBody>
          <a:bodyPr/>
          <a:lstStyle/>
          <a:p>
            <a:endParaRPr lang="en-US" dirty="0"/>
          </a:p>
        </p:txBody>
      </p:sp>
      <p:graphicFrame>
        <p:nvGraphicFramePr>
          <p:cNvPr id="7" name="Group 2">
            <a:extLst>
              <a:ext uri="{FF2B5EF4-FFF2-40B4-BE49-F238E27FC236}">
                <a16:creationId xmlns:a16="http://schemas.microsoft.com/office/drawing/2014/main" id="{4F1ECAE8-00BC-CA4D-1699-440CC87781C9}"/>
              </a:ext>
            </a:extLst>
          </p:cNvPr>
          <p:cNvGraphicFramePr>
            <a:graphicFrameLocks noGrp="1"/>
          </p:cNvGraphicFramePr>
          <p:nvPr/>
        </p:nvGraphicFramePr>
        <p:xfrm>
          <a:off x="1205194" y="1493220"/>
          <a:ext cx="9680011" cy="4032540"/>
        </p:xfrm>
        <a:graphic>
          <a:graphicData uri="http://schemas.openxmlformats.org/drawingml/2006/table">
            <a:tbl>
              <a:tblPr firstRow="1" bandRow="1"/>
              <a:tblGrid>
                <a:gridCol w="2415499">
                  <a:extLst>
                    <a:ext uri="{9D8B030D-6E8A-4147-A177-3AD203B41FA5}">
                      <a16:colId xmlns:a16="http://schemas.microsoft.com/office/drawing/2014/main" val="20000"/>
                    </a:ext>
                  </a:extLst>
                </a:gridCol>
                <a:gridCol w="2652392">
                  <a:extLst>
                    <a:ext uri="{9D8B030D-6E8A-4147-A177-3AD203B41FA5}">
                      <a16:colId xmlns:a16="http://schemas.microsoft.com/office/drawing/2014/main" val="20001"/>
                    </a:ext>
                  </a:extLst>
                </a:gridCol>
                <a:gridCol w="1878154">
                  <a:extLst>
                    <a:ext uri="{9D8B030D-6E8A-4147-A177-3AD203B41FA5}">
                      <a16:colId xmlns:a16="http://schemas.microsoft.com/office/drawing/2014/main" val="20002"/>
                    </a:ext>
                  </a:extLst>
                </a:gridCol>
                <a:gridCol w="2733966">
                  <a:extLst>
                    <a:ext uri="{9D8B030D-6E8A-4147-A177-3AD203B41FA5}">
                      <a16:colId xmlns:a16="http://schemas.microsoft.com/office/drawing/2014/main" val="20003"/>
                    </a:ext>
                  </a:extLst>
                </a:gridCol>
              </a:tblGrid>
              <a:tr h="509280">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Component</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E79">
                        <a:alpha val="25098"/>
                      </a:srgbClr>
                    </a:solid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Contents</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E79">
                        <a:alpha val="25098"/>
                      </a:srgbClr>
                    </a:solid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Volume</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E79">
                        <a:alpha val="25098"/>
                      </a:srgbClr>
                    </a:solid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Effect</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E79">
                        <a:alpha val="25098"/>
                      </a:srgbClr>
                    </a:solidFill>
                  </a:tcPr>
                </a:tc>
                <a:extLst>
                  <a:ext uri="{0D108BD9-81ED-4DB2-BD59-A6C34878D82A}">
                    <a16:rowId xmlns:a16="http://schemas.microsoft.com/office/drawing/2014/main" val="10000"/>
                  </a:ext>
                </a:extLst>
              </a:tr>
              <a:tr h="880815">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PRBC’s</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RBC’s, WBC’s, plasma</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300 mL</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Increases Hgb 1g</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0815">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Platelets</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Platelets, plasma</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50 mL</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Increases Plt count 7500/unit</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0815">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FFP</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FBG, plasma, clotting factors</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250 mL</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Increases  Fibrinogen 10-15</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80815">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Cryoprecipitate</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FBG, factor VIII, vWf, XIII</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a:ln>
                            <a:noFill/>
                          </a:ln>
                          <a:solidFill>
                            <a:schemeClr val="tx1"/>
                          </a:solidFill>
                          <a:effectLst/>
                          <a:latin typeface="Arial" charset="0"/>
                          <a:ea typeface="ヒラギノ角ゴ ProN W3" charset="0"/>
                          <a:cs typeface="ヒラギノ角ゴ ProN W3" charset="0"/>
                          <a:sym typeface="Arial" charset="0"/>
                        </a:rPr>
                        <a:t>40 mL</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9688" marR="0" lvl="0" indent="0" algn="ctr" defTabSz="914400" rtl="0" eaLnBrk="1" fontAlgn="base" latinLnBrk="0" hangingPunct="1">
                        <a:lnSpc>
                          <a:spcPct val="100000"/>
                        </a:lnSpc>
                        <a:spcBef>
                          <a:spcPct val="0"/>
                        </a:spcBef>
                        <a:spcAft>
                          <a:spcPct val="0"/>
                        </a:spcAft>
                        <a:buClr>
                          <a:srgbClr val="990000"/>
                        </a:buClr>
                        <a:buSzPct val="75000"/>
                        <a:buFont typeface="Wingdings" charset="2"/>
                        <a:buNone/>
                        <a:tabLst/>
                      </a:pPr>
                      <a:r>
                        <a:rPr kumimoji="0" lang="en-US" sz="2400" b="0" i="0" u="none" strike="noStrike" cap="none" normalizeH="0" baseline="0" dirty="0">
                          <a:ln>
                            <a:noFill/>
                          </a:ln>
                          <a:solidFill>
                            <a:schemeClr val="tx1"/>
                          </a:solidFill>
                          <a:effectLst/>
                          <a:latin typeface="Arial" charset="0"/>
                          <a:ea typeface="ヒラギノ角ゴ ProN W3" charset="0"/>
                          <a:cs typeface="ヒラギノ角ゴ ProN W3" charset="0"/>
                          <a:sym typeface="Arial" charset="0"/>
                        </a:rPr>
                        <a:t>Increases  Fibrinogen 10-15</a:t>
                      </a:r>
                    </a:p>
                  </a:txBody>
                  <a:tcPr marL="51725" marR="51725" marT="51725" marB="51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61429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 y="4419600"/>
            <a:ext cx="12191995" cy="2438388"/>
          </a:xfrm>
          <a:solidFill>
            <a:schemeClr val="tx2"/>
          </a:solidFill>
        </p:spPr>
        <p:txBody>
          <a:bodyPr vert="horz" lIns="91440" tIns="45720" rIns="91440" bIns="45720" rtlCol="0" anchor="ctr">
            <a:normAutofit/>
          </a:bodyPr>
          <a:lstStyle/>
          <a:p>
            <a:pPr algn="ctr"/>
            <a:r>
              <a:rPr lang="en-US" altLang="en-US" sz="6600" kern="1200" dirty="0">
                <a:solidFill>
                  <a:schemeClr val="bg1"/>
                </a:solidFill>
                <a:latin typeface="+mj-lt"/>
                <a:ea typeface="+mj-ea"/>
                <a:cs typeface="+mj-cs"/>
              </a:rPr>
              <a:t>Massive Transfusion</a:t>
            </a:r>
          </a:p>
        </p:txBody>
      </p:sp>
      <p:pic>
        <p:nvPicPr>
          <p:cNvPr id="70659" name="Picture 2"/>
          <p:cNvPicPr>
            <a:picLocks noChangeAspect="1"/>
          </p:cNvPicPr>
          <p:nvPr/>
        </p:nvPicPr>
        <p:blipFill rotWithShape="1">
          <a:blip r:embed="rId2">
            <a:extLst>
              <a:ext uri="{28A0092B-C50C-407E-A947-70E740481C1C}">
                <a14:useLocalDpi xmlns:a14="http://schemas.microsoft.com/office/drawing/2010/main" val="0"/>
              </a:ext>
            </a:extLst>
          </a:blip>
          <a:srcRect t="7561" b="689"/>
          <a:stretch/>
        </p:blipFill>
        <p:spPr bwMode="auto">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3"/>
          <p:cNvPicPr>
            <a:picLocks noChangeAspect="1"/>
          </p:cNvPicPr>
          <p:nvPr/>
        </p:nvPicPr>
        <p:blipFill rotWithShape="1">
          <a:blip r:embed="rId3">
            <a:extLst>
              <a:ext uri="{28A0092B-C50C-407E-A947-70E740481C1C}">
                <a14:useLocalDpi xmlns:a14="http://schemas.microsoft.com/office/drawing/2010/main" val="0"/>
              </a:ext>
            </a:extLst>
          </a:blip>
          <a:srcRect t="8867" r="-3" b="699"/>
          <a:stretch/>
        </p:blipFill>
        <p:spPr bwMode="auto">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22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70660"/>
                                        </p:tgtEl>
                                        <p:attrNameLst>
                                          <p:attrName>style.visibility</p:attrName>
                                        </p:attrNameLst>
                                      </p:cBhvr>
                                      <p:to>
                                        <p:strVal val="visible"/>
                                      </p:to>
                                    </p:set>
                                    <p:animEffect transition="in" filter="fade">
                                      <p:cBhvr>
                                        <p:cTn id="7" dur="700"/>
                                        <p:tgtEl>
                                          <p:spTgt spid="70660"/>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0659"/>
                                        </p:tgtEl>
                                        <p:attrNameLst>
                                          <p:attrName>style.visibility</p:attrName>
                                        </p:attrNameLst>
                                      </p:cBhvr>
                                      <p:to>
                                        <p:strVal val="visible"/>
                                      </p:to>
                                    </p:set>
                                    <p:animEffect transition="in" filter="fade">
                                      <p:cBhvr>
                                        <p:cTn id="10" dur="700"/>
                                        <p:tgtEl>
                                          <p:spTgt spid="70659"/>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70658"/>
                                        </p:tgtEl>
                                        <p:attrNameLst>
                                          <p:attrName>style.visibility</p:attrName>
                                        </p:attrNameLst>
                                      </p:cBhvr>
                                      <p:to>
                                        <p:strVal val="visible"/>
                                      </p:to>
                                    </p:set>
                                    <p:animEffect transition="in" filter="fade">
                                      <p:cBhvr>
                                        <p:cTn id="13" dur="7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1AB3EAEF-4EA4-0422-3DF2-5357E3A11E0E}"/>
              </a:ext>
            </a:extLst>
          </p:cNvPr>
          <p:cNvSpPr txBox="1">
            <a:spLocks/>
          </p:cNvSpPr>
          <p:nvPr/>
        </p:nvSpPr>
        <p:spPr>
          <a:xfrm>
            <a:off x="432346" y="0"/>
            <a:ext cx="10515600" cy="781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kern="1200">
                <a:solidFill>
                  <a:schemeClr val="bg1"/>
                </a:solidFill>
                <a:latin typeface="+mj-lt"/>
                <a:ea typeface="+mj-ea"/>
                <a:cs typeface="+mj-cs"/>
              </a:rPr>
              <a:t>Lethal Triad of Massive Hemorrhage and Transfusion</a:t>
            </a:r>
          </a:p>
        </p:txBody>
      </p:sp>
      <p:sp>
        <p:nvSpPr>
          <p:cNvPr id="2" name="Slide Number Placeholder 1">
            <a:extLst>
              <a:ext uri="{FF2B5EF4-FFF2-40B4-BE49-F238E27FC236}">
                <a16:creationId xmlns:a16="http://schemas.microsoft.com/office/drawing/2014/main" id="{0A2F498E-9ACB-E6F2-36FB-FF173E55F47F}"/>
              </a:ext>
            </a:extLst>
          </p:cNvPr>
          <p:cNvSpPr>
            <a:spLocks noGrp="1"/>
          </p:cNvSpPr>
          <p:nvPr>
            <p:ph type="sldNum" sz="quarter" idx="4"/>
          </p:nvPr>
        </p:nvSpPr>
        <p:spPr>
          <a:xfrm>
            <a:off x="9124950" y="6432551"/>
            <a:ext cx="2743200" cy="274320"/>
          </a:xfrm>
        </p:spPr>
        <p:txBody>
          <a:bodyPr vert="horz" lIns="91440" tIns="45720" rIns="91440" bIns="45720" rtlCol="0" anchor="ctr">
            <a:normAutofit/>
          </a:bodyPr>
          <a:lstStyle/>
          <a:p>
            <a:pPr>
              <a:spcAft>
                <a:spcPts val="600"/>
              </a:spcAft>
            </a:pPr>
            <a:fld id="{22B4E56C-31C1-D640-800F-CF1265A1ED5F}" type="slidenum">
              <a:rPr lang="en-US" smtClean="0"/>
              <a:pPr>
                <a:spcAft>
                  <a:spcPts val="600"/>
                </a:spcAft>
              </a:pPr>
              <a:t>154</a:t>
            </a:fld>
            <a:endParaRPr lang="en-US"/>
          </a:p>
        </p:txBody>
      </p:sp>
      <p:sp>
        <p:nvSpPr>
          <p:cNvPr id="9" name="Text Placeholder 4">
            <a:extLst>
              <a:ext uri="{FF2B5EF4-FFF2-40B4-BE49-F238E27FC236}">
                <a16:creationId xmlns:a16="http://schemas.microsoft.com/office/drawing/2014/main" id="{20313C6A-3A86-0545-36BE-06A010FB4A52}"/>
              </a:ext>
            </a:extLst>
          </p:cNvPr>
          <p:cNvSpPr>
            <a:spLocks noGrp="1"/>
          </p:cNvSpPr>
          <p:nvPr>
            <p:ph type="body" sz="quarter" idx="10"/>
          </p:nvPr>
        </p:nvSpPr>
        <p:spPr>
          <a:xfrm>
            <a:off x="295275" y="6432551"/>
            <a:ext cx="3314700" cy="274320"/>
          </a:xfrm>
        </p:spPr>
        <p:txBody>
          <a:bodyPr/>
          <a:lstStyle/>
          <a:p>
            <a:endParaRPr lang="en-US"/>
          </a:p>
        </p:txBody>
      </p:sp>
      <p:graphicFrame>
        <p:nvGraphicFramePr>
          <p:cNvPr id="3" name="Content Placeholder 3">
            <a:extLst>
              <a:ext uri="{FF2B5EF4-FFF2-40B4-BE49-F238E27FC236}">
                <a16:creationId xmlns:a16="http://schemas.microsoft.com/office/drawing/2014/main" id="{4665458B-B074-01CB-3CB3-4485DB4F7E40}"/>
              </a:ext>
            </a:extLst>
          </p:cNvPr>
          <p:cNvGraphicFramePr>
            <a:graphicFrameLocks/>
          </p:cNvGraphicFramePr>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47586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695" y="279514"/>
            <a:ext cx="10515600" cy="1737043"/>
          </a:xfrm>
        </p:spPr>
        <p:txBody>
          <a:bodyPr anchor="ctr">
            <a:normAutofit/>
          </a:bodyPr>
          <a:lstStyle/>
          <a:p>
            <a:r>
              <a:rPr lang="en-US" dirty="0"/>
              <a:t>Response: </a:t>
            </a:r>
            <a:br>
              <a:rPr lang="en-US" dirty="0"/>
            </a:br>
            <a:r>
              <a:rPr lang="en-US" i="1" dirty="0"/>
              <a:t>Massive Transfusion Key Components</a:t>
            </a:r>
            <a:endParaRPr lang="en-US" dirty="0"/>
          </a:p>
        </p:txBody>
      </p:sp>
      <p:graphicFrame>
        <p:nvGraphicFramePr>
          <p:cNvPr id="5" name="Content Placeholder 2">
            <a:extLst>
              <a:ext uri="{FF2B5EF4-FFF2-40B4-BE49-F238E27FC236}">
                <a16:creationId xmlns:a16="http://schemas.microsoft.com/office/drawing/2014/main" id="{A196AC90-723F-4007-9255-FDF4651FAA50}"/>
              </a:ext>
            </a:extLst>
          </p:cNvPr>
          <p:cNvGraphicFramePr>
            <a:graphicFrameLocks noGrp="1"/>
          </p:cNvGraphicFramePr>
          <p:nvPr>
            <p:ph idx="1"/>
            <p:extLst>
              <p:ext uri="{D42A27DB-BD31-4B8C-83A1-F6EECF244321}">
                <p14:modId xmlns:p14="http://schemas.microsoft.com/office/powerpoint/2010/main" val="38615982"/>
              </p:ext>
            </p:extLst>
          </p:nvPr>
        </p:nvGraphicFramePr>
        <p:xfrm>
          <a:off x="1054695" y="1845130"/>
          <a:ext cx="10515600" cy="4743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34690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8FD20860-B250-4DFE-AD7C-DFC36D7C6868}"/>
              </a:ext>
            </a:extLst>
          </p:cNvPr>
          <p:cNvSpPr>
            <a:spLocks noGrp="1"/>
          </p:cNvSpPr>
          <p:nvPr>
            <p:ph type="title"/>
          </p:nvPr>
        </p:nvSpPr>
        <p:spPr>
          <a:xfrm>
            <a:off x="432346" y="0"/>
            <a:ext cx="10515600" cy="781050"/>
          </a:xfrm>
        </p:spPr>
        <p:txBody>
          <a:bodyPr anchor="ctr">
            <a:normAutofit/>
          </a:bodyPr>
          <a:lstStyle/>
          <a:p>
            <a:r>
              <a:rPr lang="en-US" sz="4000" dirty="0"/>
              <a:t>Example </a:t>
            </a:r>
            <a:r>
              <a:rPr lang="en-US" sz="4000" i="1" dirty="0"/>
              <a:t>Massive Transfusion Protocol</a:t>
            </a:r>
            <a:endParaRPr lang="en-US" sz="4000" dirty="0"/>
          </a:p>
        </p:txBody>
      </p:sp>
      <p:sp>
        <p:nvSpPr>
          <p:cNvPr id="71" name="Content Placeholder 3">
            <a:extLst>
              <a:ext uri="{FF2B5EF4-FFF2-40B4-BE49-F238E27FC236}">
                <a16:creationId xmlns:a16="http://schemas.microsoft.com/office/drawing/2014/main" id="{F3556D83-95E7-4940-842A-F375D986BAF1}"/>
              </a:ext>
            </a:extLst>
          </p:cNvPr>
          <p:cNvSpPr>
            <a:spLocks noGrp="1"/>
          </p:cNvSpPr>
          <p:nvPr>
            <p:ph idx="1"/>
          </p:nvPr>
        </p:nvSpPr>
        <p:spPr>
          <a:xfrm>
            <a:off x="432346" y="1015998"/>
            <a:ext cx="5622652" cy="5251451"/>
          </a:xfrm>
        </p:spPr>
        <p:txBody>
          <a:bodyPr>
            <a:normAutofit/>
          </a:bodyPr>
          <a:lstStyle/>
          <a:p>
            <a:pPr>
              <a:spcBef>
                <a:spcPct val="0"/>
              </a:spcBef>
              <a:spcAft>
                <a:spcPts val="600"/>
              </a:spcAft>
            </a:pPr>
            <a:r>
              <a:rPr lang="en-US" dirty="0"/>
              <a:t>Obtaining lab results</a:t>
            </a:r>
          </a:p>
          <a:p>
            <a:pPr>
              <a:spcBef>
                <a:spcPct val="0"/>
              </a:spcBef>
              <a:spcAft>
                <a:spcPts val="600"/>
              </a:spcAft>
            </a:pPr>
            <a:r>
              <a:rPr lang="en-US" dirty="0"/>
              <a:t>Hand-held lab device</a:t>
            </a:r>
          </a:p>
          <a:p>
            <a:pPr>
              <a:spcBef>
                <a:spcPct val="0"/>
              </a:spcBef>
              <a:spcAft>
                <a:spcPts val="600"/>
              </a:spcAft>
            </a:pPr>
            <a:r>
              <a:rPr lang="en-US" dirty="0"/>
              <a:t>Rapid infuser</a:t>
            </a:r>
          </a:p>
          <a:p>
            <a:pPr>
              <a:spcBef>
                <a:spcPct val="0"/>
              </a:spcBef>
              <a:spcAft>
                <a:spcPts val="600"/>
              </a:spcAft>
            </a:pPr>
            <a:r>
              <a:rPr lang="en-US" dirty="0"/>
              <a:t>Cell saver</a:t>
            </a:r>
          </a:p>
          <a:p>
            <a:pPr>
              <a:spcBef>
                <a:spcPct val="0"/>
              </a:spcBef>
              <a:spcAft>
                <a:spcPts val="600"/>
              </a:spcAft>
            </a:pPr>
            <a:r>
              <a:rPr lang="en-US" dirty="0"/>
              <a:t>Team roles</a:t>
            </a:r>
          </a:p>
        </p:txBody>
      </p:sp>
      <p:sp>
        <p:nvSpPr>
          <p:cNvPr id="143367" name="Slide Number Placeholder 3">
            <a:extLst>
              <a:ext uri="{FF2B5EF4-FFF2-40B4-BE49-F238E27FC236}">
                <a16:creationId xmlns:a16="http://schemas.microsoft.com/office/drawing/2014/main" id="{2ECA79C5-82E8-6519-7F90-7A3D9BB570A5}"/>
              </a:ext>
            </a:extLst>
          </p:cNvPr>
          <p:cNvSpPr>
            <a:spLocks noGrp="1"/>
          </p:cNvSpPr>
          <p:nvPr>
            <p:ph type="sldNum" sz="quarter" idx="4"/>
          </p:nvPr>
        </p:nvSpPr>
        <p:spPr>
          <a:xfrm>
            <a:off x="9124950" y="6432551"/>
            <a:ext cx="2743200" cy="274320"/>
          </a:xfrm>
        </p:spPr>
        <p:txBody>
          <a:bodyPr/>
          <a:lstStyle/>
          <a:p>
            <a:pPr>
              <a:spcAft>
                <a:spcPts val="600"/>
              </a:spcAft>
            </a:pPr>
            <a:fld id="{3E654F6E-038B-482B-9D7F-8B6B51C6EA5F}" type="slidenum">
              <a:rPr lang="en-US" smtClean="0"/>
              <a:pPr>
                <a:spcAft>
                  <a:spcPts val="600"/>
                </a:spcAft>
              </a:pPr>
              <a:t>156</a:t>
            </a:fld>
            <a:endParaRPr lang="en-US"/>
          </a:p>
        </p:txBody>
      </p:sp>
      <p:sp>
        <p:nvSpPr>
          <p:cNvPr id="143369" name="Text Placeholder 4">
            <a:extLst>
              <a:ext uri="{FF2B5EF4-FFF2-40B4-BE49-F238E27FC236}">
                <a16:creationId xmlns:a16="http://schemas.microsoft.com/office/drawing/2014/main" id="{9C49C018-AB84-31C0-4F37-BA0FD614E5CA}"/>
              </a:ext>
            </a:extLst>
          </p:cNvPr>
          <p:cNvSpPr>
            <a:spLocks noGrp="1"/>
          </p:cNvSpPr>
          <p:nvPr>
            <p:ph type="body" sz="quarter" idx="10"/>
          </p:nvPr>
        </p:nvSpPr>
        <p:spPr>
          <a:xfrm>
            <a:off x="295275" y="6432551"/>
            <a:ext cx="3314700" cy="274320"/>
          </a:xfrm>
        </p:spPr>
        <p:txBody>
          <a:bodyPr/>
          <a:lstStyle/>
          <a:p>
            <a:endParaRPr lang="en-US"/>
          </a:p>
        </p:txBody>
      </p:sp>
      <p:pic>
        <p:nvPicPr>
          <p:cNvPr id="143362" name="Picture 2"/>
          <p:cNvPicPr>
            <a:picLocks noChangeAspect="1" noChangeArrowheads="1"/>
          </p:cNvPicPr>
          <p:nvPr/>
        </p:nvPicPr>
        <p:blipFill rotWithShape="1">
          <a:blip r:embed="rId2" cstate="print"/>
          <a:srcRect t="13798" r="-2" b="2867"/>
          <a:stretch>
            <a:fillRect/>
          </a:stretch>
        </p:blipFill>
        <p:spPr bwMode="auto">
          <a:xfrm>
            <a:off x="6245498" y="1015998"/>
            <a:ext cx="5622652" cy="5251451"/>
          </a:xfrm>
          <a:prstGeom prst="rect">
            <a:avLst/>
          </a:prstGeom>
          <a:noFill/>
        </p:spPr>
        <p:style>
          <a:lnRef idx="2">
            <a:schemeClr val="accent1"/>
          </a:lnRef>
          <a:fillRef idx="1">
            <a:schemeClr val="lt1"/>
          </a:fillRef>
          <a:effectRef idx="0">
            <a:schemeClr val="accent1"/>
          </a:effectRef>
          <a:fontRef idx="minor">
            <a:schemeClr val="dk1"/>
          </a:fontRef>
        </p:style>
      </p:pic>
      <p:sp>
        <p:nvSpPr>
          <p:cNvPr id="4" name="Slide Number Placeholder 3" hidden="1"/>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A8F5E00-9D0E-7944-A1D4-F4322E2AA9E5}" type="slidenum">
              <a:rPr lang="en-US" smtClean="0"/>
              <a:pPr>
                <a:spcAft>
                  <a:spcPts val="600"/>
                </a:spcAft>
              </a:pPr>
              <a:t>156</a:t>
            </a:fld>
            <a:endParaRPr lang="en-US">
              <a:solidFill>
                <a:srgbClr val="FFFFFF"/>
              </a:solidFill>
            </a:endParaRPr>
          </a:p>
        </p:txBody>
      </p:sp>
      <p:sp>
        <p:nvSpPr>
          <p:cNvPr id="3" name="TextBox 2">
            <a:extLst>
              <a:ext uri="{FF2B5EF4-FFF2-40B4-BE49-F238E27FC236}">
                <a16:creationId xmlns:a16="http://schemas.microsoft.com/office/drawing/2014/main" id="{A8971D91-1A68-0444-8898-E4B53BB29010}"/>
              </a:ext>
            </a:extLst>
          </p:cNvPr>
          <p:cNvSpPr txBox="1"/>
          <p:nvPr/>
        </p:nvSpPr>
        <p:spPr>
          <a:xfrm>
            <a:off x="1182584" y="-109886"/>
            <a:ext cx="10515600" cy="1325563"/>
          </a:xfrm>
          <a:prstGeom prst="rect">
            <a:avLst/>
          </a:prstGeom>
        </p:spPr>
        <p:txBody>
          <a:bodyPr vert="horz" lIns="91440" tIns="45720" rIns="91440" bIns="45720" rtlCol="0" anchor="ctr">
            <a:normAutofit/>
          </a:bodyPr>
          <a:lstStyle/>
          <a:p>
            <a:pPr defTabSz="914377">
              <a:lnSpc>
                <a:spcPct val="90000"/>
              </a:lnSpc>
              <a:spcBef>
                <a:spcPct val="0"/>
              </a:spcBef>
              <a:spcAft>
                <a:spcPts val="600"/>
              </a:spcAft>
            </a:pPr>
            <a:endParaRPr lang="en-US" kern="1200" dirty="0">
              <a:latin typeface="+mj-lt"/>
              <a:ea typeface="+mj-ea"/>
              <a:cs typeface="+mj-cs"/>
            </a:endParaRPr>
          </a:p>
        </p:txBody>
      </p:sp>
    </p:spTree>
    <p:extLst>
      <p:ext uri="{BB962C8B-B14F-4D97-AF65-F5344CB8AC3E}">
        <p14:creationId xmlns:p14="http://schemas.microsoft.com/office/powerpoint/2010/main" val="34882717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5AFB9F39-285C-FE4A-9CC6-6C8ABFC0ECD2}"/>
              </a:ext>
            </a:extLst>
          </p:cNvPr>
          <p:cNvSpPr>
            <a:spLocks noGrp="1"/>
          </p:cNvSpPr>
          <p:nvPr>
            <p:ph type="title"/>
          </p:nvPr>
        </p:nvSpPr>
        <p:spPr>
          <a:xfrm>
            <a:off x="841248" y="552289"/>
            <a:ext cx="3976496" cy="3900326"/>
          </a:xfrm>
        </p:spPr>
        <p:txBody>
          <a:bodyPr vert="horz" lIns="91440" tIns="45720" rIns="91440" bIns="45720" rtlCol="0" anchor="b">
            <a:normAutofit/>
          </a:bodyPr>
          <a:lstStyle/>
          <a:p>
            <a:r>
              <a:rPr lang="en-US" altLang="en-US" sz="5200" b="1" i="1" kern="1200">
                <a:solidFill>
                  <a:schemeClr val="tx1"/>
                </a:solidFill>
                <a:latin typeface="+mj-lt"/>
                <a:ea typeface="+mj-ea"/>
                <a:cs typeface="+mj-cs"/>
              </a:rPr>
              <a:t>“Keep putting blood in until blood stops coming out”</a:t>
            </a:r>
          </a:p>
        </p:txBody>
      </p:sp>
      <p:sp>
        <p:nvSpPr>
          <p:cNvPr id="41987" name="Text Placeholder 2">
            <a:extLst>
              <a:ext uri="{FF2B5EF4-FFF2-40B4-BE49-F238E27FC236}">
                <a16:creationId xmlns:a16="http://schemas.microsoft.com/office/drawing/2014/main" id="{7007A10D-152F-C448-9444-C85B7C1EF805}"/>
              </a:ext>
            </a:extLst>
          </p:cNvPr>
          <p:cNvSpPr>
            <a:spLocks noGrp="1"/>
          </p:cNvSpPr>
          <p:nvPr>
            <p:ph type="body" idx="1"/>
          </p:nvPr>
        </p:nvSpPr>
        <p:spPr>
          <a:xfrm>
            <a:off x="841248" y="4624330"/>
            <a:ext cx="3976496" cy="1521620"/>
          </a:xfrm>
        </p:spPr>
        <p:txBody>
          <a:bodyPr vert="horz" lIns="91440" tIns="45720" rIns="91440" bIns="45720" rtlCol="0">
            <a:normAutofit/>
          </a:bodyPr>
          <a:lstStyle/>
          <a:p>
            <a:r>
              <a:rPr lang="en-US" altLang="en-US" kern="1200">
                <a:solidFill>
                  <a:schemeClr val="tx1"/>
                </a:solidFill>
                <a:latin typeface="+mn-lt"/>
                <a:ea typeface="+mn-ea"/>
                <a:cs typeface="+mn-cs"/>
              </a:rPr>
              <a:t>Stephanie Martin, DO</a:t>
            </a:r>
          </a:p>
        </p:txBody>
      </p:sp>
      <p:pic>
        <p:nvPicPr>
          <p:cNvPr id="4" name="Picture 2" descr="rbcs">
            <a:extLst>
              <a:ext uri="{FF2B5EF4-FFF2-40B4-BE49-F238E27FC236}">
                <a16:creationId xmlns:a16="http://schemas.microsoft.com/office/drawing/2014/main" id="{EB383DE1-093B-0140-B642-D4A4885668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906" b="2"/>
          <a:stretch/>
        </p:blipFill>
        <p:spPr bwMode="auto">
          <a:xfrm>
            <a:off x="5374491" y="557189"/>
            <a:ext cx="5788326" cy="55768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9724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itle 1"/>
          <p:cNvSpPr>
            <a:spLocks noGrp="1"/>
          </p:cNvSpPr>
          <p:nvPr>
            <p:ph type="title"/>
          </p:nvPr>
        </p:nvSpPr>
        <p:spPr/>
        <p:txBody>
          <a:bodyPr/>
          <a:lstStyle/>
          <a:p>
            <a:pPr algn="l"/>
            <a:r>
              <a:rPr lang="en-US" dirty="0"/>
              <a:t>Response:  Surgical</a:t>
            </a:r>
          </a:p>
        </p:txBody>
      </p:sp>
      <p:graphicFrame>
        <p:nvGraphicFramePr>
          <p:cNvPr id="5130" name="Content Placeholder 2">
            <a:extLst>
              <a:ext uri="{FF2B5EF4-FFF2-40B4-BE49-F238E27FC236}">
                <a16:creationId xmlns:a16="http://schemas.microsoft.com/office/drawing/2014/main" id="{2264B96B-69A9-471E-92AA-364009B35A0A}"/>
              </a:ext>
            </a:extLst>
          </p:cNvPr>
          <p:cNvGraphicFramePr>
            <a:graphicFrameLocks noGrp="1"/>
          </p:cNvGraphicFramePr>
          <p:nvPr>
            <p:ph idx="4294967295"/>
            <p:extLst>
              <p:ext uri="{D42A27DB-BD31-4B8C-83A1-F6EECF244321}">
                <p14:modId xmlns:p14="http://schemas.microsoft.com/office/powerpoint/2010/main" val="4228867076"/>
              </p:ext>
            </p:extLst>
          </p:nvPr>
        </p:nvGraphicFramePr>
        <p:xfrm>
          <a:off x="838200" y="1277485"/>
          <a:ext cx="10515600" cy="4945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80630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ynch-fig1a.jpg"/>
          <p:cNvPicPr>
            <a:picLocks noGrp="1" noChangeAspect="1"/>
          </p:cNvPicPr>
          <p:nvPr>
            <p:ph idx="1"/>
          </p:nvPr>
        </p:nvPicPr>
        <p:blipFill rotWithShape="1">
          <a:blip r:embed="rId3" cstate="print"/>
          <a:srcRect t="18964" b="5037"/>
          <a:stretch/>
        </p:blipFill>
        <p:spPr>
          <a:xfrm>
            <a:off x="20" y="1282"/>
            <a:ext cx="12191980" cy="6856718"/>
          </a:xfrm>
          <a:prstGeom prst="rect">
            <a:avLst/>
          </a:prstGeom>
        </p:spPr>
      </p:pic>
    </p:spTree>
    <p:extLst>
      <p:ext uri="{BB962C8B-B14F-4D97-AF65-F5344CB8AC3E}">
        <p14:creationId xmlns:p14="http://schemas.microsoft.com/office/powerpoint/2010/main" val="36298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E0F2C4-B8BC-B9EB-2908-BCAE54F5F803}"/>
              </a:ext>
            </a:extLst>
          </p:cNvPr>
          <p:cNvSpPr>
            <a:spLocks noGrp="1"/>
          </p:cNvSpPr>
          <p:nvPr>
            <p:ph type="title"/>
          </p:nvPr>
        </p:nvSpPr>
        <p:spPr/>
        <p:txBody>
          <a:bodyPr>
            <a:normAutofit/>
          </a:bodyPr>
          <a:lstStyle/>
          <a:p>
            <a:r>
              <a:rPr lang="en-US" dirty="0"/>
              <a:t>Quick Reference: Oxyhemoglobin Curve</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aphicFrame>
        <p:nvGraphicFramePr>
          <p:cNvPr id="2" name="Content Placeholder 4">
            <a:extLst>
              <a:ext uri="{FF2B5EF4-FFF2-40B4-BE49-F238E27FC236}">
                <a16:creationId xmlns:a16="http://schemas.microsoft.com/office/drawing/2014/main" id="{5ABE0E7B-3D83-9C5B-72DD-4D801F8C8539}"/>
              </a:ext>
            </a:extLst>
          </p:cNvPr>
          <p:cNvGraphicFramePr>
            <a:graphicFrameLocks noGrp="1"/>
          </p:cNvGraphicFramePr>
          <p:nvPr>
            <p:ph idx="1"/>
            <p:extLst>
              <p:ext uri="{D42A27DB-BD31-4B8C-83A1-F6EECF244321}">
                <p14:modId xmlns:p14="http://schemas.microsoft.com/office/powerpoint/2010/main" val="2686630951"/>
              </p:ext>
            </p:extLst>
          </p:nvPr>
        </p:nvGraphicFramePr>
        <p:xfrm>
          <a:off x="838200" y="1825625"/>
          <a:ext cx="10515266" cy="3889374"/>
        </p:xfrm>
        <a:graphic>
          <a:graphicData uri="http://schemas.openxmlformats.org/drawingml/2006/table">
            <a:tbl>
              <a:tblPr firstRow="1" bandRow="1">
                <a:tableStyleId>{17292A2E-F333-43FB-9621-5CBBE7FDCDCB}</a:tableStyleId>
              </a:tblPr>
              <a:tblGrid>
                <a:gridCol w="5257633">
                  <a:extLst>
                    <a:ext uri="{9D8B030D-6E8A-4147-A177-3AD203B41FA5}">
                      <a16:colId xmlns:a16="http://schemas.microsoft.com/office/drawing/2014/main" val="20000"/>
                    </a:ext>
                  </a:extLst>
                </a:gridCol>
                <a:gridCol w="5257633">
                  <a:extLst>
                    <a:ext uri="{9D8B030D-6E8A-4147-A177-3AD203B41FA5}">
                      <a16:colId xmlns:a16="http://schemas.microsoft.com/office/drawing/2014/main" val="20001"/>
                    </a:ext>
                  </a:extLst>
                </a:gridCol>
              </a:tblGrid>
              <a:tr h="1126152">
                <a:tc>
                  <a:txBody>
                    <a:bodyPr/>
                    <a:lstStyle/>
                    <a:p>
                      <a:pPr algn="ctr"/>
                      <a:r>
                        <a:rPr lang="en-US" sz="3600" dirty="0"/>
                        <a:t>PaO</a:t>
                      </a:r>
                      <a:r>
                        <a:rPr lang="en-US" sz="3600" baseline="-25000" dirty="0"/>
                        <a:t>2</a:t>
                      </a:r>
                      <a:r>
                        <a:rPr lang="en-US" sz="3600" baseline="0" dirty="0"/>
                        <a:t> mmHg</a:t>
                      </a:r>
                      <a:endParaRPr lang="en-US" sz="3600" baseline="-25000" dirty="0"/>
                    </a:p>
                  </a:txBody>
                  <a:tcPr marL="489734" marR="489734"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SpO</a:t>
                      </a:r>
                      <a:r>
                        <a:rPr lang="en-US" sz="3600" baseline="-25000" dirty="0"/>
                        <a:t>2</a:t>
                      </a:r>
                      <a:r>
                        <a:rPr lang="en-US" sz="3600" baseline="0" dirty="0"/>
                        <a:t> %</a:t>
                      </a:r>
                      <a:endParaRPr lang="en-US" sz="3600" baseline="-25000" dirty="0"/>
                    </a:p>
                  </a:txBody>
                  <a:tcPr marL="489734" marR="489734"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21074">
                <a:tc>
                  <a:txBody>
                    <a:bodyPr/>
                    <a:lstStyle/>
                    <a:p>
                      <a:pPr algn="ctr"/>
                      <a:r>
                        <a:rPr lang="en-US" sz="4000" b="0" dirty="0"/>
                        <a:t>40</a:t>
                      </a:r>
                    </a:p>
                  </a:txBody>
                  <a:tcPr marL="489734" marR="489734"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0" dirty="0"/>
                        <a:t>70</a:t>
                      </a:r>
                    </a:p>
                  </a:txBody>
                  <a:tcPr marL="489734" marR="489734"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21074">
                <a:tc>
                  <a:txBody>
                    <a:bodyPr/>
                    <a:lstStyle/>
                    <a:p>
                      <a:pPr algn="ctr"/>
                      <a:r>
                        <a:rPr lang="en-US" sz="4000" b="0" dirty="0"/>
                        <a:t>50</a:t>
                      </a:r>
                    </a:p>
                  </a:txBody>
                  <a:tcPr marL="489734" marR="489734"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0" dirty="0"/>
                        <a:t>80</a:t>
                      </a:r>
                    </a:p>
                  </a:txBody>
                  <a:tcPr marL="489734" marR="489734"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21074">
                <a:tc>
                  <a:txBody>
                    <a:bodyPr/>
                    <a:lstStyle/>
                    <a:p>
                      <a:pPr algn="ctr"/>
                      <a:r>
                        <a:rPr lang="en-US" sz="4000" b="0" dirty="0"/>
                        <a:t>60</a:t>
                      </a:r>
                    </a:p>
                  </a:txBody>
                  <a:tcPr marL="489734" marR="489734"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0" dirty="0"/>
                        <a:t>90</a:t>
                      </a:r>
                    </a:p>
                  </a:txBody>
                  <a:tcPr marL="489734" marR="489734" marT="34295" marB="342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645652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B8C5C046-AE38-9C60-74C6-C9A8ADA1EB08}"/>
              </a:ext>
            </a:extLst>
          </p:cNvPr>
          <p:cNvSpPr txBox="1">
            <a:spLocks/>
          </p:cNvSpPr>
          <p:nvPr/>
        </p:nvSpPr>
        <p:spPr>
          <a:xfrm>
            <a:off x="1033382" y="5437465"/>
            <a:ext cx="10797591" cy="978729"/>
          </a:xfrm>
          <a:prstGeom prst="rect">
            <a:avLst/>
          </a:prstGeom>
          <a:noFill/>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baseline="0" dirty="0" smtClean="0">
                <a:solidFill>
                  <a:schemeClr val="bg1"/>
                </a:solidFill>
                <a:latin typeface="+mj-lt"/>
                <a:ea typeface="Montserrat ExtraBold" charset="0"/>
                <a:cs typeface="Montserrat ExtraBol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A09E"/>
                </a:solidFill>
                <a:effectLst/>
                <a:uLnTx/>
                <a:uFillTx/>
                <a:latin typeface="Arquitecta Medium"/>
                <a:cs typeface="Montserrat ExtraBold" charset="0"/>
              </a:rPr>
              <a:t> Cardiac Disease</a:t>
            </a:r>
          </a:p>
        </p:txBody>
      </p:sp>
    </p:spTree>
    <p:extLst>
      <p:ext uri="{BB962C8B-B14F-4D97-AF65-F5344CB8AC3E}">
        <p14:creationId xmlns:p14="http://schemas.microsoft.com/office/powerpoint/2010/main" val="11483733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06FB7-2DC1-9156-8DA5-D9A37B621C21}"/>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492096A-6B6B-BDE8-C094-AAE94CB275D5}"/>
              </a:ext>
            </a:extLst>
          </p:cNvPr>
          <p:cNvPicPr>
            <a:picLocks noGrp="1" noChangeAspect="1"/>
          </p:cNvPicPr>
          <p:nvPr>
            <p:ph type="pic" sz="quarter" idx="10"/>
          </p:nvPr>
        </p:nvPicPr>
        <p:blipFill>
          <a:blip r:embed="rId2"/>
          <a:srcRect/>
          <a:stretch>
            <a:fillRect/>
          </a:stretch>
        </p:blipFill>
        <p:spPr>
          <a:prstGeom prst="rect">
            <a:avLst/>
          </a:prstGeom>
        </p:spPr>
      </p:pic>
      <p:sp>
        <p:nvSpPr>
          <p:cNvPr id="3" name="Slide Number Placeholder 2">
            <a:extLst>
              <a:ext uri="{FF2B5EF4-FFF2-40B4-BE49-F238E27FC236}">
                <a16:creationId xmlns:a16="http://schemas.microsoft.com/office/drawing/2014/main" id="{D180AC6D-6E0D-5B3A-4B5B-581E98117647}"/>
              </a:ext>
            </a:extLst>
          </p:cNvPr>
          <p:cNvSpPr>
            <a:spLocks noGrp="1"/>
          </p:cNvSpPr>
          <p:nvPr>
            <p:ph type="sldNum" sz="quarter" idx="4"/>
          </p:nvPr>
        </p:nvSpPr>
        <p:spPr/>
        <p:txBody>
          <a:bodyPr/>
          <a:lstStyle/>
          <a:p>
            <a:endParaRPr lang="en-US" dirty="0"/>
          </a:p>
        </p:txBody>
      </p:sp>
      <p:sp>
        <p:nvSpPr>
          <p:cNvPr id="4" name="Text Placeholder 3">
            <a:extLst>
              <a:ext uri="{FF2B5EF4-FFF2-40B4-BE49-F238E27FC236}">
                <a16:creationId xmlns:a16="http://schemas.microsoft.com/office/drawing/2014/main" id="{514B6E1D-60FF-93DC-B2CF-B894DB720C2B}"/>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76FD2EAC-FDF5-A20F-D3E2-6F64C3A1DB5E}"/>
              </a:ext>
            </a:extLst>
          </p:cNvPr>
          <p:cNvSpPr>
            <a:spLocks noGrp="1"/>
          </p:cNvSpPr>
          <p:nvPr>
            <p:ph type="body" sz="quarter" idx="12"/>
          </p:nvPr>
        </p:nvSpPr>
        <p:spPr/>
        <p:txBody>
          <a:bodyPr/>
          <a:lstStyle/>
          <a:p>
            <a:r>
              <a:rPr lang="en-US" sz="6000" kern="1200" dirty="0">
                <a:solidFill>
                  <a:srgbClr val="FFFFFF"/>
                </a:solidFill>
                <a:latin typeface="+mj-lt"/>
                <a:ea typeface="+mj-ea"/>
                <a:cs typeface="+mj-cs"/>
              </a:rPr>
              <a:t>Predicting Pregnancy Risk</a:t>
            </a:r>
            <a:endParaRPr lang="en-US" dirty="0"/>
          </a:p>
        </p:txBody>
      </p:sp>
    </p:spTree>
    <p:extLst>
      <p:ext uri="{BB962C8B-B14F-4D97-AF65-F5344CB8AC3E}">
        <p14:creationId xmlns:p14="http://schemas.microsoft.com/office/powerpoint/2010/main" val="354462625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66AE45-980C-13FD-D7AA-4FE677FBE0CD}"/>
              </a:ext>
            </a:extLst>
          </p:cNvPr>
          <p:cNvSpPr>
            <a:spLocks noGrp="1"/>
          </p:cNvSpPr>
          <p:nvPr>
            <p:ph type="title"/>
          </p:nvPr>
        </p:nvSpPr>
        <p:spPr/>
        <p:txBody>
          <a:bodyPr/>
          <a:lstStyle/>
          <a:p>
            <a:r>
              <a:rPr lang="en-US" sz="3600" kern="1200" dirty="0">
                <a:solidFill>
                  <a:srgbClr val="FFFFFF"/>
                </a:solidFill>
                <a:latin typeface="+mj-lt"/>
                <a:ea typeface="+mj-ea"/>
                <a:cs typeface="+mj-cs"/>
              </a:rPr>
              <a:t>New York Heart Association Classification</a:t>
            </a:r>
            <a:endParaRPr lang="en-US" dirty="0"/>
          </a:p>
        </p:txBody>
      </p:sp>
      <p:graphicFrame>
        <p:nvGraphicFramePr>
          <p:cNvPr id="9" name="Content Placeholder 3">
            <a:extLst>
              <a:ext uri="{FF2B5EF4-FFF2-40B4-BE49-F238E27FC236}">
                <a16:creationId xmlns:a16="http://schemas.microsoft.com/office/drawing/2014/main" id="{FD30983D-78E4-C2DA-16F4-C6EB6F900D2A}"/>
              </a:ext>
            </a:extLst>
          </p:cNvPr>
          <p:cNvGraphicFramePr>
            <a:graphicFrameLocks noGrp="1"/>
          </p:cNvGraphicFramePr>
          <p:nvPr>
            <p:ph idx="1"/>
            <p:extLst>
              <p:ext uri="{D42A27DB-BD31-4B8C-83A1-F6EECF244321}">
                <p14:modId xmlns:p14="http://schemas.microsoft.com/office/powerpoint/2010/main" val="511505181"/>
              </p:ext>
            </p:extLst>
          </p:nvPr>
        </p:nvGraphicFramePr>
        <p:xfrm>
          <a:off x="432225" y="1050538"/>
          <a:ext cx="11327549" cy="5112525"/>
        </p:xfrm>
        <a:graphic>
          <a:graphicData uri="http://schemas.openxmlformats.org/drawingml/2006/table">
            <a:tbl>
              <a:tblPr firstRow="1" bandRow="1">
                <a:noFill/>
                <a:tableStyleId>{5A111915-BE36-4E01-A7E5-04B1672EAD32}</a:tableStyleId>
              </a:tblPr>
              <a:tblGrid>
                <a:gridCol w="1427379">
                  <a:extLst>
                    <a:ext uri="{9D8B030D-6E8A-4147-A177-3AD203B41FA5}">
                      <a16:colId xmlns:a16="http://schemas.microsoft.com/office/drawing/2014/main" val="20000"/>
                    </a:ext>
                  </a:extLst>
                </a:gridCol>
                <a:gridCol w="9900170">
                  <a:extLst>
                    <a:ext uri="{9D8B030D-6E8A-4147-A177-3AD203B41FA5}">
                      <a16:colId xmlns:a16="http://schemas.microsoft.com/office/drawing/2014/main" val="20001"/>
                    </a:ext>
                  </a:extLst>
                </a:gridCol>
              </a:tblGrid>
              <a:tr h="722663">
                <a:tc>
                  <a:txBody>
                    <a:bodyPr/>
                    <a:lstStyle/>
                    <a:p>
                      <a:r>
                        <a:rPr lang="en-US" sz="3600" b="0" cap="none" spc="0">
                          <a:solidFill>
                            <a:schemeClr val="tx1"/>
                          </a:solidFill>
                        </a:rPr>
                        <a:t>Grade</a:t>
                      </a:r>
                    </a:p>
                  </a:txBody>
                  <a:tcPr marL="80321" marR="80321" marT="69382" marB="16064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b="0" cap="none" spc="0">
                          <a:solidFill>
                            <a:schemeClr val="tx1"/>
                          </a:solidFill>
                        </a:rPr>
                        <a:t>Symptoms</a:t>
                      </a:r>
                    </a:p>
                  </a:txBody>
                  <a:tcPr marL="80321" marR="80321" marT="69382" marB="16064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36853">
                <a:tc>
                  <a:txBody>
                    <a:bodyPr/>
                    <a:lstStyle/>
                    <a:p>
                      <a:r>
                        <a:rPr lang="en-US" sz="2800" cap="none" spc="0">
                          <a:solidFill>
                            <a:schemeClr val="tx1"/>
                          </a:solidFill>
                        </a:rPr>
                        <a:t>Grade I</a:t>
                      </a:r>
                    </a:p>
                  </a:txBody>
                  <a:tcPr marL="80321" marR="80321" marT="69382" marB="1606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cap="none" spc="0">
                          <a:solidFill>
                            <a:schemeClr val="tx1"/>
                          </a:solidFill>
                        </a:rPr>
                        <a:t>Patients have no limitations of physical exercise, ordinary</a:t>
                      </a:r>
                      <a:r>
                        <a:rPr lang="en-US" sz="2800" cap="none" spc="0" baseline="0">
                          <a:solidFill>
                            <a:schemeClr val="tx1"/>
                          </a:solidFill>
                        </a:rPr>
                        <a:t> </a:t>
                      </a:r>
                      <a:r>
                        <a:rPr lang="en-US" sz="2800" cap="none" spc="0">
                          <a:solidFill>
                            <a:schemeClr val="tx1"/>
                          </a:solidFill>
                        </a:rPr>
                        <a:t>activity does not cause undue fatigue, palpitations, dyspnea or angina.</a:t>
                      </a:r>
                    </a:p>
                  </a:txBody>
                  <a:tcPr marL="80321" marR="80321" marT="69382" marB="1606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36853">
                <a:tc>
                  <a:txBody>
                    <a:bodyPr/>
                    <a:lstStyle/>
                    <a:p>
                      <a:r>
                        <a:rPr lang="en-US" sz="2800" cap="none" spc="0">
                          <a:solidFill>
                            <a:schemeClr val="tx1"/>
                          </a:solidFill>
                        </a:rPr>
                        <a:t>Grade II</a:t>
                      </a:r>
                    </a:p>
                  </a:txBody>
                  <a:tcPr marL="80321" marR="80321" marT="69382" marB="1606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800" cap="none" spc="0">
                          <a:solidFill>
                            <a:schemeClr val="tx1"/>
                          </a:solidFill>
                        </a:rPr>
                        <a:t>Patients have slight limitations of physical exercise, ordinary activity results in fatigue, palpitations, dyspnea or angina. </a:t>
                      </a:r>
                    </a:p>
                  </a:txBody>
                  <a:tcPr marL="80321" marR="80321" marT="69382" marB="1606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936853">
                <a:tc>
                  <a:txBody>
                    <a:bodyPr/>
                    <a:lstStyle/>
                    <a:p>
                      <a:r>
                        <a:rPr lang="en-US" sz="2800" cap="none" spc="0">
                          <a:solidFill>
                            <a:schemeClr val="tx1"/>
                          </a:solidFill>
                        </a:rPr>
                        <a:t>Grade III</a:t>
                      </a:r>
                    </a:p>
                  </a:txBody>
                  <a:tcPr marL="80321" marR="80321" marT="69382" marB="1606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cap="none" spc="0" dirty="0">
                          <a:solidFill>
                            <a:schemeClr val="tx1"/>
                          </a:solidFill>
                        </a:rPr>
                        <a:t>Patients have marked limitations of physical activity, less than ordinary activity causes symptoms</a:t>
                      </a:r>
                    </a:p>
                  </a:txBody>
                  <a:tcPr marL="80321" marR="80321" marT="69382" marB="1606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5568">
                <a:tc>
                  <a:txBody>
                    <a:bodyPr/>
                    <a:lstStyle/>
                    <a:p>
                      <a:r>
                        <a:rPr lang="en-US" sz="2800" cap="none" spc="0">
                          <a:solidFill>
                            <a:schemeClr val="tx1"/>
                          </a:solidFill>
                        </a:rPr>
                        <a:t>Grade IV</a:t>
                      </a:r>
                    </a:p>
                  </a:txBody>
                  <a:tcPr marL="80321" marR="80321" marT="69382" marB="1606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cap="none" spc="0" dirty="0">
                          <a:solidFill>
                            <a:schemeClr val="tx1"/>
                          </a:solidFill>
                        </a:rPr>
                        <a:t>Patients have an inability to carry on physical activity, without symptoms</a:t>
                      </a:r>
                    </a:p>
                  </a:txBody>
                  <a:tcPr marL="80321" marR="80321" marT="69382" marB="1606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553295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C7BA5-77F5-2187-E894-B963FAA61A8B}"/>
              </a:ext>
            </a:extLst>
          </p:cNvPr>
          <p:cNvSpPr>
            <a:spLocks noGrp="1"/>
          </p:cNvSpPr>
          <p:nvPr>
            <p:ph type="title"/>
          </p:nvPr>
        </p:nvSpPr>
        <p:spPr/>
        <p:txBody>
          <a:bodyPr/>
          <a:lstStyle/>
          <a:p>
            <a:r>
              <a:rPr lang="en-US" dirty="0" err="1"/>
              <a:t>mWHO</a:t>
            </a:r>
            <a:r>
              <a:rPr lang="en-US" dirty="0"/>
              <a:t> Class I</a:t>
            </a:r>
          </a:p>
        </p:txBody>
      </p:sp>
      <p:graphicFrame>
        <p:nvGraphicFramePr>
          <p:cNvPr id="6" name="Content Placeholder 5">
            <a:extLst>
              <a:ext uri="{FF2B5EF4-FFF2-40B4-BE49-F238E27FC236}">
                <a16:creationId xmlns:a16="http://schemas.microsoft.com/office/drawing/2014/main" id="{FADE1F74-BA49-E74B-0673-C383A79AC13E}"/>
              </a:ext>
            </a:extLst>
          </p:cNvPr>
          <p:cNvGraphicFramePr>
            <a:graphicFrameLocks noGrp="1"/>
          </p:cNvGraphicFramePr>
          <p:nvPr>
            <p:ph idx="4294967295"/>
            <p:extLst>
              <p:ext uri="{D42A27DB-BD31-4B8C-83A1-F6EECF244321}">
                <p14:modId xmlns:p14="http://schemas.microsoft.com/office/powerpoint/2010/main" val="1438227706"/>
              </p:ext>
            </p:extLst>
          </p:nvPr>
        </p:nvGraphicFramePr>
        <p:xfrm>
          <a:off x="432346" y="1006853"/>
          <a:ext cx="11327550" cy="4844293"/>
        </p:xfrm>
        <a:graphic>
          <a:graphicData uri="http://schemas.openxmlformats.org/drawingml/2006/table">
            <a:tbl>
              <a:tblPr firstRow="1" bandRow="1">
                <a:tableStyleId>{F5AB1C69-6EDB-4FF4-983F-18BD219EF322}</a:tableStyleId>
              </a:tblPr>
              <a:tblGrid>
                <a:gridCol w="2248698">
                  <a:extLst>
                    <a:ext uri="{9D8B030D-6E8A-4147-A177-3AD203B41FA5}">
                      <a16:colId xmlns:a16="http://schemas.microsoft.com/office/drawing/2014/main" val="924369273"/>
                    </a:ext>
                  </a:extLst>
                </a:gridCol>
                <a:gridCol w="9078852">
                  <a:extLst>
                    <a:ext uri="{9D8B030D-6E8A-4147-A177-3AD203B41FA5}">
                      <a16:colId xmlns:a16="http://schemas.microsoft.com/office/drawing/2014/main" val="3175776189"/>
                    </a:ext>
                  </a:extLst>
                </a:gridCol>
              </a:tblGrid>
              <a:tr h="598715">
                <a:tc>
                  <a:txBody>
                    <a:bodyPr/>
                    <a:lstStyle/>
                    <a:p>
                      <a:endParaRPr lang="en-US" sz="2800" b="1" cap="all" spc="150" dirty="0">
                        <a:solidFill>
                          <a:schemeClr val="bg1"/>
                        </a:solidFill>
                      </a:endParaRPr>
                    </a:p>
                  </a:txBody>
                  <a:tcPr marL="242375" marR="181781" marT="121187" marB="121187"/>
                </a:tc>
                <a:tc>
                  <a:txBody>
                    <a:bodyPr/>
                    <a:lstStyle/>
                    <a:p>
                      <a:r>
                        <a:rPr lang="en-US" sz="2800" b="1" cap="none" spc="150" dirty="0">
                          <a:solidFill>
                            <a:schemeClr val="bg1"/>
                          </a:solidFill>
                        </a:rPr>
                        <a:t>Pregnancy Risk By Medical Condition</a:t>
                      </a:r>
                    </a:p>
                  </a:txBody>
                  <a:tcPr marL="242375" marR="181781" marT="121187" marB="121187"/>
                </a:tc>
                <a:extLst>
                  <a:ext uri="{0D108BD9-81ED-4DB2-BD59-A6C34878D82A}">
                    <a16:rowId xmlns:a16="http://schemas.microsoft.com/office/drawing/2014/main" val="912427150"/>
                  </a:ext>
                </a:extLst>
              </a:tr>
              <a:tr h="902323">
                <a:tc>
                  <a:txBody>
                    <a:bodyPr/>
                    <a:lstStyle/>
                    <a:p>
                      <a:endParaRPr lang="en-US" sz="2400" cap="none" spc="0" dirty="0">
                        <a:solidFill>
                          <a:schemeClr val="tx1"/>
                        </a:solidFill>
                      </a:endParaRPr>
                    </a:p>
                  </a:txBody>
                  <a:tcPr marL="242375" marR="181781" marT="121187" marB="121187"/>
                </a:tc>
                <a:tc>
                  <a:txBody>
                    <a:bodyPr/>
                    <a:lstStyle/>
                    <a:p>
                      <a:r>
                        <a:rPr lang="en-US" sz="2400" cap="none" spc="0" dirty="0">
                          <a:solidFill>
                            <a:schemeClr val="tx1"/>
                          </a:solidFill>
                        </a:rPr>
                        <a:t>No detectable increased risk of maternal mortality</a:t>
                      </a:r>
                    </a:p>
                    <a:p>
                      <a:endParaRPr lang="en-US" sz="2400" cap="none" spc="0" dirty="0">
                        <a:solidFill>
                          <a:schemeClr val="tx1"/>
                        </a:solidFill>
                      </a:endParaRPr>
                    </a:p>
                    <a:p>
                      <a:r>
                        <a:rPr lang="en-US" sz="2400" cap="none" spc="0" dirty="0">
                          <a:solidFill>
                            <a:schemeClr val="tx1"/>
                          </a:solidFill>
                        </a:rPr>
                        <a:t>MACE 2-5%</a:t>
                      </a:r>
                    </a:p>
                  </a:txBody>
                  <a:tcPr marL="242375" marR="181781" marT="121187" marB="121187"/>
                </a:tc>
                <a:extLst>
                  <a:ext uri="{0D108BD9-81ED-4DB2-BD59-A6C34878D82A}">
                    <a16:rowId xmlns:a16="http://schemas.microsoft.com/office/drawing/2014/main" val="1611920228"/>
                  </a:ext>
                </a:extLst>
              </a:tr>
              <a:tr h="611971">
                <a:tc>
                  <a:txBody>
                    <a:bodyPr/>
                    <a:lstStyle/>
                    <a:p>
                      <a:r>
                        <a:rPr lang="en-US" sz="2400" cap="none" spc="0">
                          <a:solidFill>
                            <a:schemeClr val="tx1"/>
                          </a:solidFill>
                        </a:rPr>
                        <a:t>Follow up</a:t>
                      </a:r>
                    </a:p>
                  </a:txBody>
                  <a:tcPr marL="242375" marR="181781" marT="121187" marB="121187"/>
                </a:tc>
                <a:tc>
                  <a:txBody>
                    <a:bodyPr/>
                    <a:lstStyle/>
                    <a:p>
                      <a:r>
                        <a:rPr lang="en-US" sz="2400" cap="none" spc="0" dirty="0">
                          <a:solidFill>
                            <a:schemeClr val="tx1"/>
                          </a:solidFill>
                        </a:rPr>
                        <a:t>Cardiology evaluation once or twice during pregnancy</a:t>
                      </a:r>
                    </a:p>
                  </a:txBody>
                  <a:tcPr marL="242375" marR="181781" marT="121187" marB="121187"/>
                </a:tc>
                <a:extLst>
                  <a:ext uri="{0D108BD9-81ED-4DB2-BD59-A6C34878D82A}">
                    <a16:rowId xmlns:a16="http://schemas.microsoft.com/office/drawing/2014/main" val="936470785"/>
                  </a:ext>
                </a:extLst>
              </a:tr>
              <a:tr h="1706372">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400" b="0" u="none" strike="noStrike" cap="none" spc="0" normalizeH="0" baseline="0" dirty="0">
                          <a:ln>
                            <a:noFill/>
                          </a:ln>
                          <a:solidFill>
                            <a:schemeClr val="tx1"/>
                          </a:solidFill>
                          <a:effectLst/>
                          <a:sym typeface="Arial" panose="020B0604020202020204" pitchFamily="34" charset="0"/>
                        </a:rPr>
                        <a:t>Examples</a:t>
                      </a:r>
                      <a:endParaRPr kumimoji="0" lang="en-US" altLang="en-US" sz="2400" b="0" i="0" u="none" strike="noStrike" cap="none" spc="0" normalizeH="0" baseline="0" dirty="0">
                        <a:ln>
                          <a:noFill/>
                        </a:ln>
                        <a:solidFill>
                          <a:schemeClr val="tx1"/>
                        </a:solidFill>
                        <a:effectLst/>
                        <a:latin typeface="+mn-lt"/>
                        <a:ea typeface="Times New Roman" panose="02020603050405020304" pitchFamily="18" charset="0"/>
                        <a:cs typeface="TimesNewRomanPS-BoldMT"/>
                        <a:sym typeface="Arial" panose="020B0604020202020204" pitchFamily="34" charset="0"/>
                      </a:endParaRPr>
                    </a:p>
                  </a:txBody>
                  <a:tcPr marL="242375" marR="181781" marT="121187" marB="121187" anchor="ct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400" b="0" u="none" strike="noStrike" cap="none" spc="0" normalizeH="0" baseline="0" dirty="0">
                          <a:ln>
                            <a:noFill/>
                          </a:ln>
                          <a:solidFill>
                            <a:schemeClr val="tx1"/>
                          </a:solidFill>
                          <a:effectLst/>
                          <a:sym typeface="Arial" panose="020B0604020202020204" pitchFamily="34" charset="0"/>
                        </a:rPr>
                        <a:t>Uncomplicated, small/mild pulmonary stenosis, PDA, mitral valve prolapse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400" b="0" u="none" strike="noStrike" cap="none" spc="0" normalizeH="0" baseline="0" dirty="0">
                          <a:ln>
                            <a:noFill/>
                          </a:ln>
                          <a:solidFill>
                            <a:schemeClr val="tx1"/>
                          </a:solidFill>
                          <a:effectLst/>
                          <a:sym typeface="Arial" panose="020B0604020202020204" pitchFamily="34" charset="0"/>
                        </a:rPr>
                        <a:t>Successfully repaired simple lesions (ASD, VSD, PDA, anomalous pulmonary venous drainage).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400" b="0" u="none" strike="noStrike" cap="none" spc="0" normalizeH="0" baseline="0" dirty="0">
                          <a:ln>
                            <a:noFill/>
                          </a:ln>
                          <a:solidFill>
                            <a:schemeClr val="tx1"/>
                          </a:solidFill>
                          <a:effectLst/>
                          <a:sym typeface="Arial" panose="020B0604020202020204" pitchFamily="34" charset="0"/>
                        </a:rPr>
                        <a:t>Atrial or ventricular ectopic beats, isolated</a:t>
                      </a:r>
                      <a:endParaRPr kumimoji="0" lang="en-US" altLang="en-US" sz="2400" b="1" i="1" u="none" strike="noStrike" cap="none" spc="0" normalizeH="0" baseline="0" dirty="0">
                        <a:ln>
                          <a:noFill/>
                        </a:ln>
                        <a:solidFill>
                          <a:schemeClr val="tx1"/>
                        </a:solidFill>
                        <a:effectLst/>
                        <a:latin typeface="+mn-lt"/>
                        <a:ea typeface="Times New Roman" panose="02020603050405020304" pitchFamily="18" charset="0"/>
                        <a:cs typeface="TimesNewRomanPS-BoldMT"/>
                        <a:sym typeface="Arial" panose="020B0604020202020204" pitchFamily="34" charset="0"/>
                      </a:endParaRPr>
                    </a:p>
                  </a:txBody>
                  <a:tcPr marL="242375" marR="181781" marT="121187" marB="121187"/>
                </a:tc>
                <a:extLst>
                  <a:ext uri="{0D108BD9-81ED-4DB2-BD59-A6C34878D82A}">
                    <a16:rowId xmlns:a16="http://schemas.microsoft.com/office/drawing/2014/main" val="4007628521"/>
                  </a:ext>
                </a:extLst>
              </a:tr>
            </a:tbl>
          </a:graphicData>
        </a:graphic>
      </p:graphicFrame>
      <p:sp>
        <p:nvSpPr>
          <p:cNvPr id="5" name="TextBox 4">
            <a:extLst>
              <a:ext uri="{FF2B5EF4-FFF2-40B4-BE49-F238E27FC236}">
                <a16:creationId xmlns:a16="http://schemas.microsoft.com/office/drawing/2014/main" id="{02AC7D6B-D623-1F9C-2785-CD5E7CF00BA9}"/>
              </a:ext>
            </a:extLst>
          </p:cNvPr>
          <p:cNvSpPr txBox="1"/>
          <p:nvPr/>
        </p:nvSpPr>
        <p:spPr>
          <a:xfrm>
            <a:off x="2739573" y="6076949"/>
            <a:ext cx="6423660" cy="523220"/>
          </a:xfrm>
          <a:prstGeom prst="rect">
            <a:avLst/>
          </a:prstGeom>
          <a:solidFill>
            <a:schemeClr val="accent2"/>
          </a:solidFill>
        </p:spPr>
        <p:txBody>
          <a:bodyPr wrap="square" rtlCol="0">
            <a:spAutoFit/>
          </a:bodyPr>
          <a:lstStyle/>
          <a:p>
            <a:pPr algn="ctr"/>
            <a:r>
              <a:rPr lang="en-US" sz="2800" dirty="0">
                <a:solidFill>
                  <a:schemeClr val="bg1"/>
                </a:solidFill>
              </a:rPr>
              <a:t>MACE = Major Adverse Cardiac Event</a:t>
            </a:r>
          </a:p>
        </p:txBody>
      </p:sp>
    </p:spTree>
    <p:extLst>
      <p:ext uri="{BB962C8B-B14F-4D97-AF65-F5344CB8AC3E}">
        <p14:creationId xmlns:p14="http://schemas.microsoft.com/office/powerpoint/2010/main" val="45439020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D192-FDD5-574E-4118-F1155E4682A7}"/>
              </a:ext>
            </a:extLst>
          </p:cNvPr>
          <p:cNvSpPr>
            <a:spLocks noGrp="1"/>
          </p:cNvSpPr>
          <p:nvPr>
            <p:ph type="title"/>
          </p:nvPr>
        </p:nvSpPr>
        <p:spPr/>
        <p:txBody>
          <a:bodyPr/>
          <a:lstStyle/>
          <a:p>
            <a:r>
              <a:rPr lang="en-US" dirty="0" err="1"/>
              <a:t>mWHO</a:t>
            </a:r>
            <a:r>
              <a:rPr lang="en-US" dirty="0"/>
              <a:t> Class II</a:t>
            </a:r>
          </a:p>
        </p:txBody>
      </p:sp>
      <p:graphicFrame>
        <p:nvGraphicFramePr>
          <p:cNvPr id="6" name="Content Placeholder 5">
            <a:extLst>
              <a:ext uri="{FF2B5EF4-FFF2-40B4-BE49-F238E27FC236}">
                <a16:creationId xmlns:a16="http://schemas.microsoft.com/office/drawing/2014/main" id="{4F07A20C-C6FC-118E-37A1-C8BF9B566E00}"/>
              </a:ext>
            </a:extLst>
          </p:cNvPr>
          <p:cNvGraphicFramePr>
            <a:graphicFrameLocks/>
          </p:cNvGraphicFramePr>
          <p:nvPr>
            <p:extLst>
              <p:ext uri="{D42A27DB-BD31-4B8C-83A1-F6EECF244321}">
                <p14:modId xmlns:p14="http://schemas.microsoft.com/office/powerpoint/2010/main" val="4019280238"/>
              </p:ext>
            </p:extLst>
          </p:nvPr>
        </p:nvGraphicFramePr>
        <p:xfrm>
          <a:off x="397202" y="1096001"/>
          <a:ext cx="11327550" cy="4525061"/>
        </p:xfrm>
        <a:graphic>
          <a:graphicData uri="http://schemas.openxmlformats.org/drawingml/2006/table">
            <a:tbl>
              <a:tblPr firstRow="1" bandRow="1">
                <a:tableStyleId>{F5AB1C69-6EDB-4FF4-983F-18BD219EF322}</a:tableStyleId>
              </a:tblPr>
              <a:tblGrid>
                <a:gridCol w="1997795">
                  <a:extLst>
                    <a:ext uri="{9D8B030D-6E8A-4147-A177-3AD203B41FA5}">
                      <a16:colId xmlns:a16="http://schemas.microsoft.com/office/drawing/2014/main" val="3697303414"/>
                    </a:ext>
                  </a:extLst>
                </a:gridCol>
                <a:gridCol w="9329755">
                  <a:extLst>
                    <a:ext uri="{9D8B030D-6E8A-4147-A177-3AD203B41FA5}">
                      <a16:colId xmlns:a16="http://schemas.microsoft.com/office/drawing/2014/main" val="3175776189"/>
                    </a:ext>
                  </a:extLst>
                </a:gridCol>
              </a:tblGrid>
              <a:tr h="466077">
                <a:tc>
                  <a:txBody>
                    <a:bodyPr/>
                    <a:lstStyle/>
                    <a:p>
                      <a:endParaRPr lang="en-US" sz="2800" b="1" cap="all" spc="150" dirty="0">
                        <a:solidFill>
                          <a:schemeClr val="bg1"/>
                        </a:solidFill>
                      </a:endParaRPr>
                    </a:p>
                  </a:txBody>
                  <a:tcPr marL="65459" marR="65459" marT="65459" marB="65459"/>
                </a:tc>
                <a:tc>
                  <a:txBody>
                    <a:bodyPr/>
                    <a:lstStyle/>
                    <a:p>
                      <a:r>
                        <a:rPr lang="en-US" sz="3200" b="1" cap="none" spc="150" dirty="0">
                          <a:solidFill>
                            <a:schemeClr val="bg1"/>
                          </a:solidFill>
                        </a:rPr>
                        <a:t>Pregnancy Risk By Medical Condition</a:t>
                      </a:r>
                    </a:p>
                  </a:txBody>
                  <a:tcPr marL="65459" marR="65459" marT="65459" marB="65459"/>
                </a:tc>
                <a:extLst>
                  <a:ext uri="{0D108BD9-81ED-4DB2-BD59-A6C34878D82A}">
                    <a16:rowId xmlns:a16="http://schemas.microsoft.com/office/drawing/2014/main" val="912427150"/>
                  </a:ext>
                </a:extLst>
              </a:tr>
              <a:tr h="491399">
                <a:tc>
                  <a:txBody>
                    <a:bodyPr/>
                    <a:lstStyle/>
                    <a:p>
                      <a:endParaRPr lang="en-US" sz="2800" cap="none" spc="0" dirty="0">
                        <a:solidFill>
                          <a:schemeClr val="tx1"/>
                        </a:solidFill>
                      </a:endParaRPr>
                    </a:p>
                  </a:txBody>
                  <a:tcPr marL="65459" marR="65459" marT="65459" marB="65459"/>
                </a:tc>
                <a:tc>
                  <a:txBody>
                    <a:bodyPr/>
                    <a:lstStyle/>
                    <a:p>
                      <a:pPr marL="0" marR="0" lvl="0" indent="0" algn="l" defTabSz="914400" rtl="0" eaLnBrk="1" fontAlgn="base" latinLnBrk="0" hangingPunct="1">
                        <a:lnSpc>
                          <a:spcPct val="120000"/>
                        </a:lnSpc>
                        <a:spcBef>
                          <a:spcPts val="300"/>
                        </a:spcBef>
                        <a:spcAft>
                          <a:spcPts val="300"/>
                        </a:spcAft>
                        <a:buClrTx/>
                        <a:buSzTx/>
                        <a:buFontTx/>
                        <a:buNone/>
                        <a:tabLst/>
                      </a:pPr>
                      <a:r>
                        <a:rPr kumimoji="0" lang="en-US" altLang="en-US" sz="2800" u="none" strike="noStrike" cap="none" normalizeH="0" baseline="0" dirty="0">
                          <a:ln>
                            <a:noFill/>
                          </a:ln>
                          <a:effectLst/>
                          <a:sym typeface="Arial" panose="020B0604020202020204" pitchFamily="34" charset="0"/>
                        </a:rPr>
                        <a:t>Small increased risk of maternal mortality</a:t>
                      </a:r>
                    </a:p>
                    <a:p>
                      <a:pPr marL="0" marR="0" lvl="0" indent="0" algn="l" defTabSz="914400" rtl="0" eaLnBrk="1" fontAlgn="base" latinLnBrk="0" hangingPunct="1">
                        <a:lnSpc>
                          <a:spcPct val="120000"/>
                        </a:lnSpc>
                        <a:spcBef>
                          <a:spcPts val="300"/>
                        </a:spcBef>
                        <a:spcAft>
                          <a:spcPts val="300"/>
                        </a:spcAft>
                        <a:buClrTx/>
                        <a:buSzTx/>
                        <a:buFontTx/>
                        <a:buNone/>
                        <a:tabLst/>
                      </a:pPr>
                      <a:r>
                        <a:rPr kumimoji="0" lang="en-US" altLang="en-US" sz="2800" u="none" strike="noStrike" cap="none" normalizeH="0" baseline="0" dirty="0">
                          <a:ln>
                            <a:noFill/>
                          </a:ln>
                          <a:effectLst/>
                          <a:sym typeface="Arial" panose="020B0604020202020204" pitchFamily="34" charset="0"/>
                        </a:rPr>
                        <a:t>Moderate increase in morbidity</a:t>
                      </a:r>
                    </a:p>
                    <a:p>
                      <a:pPr marL="0" marR="0" lvl="0" indent="0" algn="l" defTabSz="914400" rtl="0" eaLnBrk="1" fontAlgn="base" latinLnBrk="0" hangingPunct="1">
                        <a:lnSpc>
                          <a:spcPct val="120000"/>
                        </a:lnSpc>
                        <a:spcBef>
                          <a:spcPts val="300"/>
                        </a:spcBef>
                        <a:spcAft>
                          <a:spcPts val="300"/>
                        </a:spcAft>
                        <a:buClrTx/>
                        <a:buSzTx/>
                        <a:buFontTx/>
                        <a:buNone/>
                        <a:tabLst/>
                      </a:pPr>
                      <a:r>
                        <a:rPr kumimoji="0" lang="en-US" altLang="en-US" sz="2800" u="none" strike="noStrike" cap="none" normalizeH="0" baseline="0" dirty="0">
                          <a:ln>
                            <a:noFill/>
                          </a:ln>
                          <a:effectLst/>
                          <a:sym typeface="Arial" panose="020B0604020202020204" pitchFamily="34" charset="0"/>
                        </a:rPr>
                        <a:t>MACE 6-10%</a:t>
                      </a:r>
                      <a:endParaRPr kumimoji="0" lang="en-US" altLang="en-US" sz="2800" b="1" i="0" u="none" strike="noStrike" cap="none" normalizeH="0" baseline="0" dirty="0">
                        <a:ln>
                          <a:noFill/>
                        </a:ln>
                        <a:solidFill>
                          <a:srgbClr val="000000"/>
                        </a:solidFill>
                        <a:effectLst/>
                        <a:latin typeface="+mn-lt"/>
                        <a:ea typeface="Times New Roman" panose="02020603050405020304" pitchFamily="18" charset="0"/>
                        <a:cs typeface="TimesNewRomanPS-BoldMT"/>
                        <a:sym typeface="Arial" panose="020B0604020202020204" pitchFamily="34" charset="0"/>
                      </a:endParaRPr>
                    </a:p>
                  </a:txBody>
                  <a:tcPr marL="65459" marR="65459" marT="65459" marB="65459"/>
                </a:tc>
                <a:extLst>
                  <a:ext uri="{0D108BD9-81ED-4DB2-BD59-A6C34878D82A}">
                    <a16:rowId xmlns:a16="http://schemas.microsoft.com/office/drawing/2014/main" val="1611920228"/>
                  </a:ext>
                </a:extLst>
              </a:tr>
              <a:tr h="466077">
                <a:tc>
                  <a:txBody>
                    <a:bodyPr/>
                    <a:lstStyle/>
                    <a:p>
                      <a:r>
                        <a:rPr lang="en-US" sz="2800" cap="none" spc="0">
                          <a:solidFill>
                            <a:schemeClr val="tx1"/>
                          </a:solidFill>
                        </a:rPr>
                        <a:t>Follow up</a:t>
                      </a:r>
                    </a:p>
                  </a:txBody>
                  <a:tcPr marL="65459" marR="65459" marT="65459" marB="65459"/>
                </a:tc>
                <a:tc>
                  <a:txBody>
                    <a:bodyPr/>
                    <a:lstStyle/>
                    <a:p>
                      <a:r>
                        <a:rPr lang="en-US" sz="2800" dirty="0"/>
                        <a:t>Cardiology evaluation every trimester</a:t>
                      </a:r>
                    </a:p>
                  </a:txBody>
                  <a:tcPr marL="65459" marR="65459" marT="65459" marB="65459"/>
                </a:tc>
                <a:extLst>
                  <a:ext uri="{0D108BD9-81ED-4DB2-BD59-A6C34878D82A}">
                    <a16:rowId xmlns:a16="http://schemas.microsoft.com/office/drawing/2014/main" val="936470785"/>
                  </a:ext>
                </a:extLst>
              </a:tr>
              <a:tr h="1187166">
                <a:tc>
                  <a:txBody>
                    <a:bodyPr/>
                    <a:lstStyle/>
                    <a:p>
                      <a:r>
                        <a:rPr lang="en-US" sz="2800" cap="none" spc="0" dirty="0">
                          <a:solidFill>
                            <a:schemeClr val="tx1"/>
                          </a:solidFill>
                        </a:rPr>
                        <a:t>Examples</a:t>
                      </a:r>
                    </a:p>
                  </a:txBody>
                  <a:tcPr marL="65459" marR="65459" marT="65459" marB="65459" anchor="ct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800" u="none" strike="noStrike" cap="none" normalizeH="0" baseline="0" dirty="0">
                          <a:ln>
                            <a:noFill/>
                          </a:ln>
                          <a:effectLst/>
                          <a:sym typeface="Arial" panose="020B0604020202020204" pitchFamily="34" charset="0"/>
                        </a:rPr>
                        <a:t>Unoperated atrial or ventricular septal defect</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800" u="none" strike="noStrike" cap="none" normalizeH="0" baseline="0" dirty="0">
                          <a:ln>
                            <a:noFill/>
                          </a:ln>
                          <a:effectLst/>
                          <a:sym typeface="Arial" panose="020B0604020202020204" pitchFamily="34" charset="0"/>
                        </a:rPr>
                        <a:t>Repaired tetralogy of Fallot</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800" u="none" strike="noStrike" cap="none" normalizeH="0" baseline="0" dirty="0">
                          <a:ln>
                            <a:noFill/>
                          </a:ln>
                          <a:effectLst/>
                          <a:sym typeface="Arial" panose="020B0604020202020204" pitchFamily="34" charset="0"/>
                        </a:rPr>
                        <a:t>Most arrhythmias</a:t>
                      </a:r>
                      <a:endParaRPr kumimoji="0" lang="en-US" altLang="en-US" sz="2800" b="0" i="1" u="none" strike="noStrike" cap="none" normalizeH="0" baseline="0" dirty="0">
                        <a:ln>
                          <a:noFill/>
                        </a:ln>
                        <a:solidFill>
                          <a:srgbClr val="000000"/>
                        </a:solidFill>
                        <a:effectLst/>
                        <a:latin typeface="+mn-lt"/>
                        <a:ea typeface="ヒラギノ角ゴ ProN W3" charset="0"/>
                        <a:cs typeface="ヒラギノ角ゴ ProN W3" charset="0"/>
                        <a:sym typeface="Arial" panose="020B0604020202020204" pitchFamily="34" charset="0"/>
                      </a:endParaRPr>
                    </a:p>
                  </a:txBody>
                  <a:tcPr marL="65459" marR="65459" marT="65459" marB="65459"/>
                </a:tc>
                <a:extLst>
                  <a:ext uri="{0D108BD9-81ED-4DB2-BD59-A6C34878D82A}">
                    <a16:rowId xmlns:a16="http://schemas.microsoft.com/office/drawing/2014/main" val="4007628521"/>
                  </a:ext>
                </a:extLst>
              </a:tr>
            </a:tbl>
          </a:graphicData>
        </a:graphic>
      </p:graphicFrame>
    </p:spTree>
    <p:extLst>
      <p:ext uri="{BB962C8B-B14F-4D97-AF65-F5344CB8AC3E}">
        <p14:creationId xmlns:p14="http://schemas.microsoft.com/office/powerpoint/2010/main" val="9701922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mWHO</a:t>
            </a:r>
            <a:r>
              <a:rPr lang="en-US" dirty="0"/>
              <a:t> Class II-III</a:t>
            </a:r>
          </a:p>
        </p:txBody>
      </p:sp>
      <p:graphicFrame>
        <p:nvGraphicFramePr>
          <p:cNvPr id="5" name="Content Placeholder 5">
            <a:extLst>
              <a:ext uri="{FF2B5EF4-FFF2-40B4-BE49-F238E27FC236}">
                <a16:creationId xmlns:a16="http://schemas.microsoft.com/office/drawing/2014/main" id="{DEFC61BF-304F-63EE-D14A-9C165B0829C3}"/>
              </a:ext>
            </a:extLst>
          </p:cNvPr>
          <p:cNvGraphicFramePr>
            <a:graphicFrameLocks/>
          </p:cNvGraphicFramePr>
          <p:nvPr>
            <p:extLst>
              <p:ext uri="{D42A27DB-BD31-4B8C-83A1-F6EECF244321}">
                <p14:modId xmlns:p14="http://schemas.microsoft.com/office/powerpoint/2010/main" val="1130545740"/>
              </p:ext>
            </p:extLst>
          </p:nvPr>
        </p:nvGraphicFramePr>
        <p:xfrm>
          <a:off x="432346" y="910773"/>
          <a:ext cx="11435804" cy="5828031"/>
        </p:xfrm>
        <a:graphic>
          <a:graphicData uri="http://schemas.openxmlformats.org/drawingml/2006/table">
            <a:tbl>
              <a:tblPr firstRow="1" bandRow="1">
                <a:tableStyleId>{F5AB1C69-6EDB-4FF4-983F-18BD219EF322}</a:tableStyleId>
              </a:tblPr>
              <a:tblGrid>
                <a:gridCol w="1933483">
                  <a:extLst>
                    <a:ext uri="{9D8B030D-6E8A-4147-A177-3AD203B41FA5}">
                      <a16:colId xmlns:a16="http://schemas.microsoft.com/office/drawing/2014/main" val="924369273"/>
                    </a:ext>
                  </a:extLst>
                </a:gridCol>
                <a:gridCol w="9502321">
                  <a:extLst>
                    <a:ext uri="{9D8B030D-6E8A-4147-A177-3AD203B41FA5}">
                      <a16:colId xmlns:a16="http://schemas.microsoft.com/office/drawing/2014/main" val="3175776189"/>
                    </a:ext>
                  </a:extLst>
                </a:gridCol>
              </a:tblGrid>
              <a:tr h="592916">
                <a:tc>
                  <a:txBody>
                    <a:bodyPr/>
                    <a:lstStyle/>
                    <a:p>
                      <a:endParaRPr lang="en-US" sz="2400" b="1" cap="none" spc="0" dirty="0">
                        <a:solidFill>
                          <a:schemeClr val="bg1"/>
                        </a:solidFill>
                      </a:endParaRPr>
                    </a:p>
                  </a:txBody>
                  <a:tcPr marT="91440" marB="91440" anchor="ctr"/>
                </a:tc>
                <a:tc>
                  <a:txBody>
                    <a:bodyPr/>
                    <a:lstStyle/>
                    <a:p>
                      <a:r>
                        <a:rPr lang="en-US" sz="2800" b="1" cap="none" spc="0" dirty="0">
                          <a:solidFill>
                            <a:schemeClr val="bg1"/>
                          </a:solidFill>
                        </a:rPr>
                        <a:t>Pregnancy Risk By Medical Condition</a:t>
                      </a:r>
                    </a:p>
                  </a:txBody>
                  <a:tcPr marT="91440" marB="91440" anchor="ctr"/>
                </a:tc>
                <a:extLst>
                  <a:ext uri="{0D108BD9-81ED-4DB2-BD59-A6C34878D82A}">
                    <a16:rowId xmlns:a16="http://schemas.microsoft.com/office/drawing/2014/main" val="912427150"/>
                  </a:ext>
                </a:extLst>
              </a:tr>
              <a:tr h="1245124">
                <a:tc>
                  <a:txBody>
                    <a:bodyPr/>
                    <a:lstStyle/>
                    <a:p>
                      <a:pPr>
                        <a:lnSpc>
                          <a:spcPct val="100000"/>
                        </a:lnSpc>
                        <a:spcBef>
                          <a:spcPts val="0"/>
                        </a:spcBef>
                        <a:spcAft>
                          <a:spcPts val="0"/>
                        </a:spcAft>
                      </a:pPr>
                      <a:endParaRPr lang="en-US" sz="2400" cap="none" spc="0" dirty="0">
                        <a:solidFill>
                          <a:schemeClr val="tx1"/>
                        </a:solidFill>
                      </a:endParaRPr>
                    </a:p>
                  </a:txBody>
                  <a:tcPr marT="91440" marB="91440"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2400" u="none" strike="noStrike" cap="none" normalizeH="0" baseline="0" dirty="0">
                          <a:ln>
                            <a:noFill/>
                          </a:ln>
                          <a:effectLst/>
                          <a:sym typeface="Arial" panose="020B0604020202020204" pitchFamily="34" charset="0"/>
                        </a:rPr>
                        <a:t>Intermediate increased risk of maternal mortality</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2400" b="0" u="none" strike="noStrike" cap="none" normalizeH="0" baseline="0" dirty="0">
                          <a:ln>
                            <a:noFill/>
                          </a:ln>
                          <a:effectLst/>
                          <a:sym typeface="Arial" panose="020B0604020202020204" pitchFamily="34" charset="0"/>
                        </a:rPr>
                        <a:t>Moderate to severe increase in morbidity</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2400" b="0" i="0" u="none" strike="noStrike" cap="none" normalizeH="0" baseline="0" dirty="0">
                          <a:ln>
                            <a:noFill/>
                          </a:ln>
                          <a:solidFill>
                            <a:srgbClr val="000000"/>
                          </a:solidFill>
                          <a:effectLst/>
                          <a:latin typeface="+mn-lt"/>
                          <a:ea typeface="Times New Roman" panose="02020603050405020304" pitchFamily="18" charset="0"/>
                          <a:cs typeface="TimesNewRomanPS-BoldMT"/>
                          <a:sym typeface="Arial" panose="020B0604020202020204" pitchFamily="34" charset="0"/>
                        </a:rPr>
                        <a:t>MACE 10-20%</a:t>
                      </a:r>
                    </a:p>
                  </a:txBody>
                  <a:tcPr marT="91440" marB="91440" anchor="ctr"/>
                </a:tc>
                <a:extLst>
                  <a:ext uri="{0D108BD9-81ED-4DB2-BD59-A6C34878D82A}">
                    <a16:rowId xmlns:a16="http://schemas.microsoft.com/office/drawing/2014/main" val="1611920228"/>
                  </a:ext>
                </a:extLst>
              </a:tr>
              <a:tr h="889374">
                <a:tc>
                  <a:txBody>
                    <a:bodyPr/>
                    <a:lstStyle/>
                    <a:p>
                      <a:pPr>
                        <a:lnSpc>
                          <a:spcPct val="100000"/>
                        </a:lnSpc>
                        <a:spcBef>
                          <a:spcPts val="0"/>
                        </a:spcBef>
                        <a:spcAft>
                          <a:spcPts val="0"/>
                        </a:spcAft>
                      </a:pPr>
                      <a:r>
                        <a:rPr lang="en-US" sz="2400" cap="none" spc="0" dirty="0">
                          <a:solidFill>
                            <a:schemeClr val="tx1"/>
                          </a:solidFill>
                        </a:rPr>
                        <a:t>Follow up</a:t>
                      </a:r>
                    </a:p>
                  </a:txBody>
                  <a:tcPr marT="91440" marB="91440" anchor="ctr"/>
                </a:tc>
                <a:tc>
                  <a:txBody>
                    <a:bodyPr/>
                    <a:lstStyle/>
                    <a:p>
                      <a:pPr>
                        <a:lnSpc>
                          <a:spcPct val="100000"/>
                        </a:lnSpc>
                        <a:spcBef>
                          <a:spcPts val="0"/>
                        </a:spcBef>
                        <a:spcAft>
                          <a:spcPts val="0"/>
                        </a:spcAft>
                      </a:pPr>
                      <a:r>
                        <a:rPr lang="en-US" sz="2400" dirty="0"/>
                        <a:t>Cardiology evaluation every trimester</a:t>
                      </a:r>
                    </a:p>
                    <a:p>
                      <a:pPr>
                        <a:lnSpc>
                          <a:spcPct val="100000"/>
                        </a:lnSpc>
                        <a:spcBef>
                          <a:spcPts val="0"/>
                        </a:spcBef>
                        <a:spcAft>
                          <a:spcPts val="0"/>
                        </a:spcAft>
                      </a:pPr>
                      <a:r>
                        <a:rPr lang="en-US" sz="2400" dirty="0"/>
                        <a:t>Care and delivery at a referral center</a:t>
                      </a:r>
                    </a:p>
                  </a:txBody>
                  <a:tcPr marT="91440" marB="91440" anchor="ctr"/>
                </a:tc>
                <a:extLst>
                  <a:ext uri="{0D108BD9-81ED-4DB2-BD59-A6C34878D82A}">
                    <a16:rowId xmlns:a16="http://schemas.microsoft.com/office/drawing/2014/main" val="936470785"/>
                  </a:ext>
                </a:extLst>
              </a:tr>
              <a:tr h="3023871">
                <a:tc>
                  <a:txBody>
                    <a:bodyPr/>
                    <a:lstStyle/>
                    <a:p>
                      <a:pPr>
                        <a:lnSpc>
                          <a:spcPct val="100000"/>
                        </a:lnSpc>
                        <a:spcBef>
                          <a:spcPts val="0"/>
                        </a:spcBef>
                        <a:spcAft>
                          <a:spcPts val="0"/>
                        </a:spcAft>
                      </a:pPr>
                      <a:r>
                        <a:rPr lang="en-US" sz="2400" cap="none" spc="0" dirty="0">
                          <a:solidFill>
                            <a:schemeClr val="tx1"/>
                          </a:solidFill>
                        </a:rPr>
                        <a:t>Examples</a:t>
                      </a:r>
                    </a:p>
                  </a:txBody>
                  <a:tcPr marT="91440" marB="91440"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2400" u="none" strike="noStrike" cap="none" normalizeH="0" baseline="0" dirty="0">
                          <a:ln>
                            <a:noFill/>
                          </a:ln>
                          <a:effectLst/>
                          <a:sym typeface="Arial" panose="020B0604020202020204" pitchFamily="34" charset="0"/>
                        </a:rPr>
                        <a:t>Mild left ventricular impairment</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2400" u="none" strike="noStrike" cap="none" normalizeH="0" baseline="0" dirty="0">
                          <a:ln>
                            <a:noFill/>
                          </a:ln>
                          <a:effectLst/>
                          <a:sym typeface="Arial" panose="020B0604020202020204" pitchFamily="34" charset="0"/>
                        </a:rPr>
                        <a:t>Hypertrophic cardiomyopathy</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2400" u="none" strike="noStrike" cap="none" normalizeH="0" baseline="0" dirty="0">
                          <a:ln>
                            <a:noFill/>
                          </a:ln>
                          <a:effectLst/>
                          <a:sym typeface="Arial" panose="020B0604020202020204" pitchFamily="34" charset="0"/>
                        </a:rPr>
                        <a:t>Native or tissue valvular heart disease not considered WHO I or IV </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2400" u="none" strike="noStrike" cap="none" normalizeH="0" baseline="0" dirty="0">
                          <a:ln>
                            <a:noFill/>
                          </a:ln>
                          <a:effectLst/>
                          <a:sym typeface="Arial" panose="020B0604020202020204" pitchFamily="34" charset="0"/>
                        </a:rPr>
                        <a:t>Marfan syndrome without aortic dilatation</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2400" b="0" u="none" strike="noStrike" cap="none" normalizeH="0" baseline="0" dirty="0">
                          <a:ln>
                            <a:noFill/>
                          </a:ln>
                          <a:effectLst/>
                          <a:sym typeface="Arial" panose="020B0604020202020204" pitchFamily="34" charset="0"/>
                        </a:rPr>
                        <a:t>Aorta &lt;45 mm in aortic disease associated with bicuspid aortic valve</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2400" b="0" u="none" strike="noStrike" cap="none" normalizeH="0" baseline="0" dirty="0">
                          <a:ln>
                            <a:noFill/>
                          </a:ln>
                          <a:effectLst/>
                          <a:sym typeface="Arial" panose="020B0604020202020204" pitchFamily="34" charset="0"/>
                        </a:rPr>
                        <a:t>Repaired coarctation</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en-US" sz="2400" b="0" u="none" strike="noStrike" cap="none" normalizeH="0" baseline="0" dirty="0">
                          <a:ln>
                            <a:noFill/>
                          </a:ln>
                          <a:solidFill>
                            <a:srgbClr val="000000"/>
                          </a:solidFill>
                          <a:effectLst/>
                          <a:sym typeface="Arial" panose="020B0604020202020204" pitchFamily="34" charset="0"/>
                        </a:rPr>
                        <a:t>AVSD</a:t>
                      </a:r>
                      <a:endParaRPr kumimoji="0" lang="en-US" altLang="en-US" sz="2400" b="0" i="0" u="none" strike="noStrike" cap="none" normalizeH="0" baseline="0" dirty="0">
                        <a:ln>
                          <a:noFill/>
                        </a:ln>
                        <a:solidFill>
                          <a:srgbClr val="000000"/>
                        </a:solidFill>
                        <a:effectLst/>
                        <a:latin typeface="+mn-lt"/>
                        <a:sym typeface="Arial" panose="020B0604020202020204" pitchFamily="34" charset="0"/>
                      </a:endParaRPr>
                    </a:p>
                  </a:txBody>
                  <a:tcPr marT="91440" marB="91440" anchor="ctr"/>
                </a:tc>
                <a:extLst>
                  <a:ext uri="{0D108BD9-81ED-4DB2-BD59-A6C34878D82A}">
                    <a16:rowId xmlns:a16="http://schemas.microsoft.com/office/drawing/2014/main" val="4007628521"/>
                  </a:ext>
                </a:extLst>
              </a:tr>
            </a:tbl>
          </a:graphicData>
        </a:graphic>
      </p:graphicFrame>
    </p:spTree>
    <p:extLst>
      <p:ext uri="{BB962C8B-B14F-4D97-AF65-F5344CB8AC3E}">
        <p14:creationId xmlns:p14="http://schemas.microsoft.com/office/powerpoint/2010/main" val="3500137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7632-CC95-F7FE-4047-BC5E2AC7D7C5}"/>
              </a:ext>
            </a:extLst>
          </p:cNvPr>
          <p:cNvSpPr>
            <a:spLocks noGrp="1"/>
          </p:cNvSpPr>
          <p:nvPr>
            <p:ph type="title"/>
          </p:nvPr>
        </p:nvSpPr>
        <p:spPr/>
        <p:txBody>
          <a:bodyPr/>
          <a:lstStyle/>
          <a:p>
            <a:r>
              <a:rPr lang="en-US" dirty="0" err="1"/>
              <a:t>mWHO</a:t>
            </a:r>
            <a:r>
              <a:rPr lang="en-US" dirty="0"/>
              <a:t> Class III</a:t>
            </a:r>
          </a:p>
        </p:txBody>
      </p:sp>
      <p:graphicFrame>
        <p:nvGraphicFramePr>
          <p:cNvPr id="6" name="Content Placeholder 5">
            <a:extLst>
              <a:ext uri="{FF2B5EF4-FFF2-40B4-BE49-F238E27FC236}">
                <a16:creationId xmlns:a16="http://schemas.microsoft.com/office/drawing/2014/main" id="{74A77DB6-47CC-F4A9-5F3D-09295B63E035}"/>
              </a:ext>
            </a:extLst>
          </p:cNvPr>
          <p:cNvGraphicFramePr>
            <a:graphicFrameLocks noGrp="1"/>
          </p:cNvGraphicFramePr>
          <p:nvPr>
            <p:ph idx="4294967295"/>
            <p:extLst>
              <p:ext uri="{D42A27DB-BD31-4B8C-83A1-F6EECF244321}">
                <p14:modId xmlns:p14="http://schemas.microsoft.com/office/powerpoint/2010/main" val="529641757"/>
              </p:ext>
            </p:extLst>
          </p:nvPr>
        </p:nvGraphicFramePr>
        <p:xfrm>
          <a:off x="432346" y="966788"/>
          <a:ext cx="11327550" cy="5251065"/>
        </p:xfrm>
        <a:graphic>
          <a:graphicData uri="http://schemas.openxmlformats.org/drawingml/2006/table">
            <a:tbl>
              <a:tblPr firstRow="1" bandRow="1">
                <a:tableStyleId>{F5AB1C69-6EDB-4FF4-983F-18BD219EF322}</a:tableStyleId>
              </a:tblPr>
              <a:tblGrid>
                <a:gridCol w="1840523">
                  <a:extLst>
                    <a:ext uri="{9D8B030D-6E8A-4147-A177-3AD203B41FA5}">
                      <a16:colId xmlns:a16="http://schemas.microsoft.com/office/drawing/2014/main" val="3697303414"/>
                    </a:ext>
                  </a:extLst>
                </a:gridCol>
                <a:gridCol w="9487027">
                  <a:extLst>
                    <a:ext uri="{9D8B030D-6E8A-4147-A177-3AD203B41FA5}">
                      <a16:colId xmlns:a16="http://schemas.microsoft.com/office/drawing/2014/main" val="3175776189"/>
                    </a:ext>
                  </a:extLst>
                </a:gridCol>
              </a:tblGrid>
              <a:tr h="498902">
                <a:tc>
                  <a:txBody>
                    <a:bodyPr/>
                    <a:lstStyle/>
                    <a:p>
                      <a:endParaRPr lang="en-US" sz="2000" b="1" cap="all" spc="150" dirty="0">
                        <a:solidFill>
                          <a:schemeClr val="bg1"/>
                        </a:solidFill>
                      </a:endParaRPr>
                    </a:p>
                  </a:txBody>
                  <a:tcPr marL="67513" marR="67513" marT="67513" marB="67513"/>
                </a:tc>
                <a:tc>
                  <a:txBody>
                    <a:bodyPr/>
                    <a:lstStyle/>
                    <a:p>
                      <a:r>
                        <a:rPr lang="en-US" sz="2400" b="1" cap="none" spc="150" dirty="0">
                          <a:solidFill>
                            <a:schemeClr val="bg1"/>
                          </a:solidFill>
                        </a:rPr>
                        <a:t>Pregnancy Risk By Medical Condition</a:t>
                      </a:r>
                    </a:p>
                  </a:txBody>
                  <a:tcPr marL="67513" marR="67513" marT="67513" marB="67513"/>
                </a:tc>
                <a:extLst>
                  <a:ext uri="{0D108BD9-81ED-4DB2-BD59-A6C34878D82A}">
                    <a16:rowId xmlns:a16="http://schemas.microsoft.com/office/drawing/2014/main" val="912427150"/>
                  </a:ext>
                </a:extLst>
              </a:tr>
              <a:tr h="1149864">
                <a:tc>
                  <a:txBody>
                    <a:bodyPr/>
                    <a:lstStyle/>
                    <a:p>
                      <a:endParaRPr lang="en-US" sz="2000" dirty="0"/>
                    </a:p>
                  </a:txBody>
                  <a:tcPr marL="48562" marR="48562" marT="24280" marB="24280"/>
                </a:tc>
                <a:tc>
                  <a:txBody>
                    <a:bodyPr/>
                    <a:lstStyle/>
                    <a:p>
                      <a:pPr marL="0" marR="0" lvl="0" indent="0" algn="l" defTabSz="914400" rtl="0" eaLnBrk="1" fontAlgn="base" latinLnBrk="0" hangingPunct="1">
                        <a:lnSpc>
                          <a:spcPct val="120000"/>
                        </a:lnSpc>
                        <a:spcBef>
                          <a:spcPts val="300"/>
                        </a:spcBef>
                        <a:spcAft>
                          <a:spcPts val="300"/>
                        </a:spcAft>
                        <a:buClrTx/>
                        <a:buSzTx/>
                        <a:buFontTx/>
                        <a:buNone/>
                        <a:tabLst/>
                      </a:pPr>
                      <a:r>
                        <a:rPr kumimoji="0" lang="en-US" altLang="en-US" sz="2000" u="none" strike="noStrike" cap="none" normalizeH="0" baseline="0" dirty="0">
                          <a:ln>
                            <a:noFill/>
                          </a:ln>
                          <a:effectLst/>
                          <a:sym typeface="Arial" panose="020B0604020202020204" pitchFamily="34" charset="0"/>
                        </a:rPr>
                        <a:t>Significantly increased risk of maternal mortality or severe morbidity</a:t>
                      </a:r>
                    </a:p>
                    <a:p>
                      <a:pPr marL="0" marR="0" lvl="0" indent="0" algn="l" defTabSz="914400" rtl="0" eaLnBrk="1" fontAlgn="base" latinLnBrk="0" hangingPunct="1">
                        <a:lnSpc>
                          <a:spcPct val="120000"/>
                        </a:lnSpc>
                        <a:spcBef>
                          <a:spcPts val="300"/>
                        </a:spcBef>
                        <a:spcAft>
                          <a:spcPts val="300"/>
                        </a:spcAft>
                        <a:buClrTx/>
                        <a:buSzTx/>
                        <a:buFontTx/>
                        <a:buNone/>
                        <a:tabLst/>
                      </a:pPr>
                      <a:r>
                        <a:rPr kumimoji="0" lang="en-US" altLang="en-US" sz="2000" u="none" strike="noStrike" cap="none" normalizeH="0" baseline="0" dirty="0">
                          <a:ln>
                            <a:noFill/>
                          </a:ln>
                          <a:effectLst/>
                          <a:sym typeface="Arial" panose="020B0604020202020204" pitchFamily="34" charset="0"/>
                        </a:rPr>
                        <a:t>Expert counseling required.  If pregnancy is decided upon, intensive specialist cardiac and obstetric monitoring needed throughout pregnancy, childbirth and the puerperium.</a:t>
                      </a:r>
                    </a:p>
                    <a:p>
                      <a:pPr marL="0" marR="0" lvl="0" indent="0" algn="l" defTabSz="914400" rtl="0" eaLnBrk="1" fontAlgn="base" latinLnBrk="0" hangingPunct="1">
                        <a:lnSpc>
                          <a:spcPct val="120000"/>
                        </a:lnSpc>
                        <a:spcBef>
                          <a:spcPts val="300"/>
                        </a:spcBef>
                        <a:spcAft>
                          <a:spcPts val="300"/>
                        </a:spcAft>
                        <a:buClrTx/>
                        <a:buSzTx/>
                        <a:buFontTx/>
                        <a:buNone/>
                        <a:tabLst/>
                        <a:defRPr/>
                      </a:pPr>
                      <a:r>
                        <a:rPr kumimoji="0" lang="en-US" altLang="en-US" sz="2000" b="0" i="0" u="none" strike="noStrike" cap="none" normalizeH="0" baseline="0" dirty="0">
                          <a:ln>
                            <a:noFill/>
                          </a:ln>
                          <a:solidFill>
                            <a:srgbClr val="000000"/>
                          </a:solidFill>
                          <a:effectLst/>
                          <a:latin typeface="+mn-lt"/>
                          <a:ea typeface="Times New Roman" panose="02020603050405020304" pitchFamily="18" charset="0"/>
                          <a:cs typeface="TimesNewRomanPS-BoldMT"/>
                          <a:sym typeface="Arial" panose="020B0604020202020204" pitchFamily="34" charset="0"/>
                        </a:rPr>
                        <a:t>MACE 20-27%</a:t>
                      </a:r>
                    </a:p>
                  </a:txBody>
                  <a:tcPr marL="48562" marR="48562" marT="24280" marB="24280"/>
                </a:tc>
                <a:extLst>
                  <a:ext uri="{0D108BD9-81ED-4DB2-BD59-A6C34878D82A}">
                    <a16:rowId xmlns:a16="http://schemas.microsoft.com/office/drawing/2014/main" val="1611920228"/>
                  </a:ext>
                </a:extLst>
              </a:tr>
              <a:tr h="398451">
                <a:tc>
                  <a:txBody>
                    <a:bodyPr/>
                    <a:lstStyle/>
                    <a:p>
                      <a:r>
                        <a:rPr lang="en-US" sz="2000"/>
                        <a:t>Follow up</a:t>
                      </a:r>
                    </a:p>
                  </a:txBody>
                  <a:tcPr marL="48562" marR="48562" marT="24280" marB="24280"/>
                </a:tc>
                <a:tc>
                  <a:txBody>
                    <a:bodyPr/>
                    <a:lstStyle/>
                    <a:p>
                      <a:r>
                        <a:rPr lang="en-US" sz="2000" dirty="0"/>
                        <a:t>Cardiology evaluation every 2-4 weeks</a:t>
                      </a:r>
                    </a:p>
                  </a:txBody>
                  <a:tcPr marL="48562" marR="48562" marT="24280" marB="24280"/>
                </a:tc>
                <a:extLst>
                  <a:ext uri="{0D108BD9-81ED-4DB2-BD59-A6C34878D82A}">
                    <a16:rowId xmlns:a16="http://schemas.microsoft.com/office/drawing/2014/main" val="936470785"/>
                  </a:ext>
                </a:extLst>
              </a:tr>
              <a:tr h="2712212">
                <a:tc>
                  <a:txBody>
                    <a:bodyPr/>
                    <a:lstStyle/>
                    <a:p>
                      <a:r>
                        <a:rPr lang="en-US" sz="2000" dirty="0"/>
                        <a:t>Examples</a:t>
                      </a:r>
                    </a:p>
                  </a:txBody>
                  <a:tcPr marL="48562" marR="48562" marT="24280" marB="24280" anchor="ct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effectLst/>
                          <a:sym typeface="Arial" panose="020B0604020202020204" pitchFamily="34" charset="0"/>
                        </a:rPr>
                        <a:t>Mechanical valve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effectLst/>
                          <a:sym typeface="Arial" panose="020B0604020202020204" pitchFamily="34" charset="0"/>
                        </a:rPr>
                        <a:t>Systemic right ventricle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effectLst/>
                          <a:sym typeface="Arial" panose="020B0604020202020204" pitchFamily="34" charset="0"/>
                        </a:rPr>
                        <a:t>Fontan circulation</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effectLst/>
                          <a:sym typeface="Arial" panose="020B0604020202020204" pitchFamily="34" charset="0"/>
                        </a:rPr>
                        <a:t>Cyanotic heart disease (unrepaired)</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effectLst/>
                          <a:sym typeface="Arial" panose="020B0604020202020204" pitchFamily="34" charset="0"/>
                        </a:rPr>
                        <a:t>Other complex congenital heart disease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effectLst/>
                          <a:sym typeface="Arial" panose="020B0604020202020204" pitchFamily="34" charset="0"/>
                        </a:rPr>
                        <a:t>Aortic dilatation 40-45 mm in Marfan syndrome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effectLst/>
                          <a:sym typeface="Arial" panose="020B0604020202020204" pitchFamily="34" charset="0"/>
                        </a:rPr>
                        <a:t>Aortic dilatation 45-50 mm in aortic disease associated with bicuspid aortic valve</a:t>
                      </a:r>
                      <a:endParaRPr kumimoji="0" lang="en-US" altLang="en-US" sz="2000" b="1" i="0" u="none" strike="noStrike" cap="none" normalizeH="0" baseline="0" dirty="0">
                        <a:ln>
                          <a:noFill/>
                        </a:ln>
                        <a:solidFill>
                          <a:srgbClr val="000000"/>
                        </a:solidFill>
                        <a:effectLst/>
                        <a:latin typeface="+mn-lt"/>
                        <a:ea typeface="Times New Roman" panose="02020603050405020304" pitchFamily="18" charset="0"/>
                        <a:cs typeface="TimesNewRomanPS-BoldMT"/>
                        <a:sym typeface="Arial" panose="020B0604020202020204" pitchFamily="34" charset="0"/>
                      </a:endParaRPr>
                    </a:p>
                  </a:txBody>
                  <a:tcPr marL="48562" marR="48562" marT="24280" marB="24280"/>
                </a:tc>
                <a:extLst>
                  <a:ext uri="{0D108BD9-81ED-4DB2-BD59-A6C34878D82A}">
                    <a16:rowId xmlns:a16="http://schemas.microsoft.com/office/drawing/2014/main" val="4007628521"/>
                  </a:ext>
                </a:extLst>
              </a:tr>
            </a:tbl>
          </a:graphicData>
        </a:graphic>
      </p:graphicFrame>
    </p:spTree>
    <p:extLst>
      <p:ext uri="{BB962C8B-B14F-4D97-AF65-F5344CB8AC3E}">
        <p14:creationId xmlns:p14="http://schemas.microsoft.com/office/powerpoint/2010/main" val="348053317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6E74-5ECA-4B99-7C2A-5DCB263C48C5}"/>
              </a:ext>
            </a:extLst>
          </p:cNvPr>
          <p:cNvSpPr>
            <a:spLocks noGrp="1"/>
          </p:cNvSpPr>
          <p:nvPr>
            <p:ph type="title"/>
          </p:nvPr>
        </p:nvSpPr>
        <p:spPr/>
        <p:txBody>
          <a:bodyPr/>
          <a:lstStyle/>
          <a:p>
            <a:r>
              <a:rPr lang="en-US" dirty="0" err="1"/>
              <a:t>mWHO</a:t>
            </a:r>
            <a:r>
              <a:rPr lang="en-US" dirty="0"/>
              <a:t> Class IV</a:t>
            </a:r>
          </a:p>
        </p:txBody>
      </p:sp>
      <p:sp>
        <p:nvSpPr>
          <p:cNvPr id="3" name="Slide Number Placeholder 2">
            <a:extLst>
              <a:ext uri="{FF2B5EF4-FFF2-40B4-BE49-F238E27FC236}">
                <a16:creationId xmlns:a16="http://schemas.microsoft.com/office/drawing/2014/main" id="{E5A75254-812B-EF02-54EC-156D7EBB71A0}"/>
              </a:ext>
            </a:extLst>
          </p:cNvPr>
          <p:cNvSpPr>
            <a:spLocks noGrp="1"/>
          </p:cNvSpPr>
          <p:nvPr>
            <p:ph type="sldNum" sz="quarter" idx="4"/>
          </p:nvPr>
        </p:nvSpPr>
        <p:spPr/>
        <p:txBody>
          <a:bodyPr/>
          <a:lstStyle/>
          <a:p>
            <a:endParaRPr lang="en-US" dirty="0"/>
          </a:p>
        </p:txBody>
      </p:sp>
      <p:graphicFrame>
        <p:nvGraphicFramePr>
          <p:cNvPr id="6" name="Content Placeholder 5">
            <a:extLst>
              <a:ext uri="{FF2B5EF4-FFF2-40B4-BE49-F238E27FC236}">
                <a16:creationId xmlns:a16="http://schemas.microsoft.com/office/drawing/2014/main" id="{83FE5D57-F2EC-402A-8FE5-AB0FE897DCFE}"/>
              </a:ext>
            </a:extLst>
          </p:cNvPr>
          <p:cNvGraphicFramePr>
            <a:graphicFrameLocks noGrp="1"/>
          </p:cNvGraphicFramePr>
          <p:nvPr>
            <p:ph idx="4294967295"/>
            <p:extLst>
              <p:ext uri="{D42A27DB-BD31-4B8C-83A1-F6EECF244321}">
                <p14:modId xmlns:p14="http://schemas.microsoft.com/office/powerpoint/2010/main" val="2187985861"/>
              </p:ext>
            </p:extLst>
          </p:nvPr>
        </p:nvGraphicFramePr>
        <p:xfrm>
          <a:off x="432346" y="944301"/>
          <a:ext cx="11327549" cy="5488250"/>
        </p:xfrm>
        <a:graphic>
          <a:graphicData uri="http://schemas.openxmlformats.org/drawingml/2006/table">
            <a:tbl>
              <a:tblPr firstRow="1" bandRow="1">
                <a:tableStyleId>{F5AB1C69-6EDB-4FF4-983F-18BD219EF322}</a:tableStyleId>
              </a:tblPr>
              <a:tblGrid>
                <a:gridCol w="2076908">
                  <a:extLst>
                    <a:ext uri="{9D8B030D-6E8A-4147-A177-3AD203B41FA5}">
                      <a16:colId xmlns:a16="http://schemas.microsoft.com/office/drawing/2014/main" val="3697303414"/>
                    </a:ext>
                  </a:extLst>
                </a:gridCol>
                <a:gridCol w="9250641">
                  <a:extLst>
                    <a:ext uri="{9D8B030D-6E8A-4147-A177-3AD203B41FA5}">
                      <a16:colId xmlns:a16="http://schemas.microsoft.com/office/drawing/2014/main" val="3175776189"/>
                    </a:ext>
                  </a:extLst>
                </a:gridCol>
              </a:tblGrid>
              <a:tr h="440983">
                <a:tc>
                  <a:txBody>
                    <a:bodyPr/>
                    <a:lstStyle/>
                    <a:p>
                      <a:endParaRPr lang="en-US" sz="2000" b="1" cap="all" spc="150" dirty="0">
                        <a:solidFill>
                          <a:schemeClr val="tx1">
                            <a:lumMod val="75000"/>
                            <a:lumOff val="25000"/>
                          </a:schemeClr>
                        </a:solidFill>
                      </a:endParaRPr>
                    </a:p>
                  </a:txBody>
                  <a:tcPr marL="69328" marR="69328" marT="69328" marB="69328"/>
                </a:tc>
                <a:tc>
                  <a:txBody>
                    <a:bodyPr/>
                    <a:lstStyle/>
                    <a:p>
                      <a:r>
                        <a:rPr lang="en-US" sz="2400" b="1" cap="none" spc="150" dirty="0">
                          <a:solidFill>
                            <a:schemeClr val="bg1"/>
                          </a:solidFill>
                        </a:rPr>
                        <a:t>Pregnancy Risk By Medical Condition</a:t>
                      </a:r>
                    </a:p>
                  </a:txBody>
                  <a:tcPr marL="69328" marR="69328" marT="69328" marB="69328"/>
                </a:tc>
                <a:extLst>
                  <a:ext uri="{0D108BD9-81ED-4DB2-BD59-A6C34878D82A}">
                    <a16:rowId xmlns:a16="http://schemas.microsoft.com/office/drawing/2014/main" val="912427150"/>
                  </a:ext>
                </a:extLst>
              </a:tr>
              <a:tr h="688318">
                <a:tc>
                  <a:txBody>
                    <a:bodyPr/>
                    <a:lstStyle/>
                    <a:p>
                      <a:endParaRPr lang="en-US" sz="2000" dirty="0">
                        <a:solidFill>
                          <a:schemeClr val="tx1">
                            <a:lumMod val="85000"/>
                            <a:lumOff val="15000"/>
                          </a:schemeClr>
                        </a:solidFill>
                      </a:endParaRPr>
                    </a:p>
                  </a:txBody>
                  <a:tcPr marL="91539" marR="54923" marT="54923" marB="54923"/>
                </a:tc>
                <a:tc>
                  <a:txBody>
                    <a:bodyPr/>
                    <a:lstStyle/>
                    <a:p>
                      <a:pPr marL="0" marR="0" lvl="0" indent="0" algn="l" defTabSz="914400" rtl="0" eaLnBrk="1" fontAlgn="base" latinLnBrk="0" hangingPunct="1">
                        <a:lnSpc>
                          <a:spcPct val="12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Extremely high risk of maternal mortality or severe morbidity; pregnancy contraindicated.  </a:t>
                      </a:r>
                    </a:p>
                    <a:p>
                      <a:pPr marL="0" marR="0" lvl="0" indent="0" algn="l" defTabSz="914400" rtl="0" eaLnBrk="1" fontAlgn="base" latinLnBrk="0" hangingPunct="1">
                        <a:lnSpc>
                          <a:spcPct val="120000"/>
                        </a:lnSpc>
                        <a:spcBef>
                          <a:spcPts val="300"/>
                        </a:spcBef>
                        <a:spcAft>
                          <a:spcPts val="300"/>
                        </a:spcAft>
                        <a:buClrTx/>
                        <a:buSzTx/>
                        <a:buFontTx/>
                        <a:buNone/>
                        <a:tabLst/>
                      </a:pPr>
                      <a:r>
                        <a:rPr kumimoji="0" lang="en-US" altLang="en-US" sz="2000" b="0" i="0" u="none" strike="noStrike" cap="none" normalizeH="0" baseline="0" dirty="0">
                          <a:ln>
                            <a:noFill/>
                          </a:ln>
                          <a:solidFill>
                            <a:schemeClr val="tx1">
                              <a:lumMod val="85000"/>
                              <a:lumOff val="15000"/>
                            </a:schemeClr>
                          </a:solidFill>
                          <a:effectLst/>
                          <a:latin typeface="+mn-lt"/>
                          <a:ea typeface="Times New Roman" panose="02020603050405020304" pitchFamily="18" charset="0"/>
                          <a:cs typeface="TimesNewRomanPS-BoldMT"/>
                          <a:sym typeface="Arial" panose="020B0604020202020204" pitchFamily="34" charset="0"/>
                        </a:rPr>
                        <a:t>MACE 40-100%</a:t>
                      </a:r>
                    </a:p>
                  </a:txBody>
                  <a:tcPr marL="91539" marR="54923" marT="54923" marB="54923"/>
                </a:tc>
                <a:extLst>
                  <a:ext uri="{0D108BD9-81ED-4DB2-BD59-A6C34878D82A}">
                    <a16:rowId xmlns:a16="http://schemas.microsoft.com/office/drawing/2014/main" val="1611920228"/>
                  </a:ext>
                </a:extLst>
              </a:tr>
              <a:tr h="619653">
                <a:tc>
                  <a:txBody>
                    <a:bodyPr/>
                    <a:lstStyle/>
                    <a:p>
                      <a:r>
                        <a:rPr lang="en-US" sz="2000" dirty="0">
                          <a:solidFill>
                            <a:schemeClr val="tx1">
                              <a:lumMod val="85000"/>
                              <a:lumOff val="15000"/>
                            </a:schemeClr>
                          </a:solidFill>
                        </a:rPr>
                        <a:t>Follow up</a:t>
                      </a:r>
                    </a:p>
                  </a:txBody>
                  <a:tcPr marL="91539" marR="54923" marT="54923" marB="54923"/>
                </a:tc>
                <a:tc>
                  <a:txBody>
                    <a:bodyPr/>
                    <a:lstStyle/>
                    <a:p>
                      <a:r>
                        <a:rPr lang="en-US" sz="2000" dirty="0">
                          <a:solidFill>
                            <a:schemeClr val="tx1">
                              <a:lumMod val="85000"/>
                              <a:lumOff val="15000"/>
                            </a:schemeClr>
                          </a:solidFill>
                        </a:rPr>
                        <a:t>ADVISED AGAINST PREGNANCY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If pregnancy occurs termination should be discussed. If pregnancy continues, care as for class III.  </a:t>
                      </a:r>
                    </a:p>
                  </a:txBody>
                  <a:tcPr marL="91539" marR="54923" marT="54923" marB="54923"/>
                </a:tc>
                <a:extLst>
                  <a:ext uri="{0D108BD9-81ED-4DB2-BD59-A6C34878D82A}">
                    <a16:rowId xmlns:a16="http://schemas.microsoft.com/office/drawing/2014/main" val="936470785"/>
                  </a:ext>
                </a:extLst>
              </a:tr>
              <a:tr h="2249845">
                <a:tc>
                  <a:txBody>
                    <a:bodyPr/>
                    <a:lstStyle/>
                    <a:p>
                      <a:r>
                        <a:rPr lang="en-US" sz="2000" dirty="0">
                          <a:solidFill>
                            <a:schemeClr val="tx1">
                              <a:lumMod val="85000"/>
                              <a:lumOff val="15000"/>
                            </a:schemeClr>
                          </a:solidFill>
                        </a:rPr>
                        <a:t>Examples</a:t>
                      </a:r>
                    </a:p>
                  </a:txBody>
                  <a:tcPr marL="91539" marR="54923" marT="54923" marB="54923" anchor="ct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Pulmonary arterial hypertension – any cause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Severe systemic ventricular dysfunction (LVEF &lt;30%, NYHA III-IV)</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History of PPCM with any residual LV dysfunction</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Severe mitral stenosis, severe symptomatic aortic stenosis</a:t>
                      </a: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Aortic dilatation &gt;45 mm in Marfan syndrome</a:t>
                      </a: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Aortic dilatation &gt;50 mm in aortic disease associated with bicuspid aortic valve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Native severe coarctation</a:t>
                      </a:r>
                      <a:endParaRPr kumimoji="0" lang="en-US" altLang="en-US" sz="2000" b="0" i="0" u="none" strike="noStrike" cap="none" normalizeH="0" baseline="0" dirty="0">
                        <a:ln>
                          <a:noFill/>
                        </a:ln>
                        <a:solidFill>
                          <a:schemeClr val="tx1">
                            <a:lumMod val="85000"/>
                            <a:lumOff val="15000"/>
                          </a:schemeClr>
                        </a:solidFill>
                        <a:effectLst/>
                        <a:latin typeface="+mn-lt"/>
                        <a:ea typeface="ヒラギノ角ゴ ProN W3" charset="0"/>
                        <a:cs typeface="ヒラギノ角ゴ ProN W3" charset="0"/>
                        <a:sym typeface="Arial" panose="020B0604020202020204" pitchFamily="34" charset="0"/>
                      </a:endParaRPr>
                    </a:p>
                  </a:txBody>
                  <a:tcPr marL="91539" marR="54923" marT="54923" marB="54923"/>
                </a:tc>
                <a:extLst>
                  <a:ext uri="{0D108BD9-81ED-4DB2-BD59-A6C34878D82A}">
                    <a16:rowId xmlns:a16="http://schemas.microsoft.com/office/drawing/2014/main" val="4007628521"/>
                  </a:ext>
                </a:extLst>
              </a:tr>
            </a:tbl>
          </a:graphicData>
        </a:graphic>
      </p:graphicFrame>
    </p:spTree>
    <p:extLst>
      <p:ext uri="{BB962C8B-B14F-4D97-AF65-F5344CB8AC3E}">
        <p14:creationId xmlns:p14="http://schemas.microsoft.com/office/powerpoint/2010/main" val="9035207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F41C-3F67-2F01-8BDF-AC706C19949D}"/>
              </a:ext>
            </a:extLst>
          </p:cNvPr>
          <p:cNvSpPr>
            <a:spLocks noGrp="1"/>
          </p:cNvSpPr>
          <p:nvPr>
            <p:ph type="title"/>
          </p:nvPr>
        </p:nvSpPr>
        <p:spPr/>
        <p:txBody>
          <a:bodyPr/>
          <a:lstStyle/>
          <a:p>
            <a:r>
              <a:rPr lang="en-US" dirty="0"/>
              <a:t>CARPREG II Score</a:t>
            </a:r>
          </a:p>
        </p:txBody>
      </p:sp>
      <p:sp>
        <p:nvSpPr>
          <p:cNvPr id="4" name="Text Placeholder 3">
            <a:extLst>
              <a:ext uri="{FF2B5EF4-FFF2-40B4-BE49-F238E27FC236}">
                <a16:creationId xmlns:a16="http://schemas.microsoft.com/office/drawing/2014/main" id="{0E2BE62A-D105-AE12-8A78-A65B4D64EFD8}"/>
              </a:ext>
            </a:extLst>
          </p:cNvPr>
          <p:cNvSpPr>
            <a:spLocks noGrp="1"/>
          </p:cNvSpPr>
          <p:nvPr>
            <p:ph type="body" sz="quarter" idx="4294967295"/>
          </p:nvPr>
        </p:nvSpPr>
        <p:spPr>
          <a:xfrm>
            <a:off x="0" y="6389688"/>
            <a:ext cx="7454900" cy="307975"/>
          </a:xfrm>
        </p:spPr>
        <p:txBody>
          <a:bodyPr anchor="t">
            <a:normAutofit fontScale="47500" lnSpcReduction="20000"/>
          </a:bodyPr>
          <a:lstStyle/>
          <a:p>
            <a:r>
              <a:rPr lang="en-US" dirty="0"/>
              <a:t>Silversides et al. Outcomes of Pregnancy in Women With Heart Disease JACC 2018. 71(21):2419–30</a:t>
            </a:r>
          </a:p>
        </p:txBody>
      </p:sp>
      <p:pic>
        <p:nvPicPr>
          <p:cNvPr id="6" name="Picture 5">
            <a:extLst>
              <a:ext uri="{FF2B5EF4-FFF2-40B4-BE49-F238E27FC236}">
                <a16:creationId xmlns:a16="http://schemas.microsoft.com/office/drawing/2014/main" id="{5CCB9B6B-5782-70A2-44F1-293FA89CF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37" y="1330189"/>
            <a:ext cx="10793115" cy="4452160"/>
          </a:xfrm>
          <a:prstGeom prst="rect">
            <a:avLst/>
          </a:prstGeom>
        </p:spPr>
      </p:pic>
    </p:spTree>
    <p:extLst>
      <p:ext uri="{BB962C8B-B14F-4D97-AF65-F5344CB8AC3E}">
        <p14:creationId xmlns:p14="http://schemas.microsoft.com/office/powerpoint/2010/main" val="46840648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444CAF-8954-8E80-1AA9-AC27AEF4C592}"/>
              </a:ext>
            </a:extLst>
          </p:cNvPr>
          <p:cNvSpPr>
            <a:spLocks noGrp="1"/>
          </p:cNvSpPr>
          <p:nvPr>
            <p:ph type="title"/>
          </p:nvPr>
        </p:nvSpPr>
        <p:spPr/>
        <p:txBody>
          <a:bodyPr/>
          <a:lstStyle/>
          <a:p>
            <a:r>
              <a:rPr lang="en-US" sz="3600" kern="1200" dirty="0">
                <a:latin typeface="+mj-lt"/>
                <a:ea typeface="+mj-ea"/>
                <a:cs typeface="+mj-cs"/>
              </a:rPr>
              <a:t>MACE by </a:t>
            </a:r>
            <a:r>
              <a:rPr lang="en-US" sz="3600" kern="1200" dirty="0" err="1">
                <a:latin typeface="+mj-lt"/>
                <a:ea typeface="+mj-ea"/>
                <a:cs typeface="+mj-cs"/>
              </a:rPr>
              <a:t>mWHO</a:t>
            </a:r>
            <a:r>
              <a:rPr lang="en-US" sz="3600" kern="1200" dirty="0">
                <a:latin typeface="+mj-lt"/>
                <a:ea typeface="+mj-ea"/>
                <a:cs typeface="+mj-cs"/>
              </a:rPr>
              <a:t> Risk Group and CARPREG Score</a:t>
            </a:r>
            <a:endParaRPr lang="en-US" dirty="0"/>
          </a:p>
        </p:txBody>
      </p:sp>
      <p:sp>
        <p:nvSpPr>
          <p:cNvPr id="8" name="Text Placeholder 7">
            <a:extLst>
              <a:ext uri="{FF2B5EF4-FFF2-40B4-BE49-F238E27FC236}">
                <a16:creationId xmlns:a16="http://schemas.microsoft.com/office/drawing/2014/main" id="{27FA97A3-4173-9C71-D913-434D984FECDA}"/>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433355E5-4179-4DE7-1984-8FD6802D6089}"/>
              </a:ext>
            </a:extLst>
          </p:cNvPr>
          <p:cNvPicPr>
            <a:picLocks noChangeAspect="1"/>
          </p:cNvPicPr>
          <p:nvPr/>
        </p:nvPicPr>
        <p:blipFill rotWithShape="1">
          <a:blip r:embed="rId2">
            <a:extLst>
              <a:ext uri="{28A0092B-C50C-407E-A947-70E740481C1C}">
                <a14:useLocalDpi xmlns:a14="http://schemas.microsoft.com/office/drawing/2010/main" val="0"/>
              </a:ext>
            </a:extLst>
          </a:blip>
          <a:srcRect l="2642" t="7952" r="3492" b="28272"/>
          <a:stretch/>
        </p:blipFill>
        <p:spPr>
          <a:xfrm>
            <a:off x="0" y="1186542"/>
            <a:ext cx="11784652" cy="4844143"/>
          </a:xfrm>
          <a:prstGeom prst="rect">
            <a:avLst/>
          </a:prstGeom>
        </p:spPr>
      </p:pic>
    </p:spTree>
    <p:extLst>
      <p:ext uri="{BB962C8B-B14F-4D97-AF65-F5344CB8AC3E}">
        <p14:creationId xmlns:p14="http://schemas.microsoft.com/office/powerpoint/2010/main" val="344524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B86F5CC9-00D7-41C9-15F5-9D46158B54A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E6396AEB-9F08-1C55-F07B-0F977E523711}"/>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406D"/>
              </a:solidFill>
              <a:effectLst/>
              <a:uLnTx/>
              <a:uFillTx/>
              <a:latin typeface="Arquitecta"/>
              <a:ea typeface="+mn-ea"/>
              <a:cs typeface="+mn-cs"/>
            </a:endParaRPr>
          </a:p>
        </p:txBody>
      </p:sp>
      <p:sp>
        <p:nvSpPr>
          <p:cNvPr id="8" name="TextBox 7">
            <a:extLst>
              <a:ext uri="{FF2B5EF4-FFF2-40B4-BE49-F238E27FC236}">
                <a16:creationId xmlns:a16="http://schemas.microsoft.com/office/drawing/2014/main" id="{0FB733FE-6F6E-4CC5-867C-A219A8CE3E2F}"/>
              </a:ext>
            </a:extLst>
          </p:cNvPr>
          <p:cNvSpPr txBox="1"/>
          <p:nvPr/>
        </p:nvSpPr>
        <p:spPr>
          <a:xfrm>
            <a:off x="1098449" y="1536128"/>
            <a:ext cx="10429522" cy="148348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quitecta Medium"/>
                <a:ea typeface="+mn-ea"/>
                <a:cs typeface="+mn-cs"/>
              </a:rPr>
              <a:t>Oxygen</a:t>
            </a:r>
            <a:r>
              <a:rPr kumimoji="0" lang="en-US" sz="7200" b="1" i="0" u="none" strike="noStrike" kern="1200" cap="none" spc="0" normalizeH="0" baseline="0" noProof="0" dirty="0">
                <a:ln>
                  <a:noFill/>
                </a:ln>
                <a:solidFill>
                  <a:srgbClr val="00A09E">
                    <a:lumMod val="60000"/>
                    <a:lumOff val="40000"/>
                  </a:srgbClr>
                </a:solidFill>
                <a:effectLst/>
                <a:uLnTx/>
                <a:uFillTx/>
                <a:latin typeface="Arquitecta Medium"/>
                <a:ea typeface="+mn-ea"/>
                <a:cs typeface="+mn-cs"/>
              </a:rPr>
              <a:t> </a:t>
            </a:r>
            <a:r>
              <a:rPr kumimoji="0" lang="en-US" sz="7200" b="1" i="0" u="none" strike="noStrike" kern="1200" cap="none" spc="0" normalizeH="0" baseline="0" noProof="0" dirty="0">
                <a:ln>
                  <a:noFill/>
                </a:ln>
                <a:solidFill>
                  <a:prstClr val="white"/>
                </a:solidFill>
                <a:effectLst/>
                <a:uLnTx/>
                <a:uFillTx/>
                <a:latin typeface="Arquitecta Medium"/>
                <a:ea typeface="+mn-ea"/>
                <a:cs typeface="+mn-cs"/>
              </a:rPr>
              <a:t>Delivery</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quitecta Medium"/>
                <a:ea typeface="Montserrat ExtraBold" charset="0"/>
                <a:cs typeface="Montserrat ExtraBold" charset="0"/>
              </a:rPr>
              <a:t>Amount of Oxygen Delivered to the Tissues</a:t>
            </a:r>
          </a:p>
        </p:txBody>
      </p:sp>
      <p:cxnSp>
        <p:nvCxnSpPr>
          <p:cNvPr id="18" name="Straight Connector 17">
            <a:extLst>
              <a:ext uri="{FF2B5EF4-FFF2-40B4-BE49-F238E27FC236}">
                <a16:creationId xmlns:a16="http://schemas.microsoft.com/office/drawing/2014/main" id="{325CD4BE-84B2-D648-B8CB-6EFCA72B3E2F}"/>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7194" y="86717"/>
            <a:ext cx="1041757" cy="1039037"/>
          </a:xfrm>
          <a:prstGeom prst="rect">
            <a:avLst/>
          </a:prstGeom>
          <a:ln>
            <a:noFill/>
          </a:ln>
        </p:spPr>
      </p:pic>
    </p:spTree>
    <p:extLst>
      <p:ext uri="{BB962C8B-B14F-4D97-AF65-F5344CB8AC3E}">
        <p14:creationId xmlns:p14="http://schemas.microsoft.com/office/powerpoint/2010/main" val="47875596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63E1-CE00-DF3A-B3AF-F2719185E7BF}"/>
              </a:ext>
            </a:extLst>
          </p:cNvPr>
          <p:cNvSpPr>
            <a:spLocks noGrp="1"/>
          </p:cNvSpPr>
          <p:nvPr>
            <p:ph type="title"/>
          </p:nvPr>
        </p:nvSpPr>
        <p:spPr/>
        <p:txBody>
          <a:bodyPr/>
          <a:lstStyle/>
          <a:p>
            <a:r>
              <a:rPr lang="en-US" sz="3600" dirty="0"/>
              <a:t>When do Complications Occur?</a:t>
            </a:r>
            <a:endParaRPr lang="en-US" dirty="0"/>
          </a:p>
        </p:txBody>
      </p:sp>
      <p:sp>
        <p:nvSpPr>
          <p:cNvPr id="5" name="Text Placeholder 4">
            <a:extLst>
              <a:ext uri="{FF2B5EF4-FFF2-40B4-BE49-F238E27FC236}">
                <a16:creationId xmlns:a16="http://schemas.microsoft.com/office/drawing/2014/main" id="{D0656D23-22F6-0280-08C7-E404B1A3314D}"/>
              </a:ext>
            </a:extLst>
          </p:cNvPr>
          <p:cNvSpPr>
            <a:spLocks noGrp="1"/>
          </p:cNvSpPr>
          <p:nvPr>
            <p:ph type="body" sz="quarter" idx="10"/>
          </p:nvPr>
        </p:nvSpPr>
        <p:spPr/>
        <p:txBody>
          <a:bodyPr>
            <a:normAutofit fontScale="70000" lnSpcReduction="20000"/>
          </a:bodyPr>
          <a:lstStyle/>
          <a:p>
            <a:r>
              <a:rPr lang="en-US" sz="1200" dirty="0"/>
              <a:t>Silversides et al. Outcomes of Pregnancy in Women With Heart Disease JACC 2018. 71(21):2419–30 </a:t>
            </a:r>
          </a:p>
        </p:txBody>
      </p:sp>
      <p:pic>
        <p:nvPicPr>
          <p:cNvPr id="6" name="Picture 5">
            <a:extLst>
              <a:ext uri="{FF2B5EF4-FFF2-40B4-BE49-F238E27FC236}">
                <a16:creationId xmlns:a16="http://schemas.microsoft.com/office/drawing/2014/main" id="{062AF881-0BBF-3491-3E9A-F96C32CB3FAC}"/>
              </a:ext>
            </a:extLst>
          </p:cNvPr>
          <p:cNvPicPr>
            <a:picLocks noChangeAspect="1"/>
          </p:cNvPicPr>
          <p:nvPr/>
        </p:nvPicPr>
        <p:blipFill rotWithShape="1">
          <a:blip r:embed="rId2">
            <a:extLst>
              <a:ext uri="{28A0092B-C50C-407E-A947-70E740481C1C}">
                <a14:useLocalDpi xmlns:a14="http://schemas.microsoft.com/office/drawing/2010/main" val="0"/>
              </a:ext>
            </a:extLst>
          </a:blip>
          <a:srcRect l="4646" t="11852" r="4208" b="4176"/>
          <a:stretch/>
        </p:blipFill>
        <p:spPr>
          <a:xfrm>
            <a:off x="487201" y="1251856"/>
            <a:ext cx="11138743" cy="4746172"/>
          </a:xfrm>
          <a:prstGeom prst="rect">
            <a:avLst/>
          </a:prstGeom>
        </p:spPr>
      </p:pic>
    </p:spTree>
    <p:extLst>
      <p:ext uri="{BB962C8B-B14F-4D97-AF65-F5344CB8AC3E}">
        <p14:creationId xmlns:p14="http://schemas.microsoft.com/office/powerpoint/2010/main" val="393012582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CA6E8-C439-F8B5-EB59-93AE66CF6A25}"/>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245B5C8-6693-E559-3816-8220AD1EA214}"/>
              </a:ext>
            </a:extLst>
          </p:cNvPr>
          <p:cNvPicPr>
            <a:picLocks noGrp="1" noChangeAspect="1"/>
          </p:cNvPicPr>
          <p:nvPr>
            <p:ph type="pic" sz="quarter" idx="10"/>
          </p:nvPr>
        </p:nvPicPr>
        <p:blipFill>
          <a:blip r:embed="rId2"/>
          <a:srcRect/>
          <a:stretch>
            <a:fillRect/>
          </a:stretch>
        </p:blipFill>
        <p:spPr>
          <a:prstGeom prst="rect">
            <a:avLst/>
          </a:prstGeom>
        </p:spPr>
      </p:pic>
      <p:sp>
        <p:nvSpPr>
          <p:cNvPr id="3" name="Slide Number Placeholder 2">
            <a:extLst>
              <a:ext uri="{FF2B5EF4-FFF2-40B4-BE49-F238E27FC236}">
                <a16:creationId xmlns:a16="http://schemas.microsoft.com/office/drawing/2014/main" id="{F61D0CE0-2B3C-CF11-9173-9F826AA67F10}"/>
              </a:ext>
            </a:extLst>
          </p:cNvPr>
          <p:cNvSpPr>
            <a:spLocks noGrp="1"/>
          </p:cNvSpPr>
          <p:nvPr>
            <p:ph type="sldNum" sz="quarter" idx="4"/>
          </p:nvPr>
        </p:nvSpPr>
        <p:spPr/>
        <p:txBody>
          <a:bodyPr/>
          <a:lstStyle/>
          <a:p>
            <a:endParaRPr lang="en-US" dirty="0"/>
          </a:p>
        </p:txBody>
      </p:sp>
      <p:sp>
        <p:nvSpPr>
          <p:cNvPr id="4" name="Text Placeholder 3">
            <a:extLst>
              <a:ext uri="{FF2B5EF4-FFF2-40B4-BE49-F238E27FC236}">
                <a16:creationId xmlns:a16="http://schemas.microsoft.com/office/drawing/2014/main" id="{8CE05A23-617F-1A1F-5F60-98316C1121FF}"/>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BB2095A0-4ED3-45B2-DE23-FC5DDA6B1F8A}"/>
              </a:ext>
            </a:extLst>
          </p:cNvPr>
          <p:cNvSpPr>
            <a:spLocks noGrp="1"/>
          </p:cNvSpPr>
          <p:nvPr>
            <p:ph type="body" sz="quarter" idx="12"/>
          </p:nvPr>
        </p:nvSpPr>
        <p:spPr/>
        <p:txBody>
          <a:bodyPr/>
          <a:lstStyle/>
          <a:p>
            <a:r>
              <a:rPr lang="en-US" sz="6000" kern="1200" dirty="0">
                <a:solidFill>
                  <a:srgbClr val="FFFFFF"/>
                </a:solidFill>
                <a:latin typeface="+mj-lt"/>
                <a:ea typeface="+mj-ea"/>
                <a:cs typeface="+mj-cs"/>
              </a:rPr>
              <a:t>Predicting Pregnancy Risk</a:t>
            </a:r>
            <a:endParaRPr lang="en-US" dirty="0"/>
          </a:p>
        </p:txBody>
      </p:sp>
    </p:spTree>
    <p:extLst>
      <p:ext uri="{BB962C8B-B14F-4D97-AF65-F5344CB8AC3E}">
        <p14:creationId xmlns:p14="http://schemas.microsoft.com/office/powerpoint/2010/main" val="19459315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EB13-0809-90E0-3D41-7490C6FEDA46}"/>
              </a:ext>
            </a:extLst>
          </p:cNvPr>
          <p:cNvSpPr>
            <a:spLocks noGrp="1"/>
          </p:cNvSpPr>
          <p:nvPr>
            <p:ph type="title"/>
          </p:nvPr>
        </p:nvSpPr>
        <p:spPr/>
        <p:txBody>
          <a:bodyPr/>
          <a:lstStyle/>
          <a:p>
            <a:r>
              <a:rPr lang="en-US" dirty="0"/>
              <a:t>Case Study</a:t>
            </a:r>
          </a:p>
        </p:txBody>
      </p:sp>
      <p:sp>
        <p:nvSpPr>
          <p:cNvPr id="5" name="Content Placeholder 4">
            <a:extLst>
              <a:ext uri="{FF2B5EF4-FFF2-40B4-BE49-F238E27FC236}">
                <a16:creationId xmlns:a16="http://schemas.microsoft.com/office/drawing/2014/main" id="{DC98905C-8D28-F189-5BA0-68E6429F40D0}"/>
              </a:ext>
            </a:extLst>
          </p:cNvPr>
          <p:cNvSpPr>
            <a:spLocks noGrp="1"/>
          </p:cNvSpPr>
          <p:nvPr>
            <p:ph idx="1"/>
          </p:nvPr>
        </p:nvSpPr>
        <p:spPr/>
        <p:txBody>
          <a:bodyPr/>
          <a:lstStyle/>
          <a:p>
            <a:r>
              <a:rPr lang="en-US" dirty="0"/>
              <a:t>35 </a:t>
            </a:r>
            <a:r>
              <a:rPr lang="en-US" dirty="0" err="1"/>
              <a:t>yo</a:t>
            </a:r>
            <a:r>
              <a:rPr lang="en-US" dirty="0"/>
              <a:t> African American patient at 12 weeks’ gestation presents for prenatal care</a:t>
            </a:r>
          </a:p>
          <a:p>
            <a:pPr lvl="1"/>
            <a:r>
              <a:rPr lang="en-US" dirty="0"/>
              <a:t>BMI 32</a:t>
            </a:r>
          </a:p>
          <a:p>
            <a:pPr lvl="1"/>
            <a:r>
              <a:rPr lang="en-US" dirty="0"/>
              <a:t>Initial VS: BP 152/98, P 90, RR 20, O</a:t>
            </a:r>
            <a:r>
              <a:rPr lang="en-US" baseline="-25000" dirty="0"/>
              <a:t>2</a:t>
            </a:r>
            <a:r>
              <a:rPr lang="en-US" dirty="0"/>
              <a:t> sat 97% on RA</a:t>
            </a:r>
          </a:p>
          <a:p>
            <a:r>
              <a:rPr lang="en-US" dirty="0"/>
              <a:t>History of peripartum cardiomyopathy – diagnosed on PPD #1 after developing pulmonary edema</a:t>
            </a:r>
          </a:p>
          <a:p>
            <a:r>
              <a:rPr lang="en-US" dirty="0"/>
              <a:t>Self-discontinued her medications</a:t>
            </a:r>
          </a:p>
          <a:p>
            <a:r>
              <a:rPr lang="en-US" dirty="0"/>
              <a:t>Last echocardiogram 1 year prior showed ejection fraction 35%</a:t>
            </a:r>
          </a:p>
          <a:p>
            <a:r>
              <a:rPr lang="en-US" dirty="0"/>
              <a:t>She reports that she fatigues easily and becomes short of breath with activities of daily living. Occasional palpitations.</a:t>
            </a:r>
          </a:p>
          <a:p>
            <a:endParaRPr lang="en-US" dirty="0"/>
          </a:p>
        </p:txBody>
      </p:sp>
      <p:sp>
        <p:nvSpPr>
          <p:cNvPr id="3" name="Slide Number Placeholder 2">
            <a:extLst>
              <a:ext uri="{FF2B5EF4-FFF2-40B4-BE49-F238E27FC236}">
                <a16:creationId xmlns:a16="http://schemas.microsoft.com/office/drawing/2014/main" id="{E3AF99F9-3AF3-CDD5-D9A6-533A260DAB27}"/>
              </a:ext>
            </a:extLst>
          </p:cNvPr>
          <p:cNvSpPr>
            <a:spLocks noGrp="1"/>
          </p:cNvSpPr>
          <p:nvPr>
            <p:ph type="sldNum" sz="quarter" idx="4"/>
          </p:nvPr>
        </p:nvSpPr>
        <p:spPr/>
        <p:txBody>
          <a:bodyPr/>
          <a:lstStyle/>
          <a:p>
            <a:fld id="{3E654F6E-038B-482B-9D7F-8B6B51C6EA5F}" type="slidenum">
              <a:rPr lang="en-US" smtClean="0"/>
              <a:t>172</a:t>
            </a:fld>
            <a:endParaRPr lang="en-US" dirty="0"/>
          </a:p>
        </p:txBody>
      </p:sp>
      <p:sp>
        <p:nvSpPr>
          <p:cNvPr id="6" name="Text Placeholder 5">
            <a:extLst>
              <a:ext uri="{FF2B5EF4-FFF2-40B4-BE49-F238E27FC236}">
                <a16:creationId xmlns:a16="http://schemas.microsoft.com/office/drawing/2014/main" id="{9224AC09-DE59-DE01-40E6-469BFF0B7C1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4557658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AE145-8119-CE20-2649-1748F3D08EB1}"/>
              </a:ext>
            </a:extLst>
          </p:cNvPr>
          <p:cNvSpPr>
            <a:spLocks noGrp="1"/>
          </p:cNvSpPr>
          <p:nvPr>
            <p:ph type="title"/>
          </p:nvPr>
        </p:nvSpPr>
        <p:spPr>
          <a:xfrm>
            <a:off x="432346" y="0"/>
            <a:ext cx="10515600" cy="781050"/>
          </a:xfrm>
        </p:spPr>
        <p:txBody>
          <a:bodyPr anchor="ctr">
            <a:normAutofit/>
          </a:bodyPr>
          <a:lstStyle/>
          <a:p>
            <a:r>
              <a:rPr lang="en-US" dirty="0"/>
              <a:t>Predicting Risk: Tools</a:t>
            </a:r>
          </a:p>
        </p:txBody>
      </p:sp>
      <p:sp>
        <p:nvSpPr>
          <p:cNvPr id="3" name="Slide Number Placeholder 2">
            <a:extLst>
              <a:ext uri="{FF2B5EF4-FFF2-40B4-BE49-F238E27FC236}">
                <a16:creationId xmlns:a16="http://schemas.microsoft.com/office/drawing/2014/main" id="{5420F6FD-B572-9D06-B821-48DA1D8DA59D}"/>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173</a:t>
            </a:fld>
            <a:endParaRPr lang="en-US"/>
          </a:p>
        </p:txBody>
      </p:sp>
      <p:sp>
        <p:nvSpPr>
          <p:cNvPr id="12" name="Text Placeholder 4">
            <a:extLst>
              <a:ext uri="{FF2B5EF4-FFF2-40B4-BE49-F238E27FC236}">
                <a16:creationId xmlns:a16="http://schemas.microsoft.com/office/drawing/2014/main" id="{24BB8B74-8043-19B6-3974-77641CCAADA5}"/>
              </a:ext>
            </a:extLst>
          </p:cNvPr>
          <p:cNvSpPr>
            <a:spLocks noGrp="1"/>
          </p:cNvSpPr>
          <p:nvPr>
            <p:ph type="body" sz="quarter" idx="10"/>
          </p:nvPr>
        </p:nvSpPr>
        <p:spPr>
          <a:xfrm>
            <a:off x="295275" y="6432551"/>
            <a:ext cx="3314700" cy="274320"/>
          </a:xfrm>
        </p:spPr>
        <p:txBody>
          <a:bodyPr/>
          <a:lstStyle/>
          <a:p>
            <a:endParaRPr lang="en-US"/>
          </a:p>
        </p:txBody>
      </p:sp>
      <p:graphicFrame>
        <p:nvGraphicFramePr>
          <p:cNvPr id="8" name="Content Placeholder 4">
            <a:extLst>
              <a:ext uri="{FF2B5EF4-FFF2-40B4-BE49-F238E27FC236}">
                <a16:creationId xmlns:a16="http://schemas.microsoft.com/office/drawing/2014/main" id="{621A4D68-7196-15B4-9E15-C3C01CFC7B6C}"/>
              </a:ext>
            </a:extLst>
          </p:cNvPr>
          <p:cNvGraphicFramePr>
            <a:graphicFrameLocks noGrp="1"/>
          </p:cNvGraphicFramePr>
          <p:nvPr>
            <p:ph idx="1"/>
            <p:extLst>
              <p:ext uri="{D42A27DB-BD31-4B8C-83A1-F6EECF244321}">
                <p14:modId xmlns:p14="http://schemas.microsoft.com/office/powerpoint/2010/main" val="1123670371"/>
              </p:ext>
            </p:extLst>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109949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66AE45-980C-13FD-D7AA-4FE677FBE0CD}"/>
              </a:ext>
            </a:extLst>
          </p:cNvPr>
          <p:cNvSpPr>
            <a:spLocks noGrp="1"/>
          </p:cNvSpPr>
          <p:nvPr>
            <p:ph type="title"/>
          </p:nvPr>
        </p:nvSpPr>
        <p:spPr/>
        <p:txBody>
          <a:bodyPr/>
          <a:lstStyle/>
          <a:p>
            <a:r>
              <a:rPr lang="en-US" sz="3600" kern="1200" dirty="0">
                <a:solidFill>
                  <a:srgbClr val="FFFFFF"/>
                </a:solidFill>
                <a:latin typeface="+mj-lt"/>
                <a:ea typeface="+mj-ea"/>
                <a:cs typeface="+mj-cs"/>
              </a:rPr>
              <a:t>New York Heart Association Classification</a:t>
            </a:r>
            <a:endParaRPr lang="en-US" dirty="0"/>
          </a:p>
        </p:txBody>
      </p:sp>
      <p:graphicFrame>
        <p:nvGraphicFramePr>
          <p:cNvPr id="9" name="Content Placeholder 3">
            <a:extLst>
              <a:ext uri="{FF2B5EF4-FFF2-40B4-BE49-F238E27FC236}">
                <a16:creationId xmlns:a16="http://schemas.microsoft.com/office/drawing/2014/main" id="{FD30983D-78E4-C2DA-16F4-C6EB6F900D2A}"/>
              </a:ext>
            </a:extLst>
          </p:cNvPr>
          <p:cNvGraphicFramePr>
            <a:graphicFrameLocks noGrp="1"/>
          </p:cNvGraphicFramePr>
          <p:nvPr>
            <p:ph idx="4294967295"/>
            <p:extLst>
              <p:ext uri="{D42A27DB-BD31-4B8C-83A1-F6EECF244321}">
                <p14:modId xmlns:p14="http://schemas.microsoft.com/office/powerpoint/2010/main" val="4061142056"/>
              </p:ext>
            </p:extLst>
          </p:nvPr>
        </p:nvGraphicFramePr>
        <p:xfrm>
          <a:off x="464820" y="1423185"/>
          <a:ext cx="11327549" cy="4148790"/>
        </p:xfrm>
        <a:graphic>
          <a:graphicData uri="http://schemas.openxmlformats.org/drawingml/2006/table">
            <a:tbl>
              <a:tblPr firstRow="1" bandRow="1">
                <a:noFill/>
                <a:tableStyleId>{5A111915-BE36-4E01-A7E5-04B1672EAD32}</a:tableStyleId>
              </a:tblPr>
              <a:tblGrid>
                <a:gridCol w="1427379">
                  <a:extLst>
                    <a:ext uri="{9D8B030D-6E8A-4147-A177-3AD203B41FA5}">
                      <a16:colId xmlns:a16="http://schemas.microsoft.com/office/drawing/2014/main" val="20000"/>
                    </a:ext>
                  </a:extLst>
                </a:gridCol>
                <a:gridCol w="9900170">
                  <a:extLst>
                    <a:ext uri="{9D8B030D-6E8A-4147-A177-3AD203B41FA5}">
                      <a16:colId xmlns:a16="http://schemas.microsoft.com/office/drawing/2014/main" val="20001"/>
                    </a:ext>
                  </a:extLst>
                </a:gridCol>
              </a:tblGrid>
              <a:tr h="722663">
                <a:tc>
                  <a:txBody>
                    <a:bodyPr/>
                    <a:lstStyle/>
                    <a:p>
                      <a:r>
                        <a:rPr lang="en-US" sz="2800" b="0" cap="none" spc="0">
                          <a:solidFill>
                            <a:schemeClr val="tx1"/>
                          </a:solidFill>
                        </a:rPr>
                        <a:t>Grade</a:t>
                      </a:r>
                    </a:p>
                  </a:txBody>
                  <a:tcPr marL="80321" marR="80321" marT="69382" marB="160643" anchor="b">
                    <a:lnL w="12700" cmpd="sng">
                      <a:noFill/>
                    </a:lnL>
                    <a:lnR w="12700" cmpd="sng">
                      <a:noFill/>
                    </a:lnR>
                    <a:lnT w="9525" cap="flat" cmpd="sng" algn="ctr">
                      <a:noFill/>
                      <a:prstDash val="solid"/>
                    </a:lnT>
                    <a:lnB w="38100" cmpd="sng">
                      <a:noFill/>
                    </a:lnB>
                    <a:noFill/>
                  </a:tcPr>
                </a:tc>
                <a:tc>
                  <a:txBody>
                    <a:bodyPr/>
                    <a:lstStyle/>
                    <a:p>
                      <a:r>
                        <a:rPr lang="en-US" sz="2800" b="0" cap="none" spc="0" dirty="0">
                          <a:solidFill>
                            <a:schemeClr val="tx1"/>
                          </a:solidFill>
                        </a:rPr>
                        <a:t>Symptoms</a:t>
                      </a:r>
                    </a:p>
                  </a:txBody>
                  <a:tcPr marL="80321" marR="80321" marT="69382" marB="160643"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0000"/>
                  </a:ext>
                </a:extLst>
              </a:tr>
              <a:tr h="936853">
                <a:tc>
                  <a:txBody>
                    <a:bodyPr/>
                    <a:lstStyle/>
                    <a:p>
                      <a:r>
                        <a:rPr lang="en-US" sz="2100" cap="none" spc="0">
                          <a:solidFill>
                            <a:schemeClr val="tx1"/>
                          </a:solidFill>
                        </a:rPr>
                        <a:t>Grade I</a:t>
                      </a:r>
                    </a:p>
                  </a:txBody>
                  <a:tcPr marL="80321" marR="80321" marT="69382" marB="160643">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r>
                        <a:rPr lang="en-US" sz="2100" cap="none" spc="0">
                          <a:solidFill>
                            <a:schemeClr val="tx1"/>
                          </a:solidFill>
                        </a:rPr>
                        <a:t>Patients have no limitations of physical exercise, ordinary</a:t>
                      </a:r>
                      <a:r>
                        <a:rPr lang="en-US" sz="2100" cap="none" spc="0" baseline="0">
                          <a:solidFill>
                            <a:schemeClr val="tx1"/>
                          </a:solidFill>
                        </a:rPr>
                        <a:t> </a:t>
                      </a:r>
                      <a:r>
                        <a:rPr lang="en-US" sz="2100" cap="none" spc="0">
                          <a:solidFill>
                            <a:schemeClr val="tx1"/>
                          </a:solidFill>
                        </a:rPr>
                        <a:t>activity does not cause undue fatigue, palpitations, dyspnea or angina.</a:t>
                      </a:r>
                    </a:p>
                  </a:txBody>
                  <a:tcPr marL="80321" marR="80321" marT="69382" marB="160643">
                    <a:lnL w="12700" cmpd="sng">
                      <a:noFill/>
                      <a:prstDash val="solid"/>
                    </a:lnL>
                    <a:lnR w="12700" cmpd="sng">
                      <a:noFill/>
                      <a:prstDash val="solid"/>
                    </a:lnR>
                    <a:lnT w="38100" cmpd="sng">
                      <a:noFill/>
                    </a:lnT>
                    <a:lnB w="12700" cap="flat" cmpd="sng" algn="ctr">
                      <a:solidFill>
                        <a:schemeClr val="accent1"/>
                      </a:solidFill>
                      <a:prstDash val="solid"/>
                    </a:lnB>
                    <a:noFill/>
                  </a:tcPr>
                </a:tc>
                <a:extLst>
                  <a:ext uri="{0D108BD9-81ED-4DB2-BD59-A6C34878D82A}">
                    <a16:rowId xmlns:a16="http://schemas.microsoft.com/office/drawing/2014/main" val="10001"/>
                  </a:ext>
                </a:extLst>
              </a:tr>
              <a:tr h="936853">
                <a:tc>
                  <a:txBody>
                    <a:bodyPr/>
                    <a:lstStyle/>
                    <a:p>
                      <a:r>
                        <a:rPr lang="en-US" sz="2100" cap="none" spc="0">
                          <a:solidFill>
                            <a:schemeClr val="tx1"/>
                          </a:solidFill>
                        </a:rPr>
                        <a:t>Grade II</a:t>
                      </a:r>
                    </a:p>
                  </a:txBody>
                  <a:tcPr marL="80321" marR="80321" marT="69382" marB="1606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r>
                        <a:rPr lang="en-US" sz="2100" cap="none" spc="0">
                          <a:solidFill>
                            <a:schemeClr val="tx1"/>
                          </a:solidFill>
                        </a:rPr>
                        <a:t>Patients have slight limitations of physical exercise, ordinary activity results in fatigue, palpitations, dyspnea or angina. </a:t>
                      </a:r>
                    </a:p>
                  </a:txBody>
                  <a:tcPr marL="80321" marR="80321" marT="69382" marB="1606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r h="936853">
                <a:tc>
                  <a:txBody>
                    <a:bodyPr/>
                    <a:lstStyle/>
                    <a:p>
                      <a:r>
                        <a:rPr lang="en-US" sz="2100" cap="none" spc="0">
                          <a:solidFill>
                            <a:schemeClr val="tx1"/>
                          </a:solidFill>
                        </a:rPr>
                        <a:t>Grade III</a:t>
                      </a:r>
                    </a:p>
                  </a:txBody>
                  <a:tcPr marL="80321" marR="80321" marT="69382" marB="16064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cap="none" spc="0" dirty="0">
                          <a:solidFill>
                            <a:schemeClr val="tx1"/>
                          </a:solidFill>
                        </a:rPr>
                        <a:t>Patients have marked limitations of physical activity, less than ordinary activity causes symptoms</a:t>
                      </a:r>
                    </a:p>
                  </a:txBody>
                  <a:tcPr marL="80321" marR="80321" marT="69382" marB="16064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10003"/>
                  </a:ext>
                </a:extLst>
              </a:tr>
              <a:tr h="615568">
                <a:tc>
                  <a:txBody>
                    <a:bodyPr/>
                    <a:lstStyle/>
                    <a:p>
                      <a:r>
                        <a:rPr lang="en-US" sz="2100" cap="none" spc="0">
                          <a:solidFill>
                            <a:schemeClr val="tx1"/>
                          </a:solidFill>
                        </a:rPr>
                        <a:t>Grade IV</a:t>
                      </a:r>
                    </a:p>
                  </a:txBody>
                  <a:tcPr marL="80321" marR="80321" marT="69382" marB="1606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cap="none" spc="0" dirty="0">
                          <a:solidFill>
                            <a:schemeClr val="tx1"/>
                          </a:solidFill>
                        </a:rPr>
                        <a:t>Patients have an inability to carry on physical activity, without symptoms</a:t>
                      </a:r>
                    </a:p>
                  </a:txBody>
                  <a:tcPr marL="80321" marR="80321" marT="69382" marB="16064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4"/>
                  </a:ext>
                </a:extLst>
              </a:tr>
            </a:tbl>
          </a:graphicData>
        </a:graphic>
      </p:graphicFrame>
      <p:sp>
        <p:nvSpPr>
          <p:cNvPr id="2" name="Rounded Rectangle 1">
            <a:extLst>
              <a:ext uri="{FF2B5EF4-FFF2-40B4-BE49-F238E27FC236}">
                <a16:creationId xmlns:a16="http://schemas.microsoft.com/office/drawing/2014/main" id="{A9DE4388-26B9-9036-48E6-623BB4C9099F}"/>
              </a:ext>
            </a:extLst>
          </p:cNvPr>
          <p:cNvSpPr/>
          <p:nvPr/>
        </p:nvSpPr>
        <p:spPr>
          <a:xfrm>
            <a:off x="445770" y="3074670"/>
            <a:ext cx="11281410" cy="845820"/>
          </a:xfrm>
          <a:prstGeom prst="roundRect">
            <a:avLst/>
          </a:prstGeom>
          <a:solidFill>
            <a:schemeClr val="accent1">
              <a:alpha val="4124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07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6E74-5ECA-4B99-7C2A-5DCB263C48C5}"/>
              </a:ext>
            </a:extLst>
          </p:cNvPr>
          <p:cNvSpPr>
            <a:spLocks noGrp="1"/>
          </p:cNvSpPr>
          <p:nvPr>
            <p:ph type="title"/>
          </p:nvPr>
        </p:nvSpPr>
        <p:spPr/>
        <p:txBody>
          <a:bodyPr/>
          <a:lstStyle/>
          <a:p>
            <a:r>
              <a:rPr lang="en-US" dirty="0" err="1"/>
              <a:t>mWHO</a:t>
            </a:r>
            <a:r>
              <a:rPr lang="en-US" dirty="0"/>
              <a:t> Class IV</a:t>
            </a:r>
          </a:p>
        </p:txBody>
      </p:sp>
      <p:sp>
        <p:nvSpPr>
          <p:cNvPr id="3" name="Slide Number Placeholder 2">
            <a:extLst>
              <a:ext uri="{FF2B5EF4-FFF2-40B4-BE49-F238E27FC236}">
                <a16:creationId xmlns:a16="http://schemas.microsoft.com/office/drawing/2014/main" id="{E5A75254-812B-EF02-54EC-156D7EBB71A0}"/>
              </a:ext>
            </a:extLst>
          </p:cNvPr>
          <p:cNvSpPr>
            <a:spLocks noGrp="1"/>
          </p:cNvSpPr>
          <p:nvPr>
            <p:ph type="sldNum" sz="quarter" idx="4"/>
          </p:nvPr>
        </p:nvSpPr>
        <p:spPr/>
        <p:txBody>
          <a:bodyPr/>
          <a:lstStyle/>
          <a:p>
            <a:endParaRPr lang="en-US" dirty="0"/>
          </a:p>
        </p:txBody>
      </p:sp>
      <p:graphicFrame>
        <p:nvGraphicFramePr>
          <p:cNvPr id="6" name="Content Placeholder 5">
            <a:extLst>
              <a:ext uri="{FF2B5EF4-FFF2-40B4-BE49-F238E27FC236}">
                <a16:creationId xmlns:a16="http://schemas.microsoft.com/office/drawing/2014/main" id="{83FE5D57-F2EC-402A-8FE5-AB0FE897DCFE}"/>
              </a:ext>
            </a:extLst>
          </p:cNvPr>
          <p:cNvGraphicFramePr>
            <a:graphicFrameLocks noGrp="1"/>
          </p:cNvGraphicFramePr>
          <p:nvPr>
            <p:ph idx="4294967295"/>
            <p:extLst>
              <p:ext uri="{D42A27DB-BD31-4B8C-83A1-F6EECF244321}">
                <p14:modId xmlns:p14="http://schemas.microsoft.com/office/powerpoint/2010/main" val="1849323331"/>
              </p:ext>
            </p:extLst>
          </p:nvPr>
        </p:nvGraphicFramePr>
        <p:xfrm>
          <a:off x="416181" y="862675"/>
          <a:ext cx="11327549" cy="5488250"/>
        </p:xfrm>
        <a:graphic>
          <a:graphicData uri="http://schemas.openxmlformats.org/drawingml/2006/table">
            <a:tbl>
              <a:tblPr firstRow="1" bandRow="1">
                <a:tableStyleId>{F5AB1C69-6EDB-4FF4-983F-18BD219EF322}</a:tableStyleId>
              </a:tblPr>
              <a:tblGrid>
                <a:gridCol w="2076908">
                  <a:extLst>
                    <a:ext uri="{9D8B030D-6E8A-4147-A177-3AD203B41FA5}">
                      <a16:colId xmlns:a16="http://schemas.microsoft.com/office/drawing/2014/main" val="3697303414"/>
                    </a:ext>
                  </a:extLst>
                </a:gridCol>
                <a:gridCol w="9250641">
                  <a:extLst>
                    <a:ext uri="{9D8B030D-6E8A-4147-A177-3AD203B41FA5}">
                      <a16:colId xmlns:a16="http://schemas.microsoft.com/office/drawing/2014/main" val="3175776189"/>
                    </a:ext>
                  </a:extLst>
                </a:gridCol>
              </a:tblGrid>
              <a:tr h="407872">
                <a:tc>
                  <a:txBody>
                    <a:bodyPr/>
                    <a:lstStyle/>
                    <a:p>
                      <a:endParaRPr lang="en-US" sz="2000" b="1" cap="all" spc="150" dirty="0">
                        <a:solidFill>
                          <a:schemeClr val="tx1">
                            <a:lumMod val="75000"/>
                            <a:lumOff val="25000"/>
                          </a:schemeClr>
                        </a:solidFill>
                      </a:endParaRPr>
                    </a:p>
                  </a:txBody>
                  <a:tcPr marL="69328" marR="69328" marT="69328" marB="69328"/>
                </a:tc>
                <a:tc>
                  <a:txBody>
                    <a:bodyPr/>
                    <a:lstStyle/>
                    <a:p>
                      <a:r>
                        <a:rPr lang="en-US" sz="2400" b="1" cap="none" spc="150" dirty="0">
                          <a:solidFill>
                            <a:schemeClr val="bg1"/>
                          </a:solidFill>
                        </a:rPr>
                        <a:t>Pregnancy Risk By Medical Condition</a:t>
                      </a:r>
                    </a:p>
                  </a:txBody>
                  <a:tcPr marL="69328" marR="69328" marT="69328" marB="69328"/>
                </a:tc>
                <a:extLst>
                  <a:ext uri="{0D108BD9-81ED-4DB2-BD59-A6C34878D82A}">
                    <a16:rowId xmlns:a16="http://schemas.microsoft.com/office/drawing/2014/main" val="912427150"/>
                  </a:ext>
                </a:extLst>
              </a:tr>
              <a:tr h="688318">
                <a:tc>
                  <a:txBody>
                    <a:bodyPr/>
                    <a:lstStyle/>
                    <a:p>
                      <a:endParaRPr lang="en-US" sz="2000" dirty="0">
                        <a:solidFill>
                          <a:schemeClr val="tx1">
                            <a:lumMod val="85000"/>
                            <a:lumOff val="15000"/>
                          </a:schemeClr>
                        </a:solidFill>
                      </a:endParaRPr>
                    </a:p>
                  </a:txBody>
                  <a:tcPr marL="91539" marR="54923" marT="54923" marB="54923"/>
                </a:tc>
                <a:tc>
                  <a:txBody>
                    <a:bodyPr/>
                    <a:lstStyle/>
                    <a:p>
                      <a:pPr marL="0" marR="0" lvl="0" indent="0" algn="l" defTabSz="914400" rtl="0" eaLnBrk="1" fontAlgn="base" latinLnBrk="0" hangingPunct="1">
                        <a:lnSpc>
                          <a:spcPct val="12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Extremely high risk of maternal mortality or severe morbidity; pregnancy contraindicated.  </a:t>
                      </a:r>
                    </a:p>
                    <a:p>
                      <a:pPr marL="0" marR="0" lvl="0" indent="0" algn="l" defTabSz="914400" rtl="0" eaLnBrk="1" fontAlgn="base" latinLnBrk="0" hangingPunct="1">
                        <a:lnSpc>
                          <a:spcPct val="120000"/>
                        </a:lnSpc>
                        <a:spcBef>
                          <a:spcPts val="300"/>
                        </a:spcBef>
                        <a:spcAft>
                          <a:spcPts val="300"/>
                        </a:spcAft>
                        <a:buClrTx/>
                        <a:buSzTx/>
                        <a:buFontTx/>
                        <a:buNone/>
                        <a:tabLst/>
                      </a:pPr>
                      <a:r>
                        <a:rPr kumimoji="0" lang="en-US" altLang="en-US" sz="2000" b="0" i="0" u="none" strike="noStrike" cap="none" normalizeH="0" baseline="0" dirty="0">
                          <a:ln>
                            <a:noFill/>
                          </a:ln>
                          <a:solidFill>
                            <a:schemeClr val="tx1">
                              <a:lumMod val="85000"/>
                              <a:lumOff val="15000"/>
                            </a:schemeClr>
                          </a:solidFill>
                          <a:effectLst/>
                          <a:latin typeface="+mn-lt"/>
                          <a:ea typeface="Times New Roman" panose="02020603050405020304" pitchFamily="18" charset="0"/>
                          <a:cs typeface="TimesNewRomanPS-BoldMT"/>
                          <a:sym typeface="Arial" panose="020B0604020202020204" pitchFamily="34" charset="0"/>
                        </a:rPr>
                        <a:t>MACE 40-100%</a:t>
                      </a:r>
                    </a:p>
                  </a:txBody>
                  <a:tcPr marL="91539" marR="54923" marT="54923" marB="54923"/>
                </a:tc>
                <a:extLst>
                  <a:ext uri="{0D108BD9-81ED-4DB2-BD59-A6C34878D82A}">
                    <a16:rowId xmlns:a16="http://schemas.microsoft.com/office/drawing/2014/main" val="1611920228"/>
                  </a:ext>
                </a:extLst>
              </a:tr>
              <a:tr h="619653">
                <a:tc>
                  <a:txBody>
                    <a:bodyPr/>
                    <a:lstStyle/>
                    <a:p>
                      <a:r>
                        <a:rPr lang="en-US" sz="2000" dirty="0">
                          <a:solidFill>
                            <a:schemeClr val="tx1">
                              <a:lumMod val="85000"/>
                              <a:lumOff val="15000"/>
                            </a:schemeClr>
                          </a:solidFill>
                        </a:rPr>
                        <a:t>Follow up</a:t>
                      </a:r>
                    </a:p>
                  </a:txBody>
                  <a:tcPr marL="91539" marR="54923" marT="54923" marB="54923"/>
                </a:tc>
                <a:tc>
                  <a:txBody>
                    <a:bodyPr/>
                    <a:lstStyle/>
                    <a:p>
                      <a:r>
                        <a:rPr lang="en-US" sz="2000" dirty="0">
                          <a:solidFill>
                            <a:schemeClr val="tx1">
                              <a:lumMod val="85000"/>
                              <a:lumOff val="15000"/>
                            </a:schemeClr>
                          </a:solidFill>
                        </a:rPr>
                        <a:t>ADVISED AGAINST PREGNANCY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If pregnancy occurs termination should be discussed. If pregnancy continues, care as for class III.  </a:t>
                      </a:r>
                    </a:p>
                  </a:txBody>
                  <a:tcPr marL="91539" marR="54923" marT="54923" marB="54923"/>
                </a:tc>
                <a:extLst>
                  <a:ext uri="{0D108BD9-81ED-4DB2-BD59-A6C34878D82A}">
                    <a16:rowId xmlns:a16="http://schemas.microsoft.com/office/drawing/2014/main" val="936470785"/>
                  </a:ext>
                </a:extLst>
              </a:tr>
              <a:tr h="2249845">
                <a:tc>
                  <a:txBody>
                    <a:bodyPr/>
                    <a:lstStyle/>
                    <a:p>
                      <a:r>
                        <a:rPr lang="en-US" sz="2000" dirty="0">
                          <a:solidFill>
                            <a:schemeClr val="tx1">
                              <a:lumMod val="85000"/>
                              <a:lumOff val="15000"/>
                            </a:schemeClr>
                          </a:solidFill>
                        </a:rPr>
                        <a:t>Examples</a:t>
                      </a:r>
                    </a:p>
                  </a:txBody>
                  <a:tcPr marL="91539" marR="54923" marT="54923" marB="54923" anchor="ct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Pulmonary arterial hypertension – any cause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Severe systemic ventricular dysfunction (LVEF &lt;30%, NYHA III-IV)</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History of PPCM with any residual LV dysfunction</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Severe mitral stenosis, severe symptomatic aortic stenosis</a:t>
                      </a: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Aortic dilatation &gt;45 mm in Marfan syndrome</a:t>
                      </a: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Aortic dilatation &gt;50 mm in aortic disease associated with bicuspid aortic valve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u="none" strike="noStrike" cap="none" normalizeH="0" baseline="0" dirty="0">
                          <a:ln>
                            <a:noFill/>
                          </a:ln>
                          <a:solidFill>
                            <a:schemeClr val="tx1">
                              <a:lumMod val="85000"/>
                              <a:lumOff val="15000"/>
                            </a:schemeClr>
                          </a:solidFill>
                          <a:effectLst/>
                          <a:sym typeface="Arial" panose="020B0604020202020204" pitchFamily="34" charset="0"/>
                        </a:rPr>
                        <a:t>Native severe coarctation</a:t>
                      </a:r>
                      <a:endParaRPr kumimoji="0" lang="en-US" altLang="en-US" sz="2000" b="0" i="0" u="none" strike="noStrike" cap="none" normalizeH="0" baseline="0" dirty="0">
                        <a:ln>
                          <a:noFill/>
                        </a:ln>
                        <a:solidFill>
                          <a:schemeClr val="tx1">
                            <a:lumMod val="85000"/>
                            <a:lumOff val="15000"/>
                          </a:schemeClr>
                        </a:solidFill>
                        <a:effectLst/>
                        <a:latin typeface="+mn-lt"/>
                        <a:ea typeface="ヒラギノ角ゴ ProN W3" charset="0"/>
                        <a:cs typeface="ヒラギノ角ゴ ProN W3" charset="0"/>
                        <a:sym typeface="Arial" panose="020B0604020202020204" pitchFamily="34" charset="0"/>
                      </a:endParaRPr>
                    </a:p>
                  </a:txBody>
                  <a:tcPr marL="91539" marR="54923" marT="54923" marB="54923"/>
                </a:tc>
                <a:extLst>
                  <a:ext uri="{0D108BD9-81ED-4DB2-BD59-A6C34878D82A}">
                    <a16:rowId xmlns:a16="http://schemas.microsoft.com/office/drawing/2014/main" val="4007628521"/>
                  </a:ext>
                </a:extLst>
              </a:tr>
            </a:tbl>
          </a:graphicData>
        </a:graphic>
      </p:graphicFrame>
      <p:sp>
        <p:nvSpPr>
          <p:cNvPr id="5" name="Rounded Rectangle 4">
            <a:extLst>
              <a:ext uri="{FF2B5EF4-FFF2-40B4-BE49-F238E27FC236}">
                <a16:creationId xmlns:a16="http://schemas.microsoft.com/office/drawing/2014/main" id="{25CDC4AE-538F-8B1C-B3F4-089E44264F37}"/>
              </a:ext>
            </a:extLst>
          </p:cNvPr>
          <p:cNvSpPr/>
          <p:nvPr/>
        </p:nvSpPr>
        <p:spPr>
          <a:xfrm>
            <a:off x="2518609" y="4347410"/>
            <a:ext cx="7122695" cy="551647"/>
          </a:xfrm>
          <a:prstGeom prst="roundRect">
            <a:avLst/>
          </a:prstGeom>
          <a:solidFill>
            <a:schemeClr val="accent1">
              <a:alpha val="4124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43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F41C-3F67-2F01-8BDF-AC706C19949D}"/>
              </a:ext>
            </a:extLst>
          </p:cNvPr>
          <p:cNvSpPr>
            <a:spLocks noGrp="1"/>
          </p:cNvSpPr>
          <p:nvPr>
            <p:ph type="title"/>
          </p:nvPr>
        </p:nvSpPr>
        <p:spPr/>
        <p:txBody>
          <a:bodyPr/>
          <a:lstStyle/>
          <a:p>
            <a:r>
              <a:rPr lang="en-US" dirty="0"/>
              <a:t>CARPREG II Score</a:t>
            </a:r>
          </a:p>
        </p:txBody>
      </p:sp>
      <p:sp>
        <p:nvSpPr>
          <p:cNvPr id="4" name="Text Placeholder 3">
            <a:extLst>
              <a:ext uri="{FF2B5EF4-FFF2-40B4-BE49-F238E27FC236}">
                <a16:creationId xmlns:a16="http://schemas.microsoft.com/office/drawing/2014/main" id="{0E2BE62A-D105-AE12-8A78-A65B4D64EFD8}"/>
              </a:ext>
            </a:extLst>
          </p:cNvPr>
          <p:cNvSpPr>
            <a:spLocks noGrp="1"/>
          </p:cNvSpPr>
          <p:nvPr>
            <p:ph type="body" sz="quarter" idx="4294967295"/>
          </p:nvPr>
        </p:nvSpPr>
        <p:spPr>
          <a:xfrm>
            <a:off x="0" y="6389688"/>
            <a:ext cx="7454900" cy="307975"/>
          </a:xfrm>
        </p:spPr>
        <p:txBody>
          <a:bodyPr anchor="t">
            <a:normAutofit fontScale="47500" lnSpcReduction="20000"/>
          </a:bodyPr>
          <a:lstStyle/>
          <a:p>
            <a:r>
              <a:rPr lang="en-US" dirty="0"/>
              <a:t>Silversides et al. Outcomes of Pregnancy in Women With Heart Disease JACC 2018. 71(21):2419–30</a:t>
            </a:r>
          </a:p>
        </p:txBody>
      </p:sp>
      <p:pic>
        <p:nvPicPr>
          <p:cNvPr id="6" name="Picture 5">
            <a:extLst>
              <a:ext uri="{FF2B5EF4-FFF2-40B4-BE49-F238E27FC236}">
                <a16:creationId xmlns:a16="http://schemas.microsoft.com/office/drawing/2014/main" id="{5CCB9B6B-5782-70A2-44F1-293FA89CF616}"/>
              </a:ext>
            </a:extLst>
          </p:cNvPr>
          <p:cNvPicPr>
            <a:picLocks noChangeAspect="1"/>
          </p:cNvPicPr>
          <p:nvPr/>
        </p:nvPicPr>
        <p:blipFill rotWithShape="1">
          <a:blip r:embed="rId2">
            <a:extLst>
              <a:ext uri="{28A0092B-C50C-407E-A947-70E740481C1C}">
                <a14:useLocalDpi xmlns:a14="http://schemas.microsoft.com/office/drawing/2010/main" val="0"/>
              </a:ext>
            </a:extLst>
          </a:blip>
          <a:srcRect l="61988" t="11560" r="1746" b="13133"/>
          <a:stretch/>
        </p:blipFill>
        <p:spPr>
          <a:xfrm>
            <a:off x="481261" y="818147"/>
            <a:ext cx="6423903" cy="5502443"/>
          </a:xfrm>
          <a:prstGeom prst="rect">
            <a:avLst/>
          </a:prstGeom>
        </p:spPr>
      </p:pic>
      <p:sp>
        <p:nvSpPr>
          <p:cNvPr id="3" name="Rounded Rectangle 2">
            <a:extLst>
              <a:ext uri="{FF2B5EF4-FFF2-40B4-BE49-F238E27FC236}">
                <a16:creationId xmlns:a16="http://schemas.microsoft.com/office/drawing/2014/main" id="{69EB2E88-DD4A-EF26-D250-874E8FE24F78}"/>
              </a:ext>
            </a:extLst>
          </p:cNvPr>
          <p:cNvSpPr/>
          <p:nvPr/>
        </p:nvSpPr>
        <p:spPr>
          <a:xfrm>
            <a:off x="673768" y="1620253"/>
            <a:ext cx="5951621" cy="368968"/>
          </a:xfrm>
          <a:prstGeom prst="roundRect">
            <a:avLst/>
          </a:prstGeom>
          <a:solidFill>
            <a:schemeClr val="accent1">
              <a:alpha val="4124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BD6CC9DA-FFAF-4229-67F0-27DCAD0B7617}"/>
              </a:ext>
            </a:extLst>
          </p:cNvPr>
          <p:cNvSpPr/>
          <p:nvPr/>
        </p:nvSpPr>
        <p:spPr>
          <a:xfrm>
            <a:off x="665746" y="2799347"/>
            <a:ext cx="5959643" cy="376989"/>
          </a:xfrm>
          <a:prstGeom prst="roundRect">
            <a:avLst/>
          </a:prstGeom>
          <a:solidFill>
            <a:schemeClr val="accent1">
              <a:alpha val="4124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55B8CBF-5F87-8CB5-0950-68C4FD96FAD0}"/>
              </a:ext>
            </a:extLst>
          </p:cNvPr>
          <p:cNvSpPr txBox="1"/>
          <p:nvPr/>
        </p:nvSpPr>
        <p:spPr>
          <a:xfrm>
            <a:off x="7652084" y="2342147"/>
            <a:ext cx="3160294" cy="1323439"/>
          </a:xfrm>
          <a:prstGeom prst="rect">
            <a:avLst/>
          </a:prstGeom>
          <a:solidFill>
            <a:schemeClr val="accent1"/>
          </a:solidFill>
        </p:spPr>
        <p:txBody>
          <a:bodyPr wrap="square" rtlCol="0">
            <a:spAutoFit/>
          </a:bodyPr>
          <a:lstStyle/>
          <a:p>
            <a:pPr algn="ctr"/>
            <a:r>
              <a:rPr lang="en-US" sz="4000" dirty="0">
                <a:solidFill>
                  <a:schemeClr val="bg1"/>
                </a:solidFill>
              </a:rPr>
              <a:t>CARPREG Score = 5</a:t>
            </a:r>
          </a:p>
        </p:txBody>
      </p:sp>
    </p:spTree>
    <p:extLst>
      <p:ext uri="{BB962C8B-B14F-4D97-AF65-F5344CB8AC3E}">
        <p14:creationId xmlns:p14="http://schemas.microsoft.com/office/powerpoint/2010/main" val="160470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444CAF-8954-8E80-1AA9-AC27AEF4C592}"/>
              </a:ext>
            </a:extLst>
          </p:cNvPr>
          <p:cNvSpPr>
            <a:spLocks noGrp="1"/>
          </p:cNvSpPr>
          <p:nvPr>
            <p:ph type="title"/>
          </p:nvPr>
        </p:nvSpPr>
        <p:spPr/>
        <p:txBody>
          <a:bodyPr/>
          <a:lstStyle/>
          <a:p>
            <a:r>
              <a:rPr lang="en-US" sz="3600" kern="1200" dirty="0">
                <a:latin typeface="+mj-lt"/>
                <a:ea typeface="+mj-ea"/>
                <a:cs typeface="+mj-cs"/>
              </a:rPr>
              <a:t>MACE by </a:t>
            </a:r>
            <a:r>
              <a:rPr lang="en-US" sz="3600" kern="1200" dirty="0" err="1">
                <a:latin typeface="+mj-lt"/>
                <a:ea typeface="+mj-ea"/>
                <a:cs typeface="+mj-cs"/>
              </a:rPr>
              <a:t>mWHO</a:t>
            </a:r>
            <a:r>
              <a:rPr lang="en-US" sz="3600" kern="1200" dirty="0">
                <a:latin typeface="+mj-lt"/>
                <a:ea typeface="+mj-ea"/>
                <a:cs typeface="+mj-cs"/>
              </a:rPr>
              <a:t> Risk Group and CARPREG Score</a:t>
            </a:r>
            <a:endParaRPr lang="en-US" dirty="0"/>
          </a:p>
        </p:txBody>
      </p:sp>
      <p:pic>
        <p:nvPicPr>
          <p:cNvPr id="9" name="Picture 8">
            <a:extLst>
              <a:ext uri="{FF2B5EF4-FFF2-40B4-BE49-F238E27FC236}">
                <a16:creationId xmlns:a16="http://schemas.microsoft.com/office/drawing/2014/main" id="{433355E5-4179-4DE7-1984-8FD6802D6089}"/>
              </a:ext>
            </a:extLst>
          </p:cNvPr>
          <p:cNvPicPr>
            <a:picLocks noChangeAspect="1"/>
          </p:cNvPicPr>
          <p:nvPr/>
        </p:nvPicPr>
        <p:blipFill rotWithShape="1">
          <a:blip r:embed="rId2">
            <a:extLst>
              <a:ext uri="{28A0092B-C50C-407E-A947-70E740481C1C}">
                <a14:useLocalDpi xmlns:a14="http://schemas.microsoft.com/office/drawing/2010/main" val="0"/>
              </a:ext>
            </a:extLst>
          </a:blip>
          <a:srcRect l="2642" t="7952" r="3492" b="28272"/>
          <a:stretch/>
        </p:blipFill>
        <p:spPr>
          <a:xfrm>
            <a:off x="0" y="881742"/>
            <a:ext cx="11784652" cy="4844143"/>
          </a:xfrm>
          <a:prstGeom prst="rect">
            <a:avLst/>
          </a:prstGeom>
        </p:spPr>
      </p:pic>
      <p:sp>
        <p:nvSpPr>
          <p:cNvPr id="2" name="TextBox 1">
            <a:extLst>
              <a:ext uri="{FF2B5EF4-FFF2-40B4-BE49-F238E27FC236}">
                <a16:creationId xmlns:a16="http://schemas.microsoft.com/office/drawing/2014/main" id="{15B644FB-FA0C-D9B5-2CBC-89E32983DF94}"/>
              </a:ext>
            </a:extLst>
          </p:cNvPr>
          <p:cNvSpPr txBox="1"/>
          <p:nvPr/>
        </p:nvSpPr>
        <p:spPr>
          <a:xfrm>
            <a:off x="1283368" y="5727031"/>
            <a:ext cx="10635915" cy="707886"/>
          </a:xfrm>
          <a:prstGeom prst="rect">
            <a:avLst/>
          </a:prstGeom>
          <a:solidFill>
            <a:schemeClr val="tx2"/>
          </a:solidFill>
        </p:spPr>
        <p:txBody>
          <a:bodyPr wrap="square" rtlCol="0">
            <a:spAutoFit/>
          </a:bodyPr>
          <a:lstStyle/>
          <a:p>
            <a:pPr algn="ctr"/>
            <a:r>
              <a:rPr lang="en-US" sz="4000" dirty="0">
                <a:solidFill>
                  <a:schemeClr val="bg1"/>
                </a:solidFill>
              </a:rPr>
              <a:t>CARPREG Score = 5	</a:t>
            </a:r>
            <a:r>
              <a:rPr lang="en-US" sz="4000" dirty="0" err="1">
                <a:solidFill>
                  <a:schemeClr val="bg1"/>
                </a:solidFill>
              </a:rPr>
              <a:t>mWHO</a:t>
            </a:r>
            <a:r>
              <a:rPr lang="en-US" sz="4000" dirty="0">
                <a:solidFill>
                  <a:schemeClr val="bg1"/>
                </a:solidFill>
              </a:rPr>
              <a:t> Class IV</a:t>
            </a:r>
          </a:p>
        </p:txBody>
      </p:sp>
      <p:sp>
        <p:nvSpPr>
          <p:cNvPr id="3" name="Rectangle 2">
            <a:extLst>
              <a:ext uri="{FF2B5EF4-FFF2-40B4-BE49-F238E27FC236}">
                <a16:creationId xmlns:a16="http://schemas.microsoft.com/office/drawing/2014/main" id="{E1B10927-E856-A56F-76DB-6409B833BBFE}"/>
              </a:ext>
            </a:extLst>
          </p:cNvPr>
          <p:cNvSpPr/>
          <p:nvPr/>
        </p:nvSpPr>
        <p:spPr>
          <a:xfrm>
            <a:off x="9785684" y="1315453"/>
            <a:ext cx="304800" cy="3192379"/>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1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srcRect/>
          <a:stretch>
            <a:fillRect/>
          </a:stretch>
        </p:blipFill>
        <p:spPr>
          <a:prstGeom prst="rect">
            <a:avLst/>
          </a:prstGeom>
        </p:spPr>
      </p:pic>
      <p:sp>
        <p:nvSpPr>
          <p:cNvPr id="3" name="Slide Number Placeholder 2"/>
          <p:cNvSpPr>
            <a:spLocks noGrp="1"/>
          </p:cNvSpPr>
          <p:nvPr>
            <p:ph type="sldNum" sz="quarter" idx="4"/>
          </p:nvPr>
        </p:nvSpPr>
        <p:spPr/>
        <p:txBody>
          <a:bodyPr/>
          <a:lstStyle/>
          <a:p>
            <a:fld id="{3E654F6E-038B-482B-9D7F-8B6B51C6EA5F}" type="slidenum">
              <a:rPr lang="en-US" smtClean="0"/>
              <a:t>178</a:t>
            </a:fld>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r>
              <a:rPr lang="en-US" sz="6000" kern="1200" dirty="0">
                <a:solidFill>
                  <a:srgbClr val="FFFFFF"/>
                </a:solidFill>
                <a:latin typeface="+mj-lt"/>
                <a:ea typeface="+mj-ea"/>
                <a:cs typeface="+mj-cs"/>
              </a:rPr>
              <a:t>Key Management Concepts</a:t>
            </a:r>
            <a:endParaRPr lang="en-US" dirty="0"/>
          </a:p>
        </p:txBody>
      </p:sp>
    </p:spTree>
    <p:extLst>
      <p:ext uri="{BB962C8B-B14F-4D97-AF65-F5344CB8AC3E}">
        <p14:creationId xmlns:p14="http://schemas.microsoft.com/office/powerpoint/2010/main" val="19668272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Key Physiologic Changes in Pregnancy</a:t>
            </a:r>
          </a:p>
        </p:txBody>
      </p:sp>
      <p:sp>
        <p:nvSpPr>
          <p:cNvPr id="3" name="Slide Number Placeholder 2"/>
          <p:cNvSpPr>
            <a:spLocks noGrp="1"/>
          </p:cNvSpPr>
          <p:nvPr>
            <p:ph type="sldNum" sz="quarter" idx="4"/>
          </p:nvPr>
        </p:nvSpPr>
        <p:spPr/>
        <p:txBody>
          <a:bodyPr/>
          <a:lstStyle/>
          <a:p>
            <a:fld id="{3E654F6E-038B-482B-9D7F-8B6B51C6EA5F}" type="slidenum">
              <a:rPr lang="en-US" smtClean="0"/>
              <a:t>179</a:t>
            </a:fld>
            <a:endParaRPr lang="en-US" dirty="0"/>
          </a:p>
        </p:txBody>
      </p:sp>
      <p:sp>
        <p:nvSpPr>
          <p:cNvPr id="87" name="TextBox 86">
            <a:extLst>
              <a:ext uri="{FF2B5EF4-FFF2-40B4-BE49-F238E27FC236}">
                <a16:creationId xmlns:a16="http://schemas.microsoft.com/office/drawing/2014/main" id="{F7580F8A-3ED8-AC3F-A5E0-F98202AED961}"/>
              </a:ext>
            </a:extLst>
          </p:cNvPr>
          <p:cNvSpPr txBox="1"/>
          <p:nvPr/>
        </p:nvSpPr>
        <p:spPr>
          <a:xfrm>
            <a:off x="327035" y="4682902"/>
            <a:ext cx="5143600" cy="1546127"/>
          </a:xfrm>
          <a:prstGeom prst="roundRect">
            <a:avLst>
              <a:gd name="adj" fmla="val 50000"/>
            </a:avLst>
          </a:prstGeom>
          <a:solidFill>
            <a:schemeClr val="accent5"/>
          </a:solidFill>
        </p:spPr>
        <p:txBody>
          <a:bodyPr wrap="square" anchor="ctr">
            <a:noAutofit/>
          </a:bodyPr>
          <a:lstStyle/>
          <a:p>
            <a:pPr algn="ctr"/>
            <a:r>
              <a:rPr lang="en-US" altLang="en-US" sz="3200" b="1" dirty="0">
                <a:solidFill>
                  <a:schemeClr val="bg1"/>
                </a:solidFill>
                <a:ea typeface="ＭＳ Ｐゴシック" charset="-128"/>
              </a:rPr>
              <a:t>Increase in intravascular volume</a:t>
            </a:r>
          </a:p>
        </p:txBody>
      </p:sp>
      <p:sp>
        <p:nvSpPr>
          <p:cNvPr id="88" name="TextBox 87">
            <a:extLst>
              <a:ext uri="{FF2B5EF4-FFF2-40B4-BE49-F238E27FC236}">
                <a16:creationId xmlns:a16="http://schemas.microsoft.com/office/drawing/2014/main" id="{CF518110-7432-4A34-DBD9-1A30937126B7}"/>
              </a:ext>
            </a:extLst>
          </p:cNvPr>
          <p:cNvSpPr txBox="1"/>
          <p:nvPr/>
        </p:nvSpPr>
        <p:spPr>
          <a:xfrm>
            <a:off x="6463863" y="4677707"/>
            <a:ext cx="5146764" cy="1546127"/>
          </a:xfrm>
          <a:prstGeom prst="roundRect">
            <a:avLst>
              <a:gd name="adj" fmla="val 50000"/>
            </a:avLst>
          </a:prstGeom>
          <a:solidFill>
            <a:schemeClr val="accent3"/>
          </a:solidFill>
        </p:spPr>
        <p:txBody>
          <a:bodyPr wrap="square" anchor="ctr">
            <a:noAutofit/>
          </a:bodyPr>
          <a:lstStyle/>
          <a:p>
            <a:pPr algn="ctr"/>
            <a:r>
              <a:rPr lang="en-US" altLang="en-US" sz="3200" b="1" dirty="0">
                <a:solidFill>
                  <a:schemeClr val="bg1"/>
                </a:solidFill>
                <a:ea typeface="ＭＳ Ｐゴシック" charset="-128"/>
              </a:rPr>
              <a:t>Decreased systemic vascular resistance</a:t>
            </a:r>
          </a:p>
        </p:txBody>
      </p:sp>
      <p:sp>
        <p:nvSpPr>
          <p:cNvPr id="90" name="TextBox 89">
            <a:extLst>
              <a:ext uri="{FF2B5EF4-FFF2-40B4-BE49-F238E27FC236}">
                <a16:creationId xmlns:a16="http://schemas.microsoft.com/office/drawing/2014/main" id="{E65F0049-0717-DA81-4298-E57A50E84851}"/>
              </a:ext>
            </a:extLst>
          </p:cNvPr>
          <p:cNvSpPr txBox="1"/>
          <p:nvPr/>
        </p:nvSpPr>
        <p:spPr>
          <a:xfrm>
            <a:off x="380509" y="1399876"/>
            <a:ext cx="5137422" cy="1546127"/>
          </a:xfrm>
          <a:prstGeom prst="roundRect">
            <a:avLst>
              <a:gd name="adj" fmla="val 50000"/>
            </a:avLst>
          </a:prstGeom>
          <a:solidFill>
            <a:schemeClr val="accent6"/>
          </a:solidFill>
        </p:spPr>
        <p:txBody>
          <a:bodyPr wrap="square" anchor="ctr">
            <a:noAutofit/>
          </a:bodyPr>
          <a:lstStyle/>
          <a:p>
            <a:pPr algn="ctr"/>
            <a:r>
              <a:rPr lang="en-US" altLang="en-US" sz="3200" b="1" dirty="0">
                <a:solidFill>
                  <a:schemeClr val="bg1"/>
                </a:solidFill>
                <a:ea typeface="ＭＳ Ｐゴシック" charset="-128"/>
              </a:rPr>
              <a:t>Fluctuations in cardiac output, especially in labor</a:t>
            </a:r>
          </a:p>
        </p:txBody>
      </p:sp>
      <p:sp>
        <p:nvSpPr>
          <p:cNvPr id="91" name="TextBox 90">
            <a:extLst>
              <a:ext uri="{FF2B5EF4-FFF2-40B4-BE49-F238E27FC236}">
                <a16:creationId xmlns:a16="http://schemas.microsoft.com/office/drawing/2014/main" id="{FD507419-95BD-1B3A-8756-C06A05F1BF53}"/>
              </a:ext>
            </a:extLst>
          </p:cNvPr>
          <p:cNvSpPr txBox="1"/>
          <p:nvPr/>
        </p:nvSpPr>
        <p:spPr>
          <a:xfrm>
            <a:off x="6479628" y="1361629"/>
            <a:ext cx="5129389" cy="1546127"/>
          </a:xfrm>
          <a:prstGeom prst="roundRect">
            <a:avLst>
              <a:gd name="adj" fmla="val 50000"/>
            </a:avLst>
          </a:prstGeom>
          <a:solidFill>
            <a:schemeClr val="accent1"/>
          </a:solidFill>
        </p:spPr>
        <p:txBody>
          <a:bodyPr wrap="square" anchor="ctr">
            <a:noAutofit/>
          </a:bodyPr>
          <a:lstStyle/>
          <a:p>
            <a:pPr algn="ctr"/>
            <a:r>
              <a:rPr lang="en-US" altLang="en-US" sz="3200" b="1" dirty="0">
                <a:solidFill>
                  <a:schemeClr val="bg1"/>
                </a:solidFill>
                <a:ea typeface="ＭＳ Ｐゴシック" charset="-128"/>
              </a:rPr>
              <a:t>Hypercoagulability</a:t>
            </a:r>
          </a:p>
        </p:txBody>
      </p:sp>
    </p:spTree>
    <p:extLst>
      <p:ext uri="{BB962C8B-B14F-4D97-AF65-F5344CB8AC3E}">
        <p14:creationId xmlns:p14="http://schemas.microsoft.com/office/powerpoint/2010/main" val="673100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E0F2C4-B8BC-B9EB-2908-BCAE54F5F803}"/>
              </a:ext>
            </a:extLst>
          </p:cNvPr>
          <p:cNvSpPr>
            <a:spLocks noGrp="1"/>
          </p:cNvSpPr>
          <p:nvPr>
            <p:ph type="title"/>
          </p:nvPr>
        </p:nvSpPr>
        <p:spPr/>
        <p:txBody>
          <a:bodyPr/>
          <a:lstStyle/>
          <a:p>
            <a:r>
              <a:rPr lang="en-US" dirty="0"/>
              <a:t>Oxygen Delivery (Perfusion + Content)</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5" name="Oval 4">
            <a:extLst>
              <a:ext uri="{FF2B5EF4-FFF2-40B4-BE49-F238E27FC236}">
                <a16:creationId xmlns:a16="http://schemas.microsoft.com/office/drawing/2014/main" id="{EB347F0E-3FD7-F403-103A-4233EC73DD8B}"/>
              </a:ext>
            </a:extLst>
          </p:cNvPr>
          <p:cNvSpPr/>
          <p:nvPr/>
        </p:nvSpPr>
        <p:spPr>
          <a:xfrm>
            <a:off x="432346" y="1810657"/>
            <a:ext cx="4136571" cy="4136571"/>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quitecta"/>
                <a:ea typeface="+mn-ea"/>
                <a:cs typeface="+mn-cs"/>
              </a:rPr>
              <a:t>Decreased oxygen delivery occurs when there is:</a:t>
            </a:r>
          </a:p>
        </p:txBody>
      </p:sp>
      <p:sp>
        <p:nvSpPr>
          <p:cNvPr id="8" name="Oval 7">
            <a:extLst>
              <a:ext uri="{FF2B5EF4-FFF2-40B4-BE49-F238E27FC236}">
                <a16:creationId xmlns:a16="http://schemas.microsoft.com/office/drawing/2014/main" id="{F8A3873C-6291-0FE7-1A73-04ADA1661655}"/>
              </a:ext>
            </a:extLst>
          </p:cNvPr>
          <p:cNvSpPr/>
          <p:nvPr/>
        </p:nvSpPr>
        <p:spPr>
          <a:xfrm>
            <a:off x="2895600" y="1636486"/>
            <a:ext cx="914400" cy="914400"/>
          </a:xfrm>
          <a:prstGeom prst="ellipse">
            <a:avLst/>
          </a:prstGeom>
          <a:solidFill>
            <a:srgbClr val="67074A"/>
          </a:solidFill>
          <a:ln w="381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quitecta"/>
              <a:ea typeface="+mn-ea"/>
              <a:cs typeface="+mn-cs"/>
            </a:endParaRPr>
          </a:p>
        </p:txBody>
      </p:sp>
      <p:sp>
        <p:nvSpPr>
          <p:cNvPr id="9" name="Oval 8">
            <a:extLst>
              <a:ext uri="{FF2B5EF4-FFF2-40B4-BE49-F238E27FC236}">
                <a16:creationId xmlns:a16="http://schemas.microsoft.com/office/drawing/2014/main" id="{485748C0-FC93-19C4-A754-0CB150E6DC3F}"/>
              </a:ext>
            </a:extLst>
          </p:cNvPr>
          <p:cNvSpPr/>
          <p:nvPr/>
        </p:nvSpPr>
        <p:spPr>
          <a:xfrm>
            <a:off x="4111717" y="3334657"/>
            <a:ext cx="914400" cy="914400"/>
          </a:xfrm>
          <a:prstGeom prst="ellipse">
            <a:avLst/>
          </a:prstGeom>
          <a:solidFill>
            <a:schemeClr val="tx2"/>
          </a:solidFill>
          <a:ln w="381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quitecta"/>
              <a:ea typeface="+mn-ea"/>
              <a:cs typeface="+mn-cs"/>
            </a:endParaRPr>
          </a:p>
        </p:txBody>
      </p:sp>
      <p:sp>
        <p:nvSpPr>
          <p:cNvPr id="10" name="Oval 9">
            <a:extLst>
              <a:ext uri="{FF2B5EF4-FFF2-40B4-BE49-F238E27FC236}">
                <a16:creationId xmlns:a16="http://schemas.microsoft.com/office/drawing/2014/main" id="{1A5804E3-2612-DB64-92E4-BDD3CC9A31CE}"/>
              </a:ext>
            </a:extLst>
          </p:cNvPr>
          <p:cNvSpPr/>
          <p:nvPr/>
        </p:nvSpPr>
        <p:spPr>
          <a:xfrm>
            <a:off x="3077574" y="5032828"/>
            <a:ext cx="914400" cy="914400"/>
          </a:xfrm>
          <a:prstGeom prst="ellipse">
            <a:avLst/>
          </a:prstGeom>
          <a:solidFill>
            <a:srgbClr val="00A09E"/>
          </a:solidFill>
          <a:ln w="381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Arquitecta"/>
              <a:ea typeface="+mn-ea"/>
              <a:cs typeface="+mn-cs"/>
            </a:endParaRPr>
          </a:p>
        </p:txBody>
      </p:sp>
      <p:sp>
        <p:nvSpPr>
          <p:cNvPr id="11" name="TextBox 10">
            <a:extLst>
              <a:ext uri="{FF2B5EF4-FFF2-40B4-BE49-F238E27FC236}">
                <a16:creationId xmlns:a16="http://schemas.microsoft.com/office/drawing/2014/main" id="{B14B1508-E907-9412-157D-EDA3D9E09734}"/>
              </a:ext>
            </a:extLst>
          </p:cNvPr>
          <p:cNvSpPr txBox="1"/>
          <p:nvPr/>
        </p:nvSpPr>
        <p:spPr>
          <a:xfrm>
            <a:off x="4376057" y="1533435"/>
            <a:ext cx="7314839" cy="822960"/>
          </a:xfrm>
          <a:prstGeom prst="roundRect">
            <a:avLst>
              <a:gd name="adj" fmla="val 50000"/>
            </a:avLst>
          </a:prstGeom>
          <a:solidFill>
            <a:srgbClr val="67074A"/>
          </a:solidFill>
          <a:ln>
            <a:noFill/>
          </a:ln>
          <a:effectLst/>
        </p:spPr>
        <p:txBody>
          <a:bodyPr spcFirstLastPara="0" vert="horz" wrap="square" lIns="172800" tIns="109220" rIns="72000" bIns="109220" numCol="1" spcCol="1270" anchor="ctr" anchorCtr="0">
            <a:noAutofit/>
          </a:bodyPr>
          <a:lstStyle/>
          <a:p>
            <a:pPr marL="0" marR="0" lvl="0" indent="0" algn="l" defTabSz="191135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quitecta"/>
                <a:ea typeface="+mn-ea"/>
                <a:cs typeface="+mn-cs"/>
              </a:rPr>
              <a:t>Decreased oxygenation</a:t>
            </a:r>
          </a:p>
        </p:txBody>
      </p:sp>
      <p:sp>
        <p:nvSpPr>
          <p:cNvPr id="12" name="TextBox 11">
            <a:extLst>
              <a:ext uri="{FF2B5EF4-FFF2-40B4-BE49-F238E27FC236}">
                <a16:creationId xmlns:a16="http://schemas.microsoft.com/office/drawing/2014/main" id="{4BD56578-D71D-9689-C4C6-5EA41630D964}"/>
              </a:ext>
            </a:extLst>
          </p:cNvPr>
          <p:cNvSpPr txBox="1"/>
          <p:nvPr/>
        </p:nvSpPr>
        <p:spPr>
          <a:xfrm>
            <a:off x="5335361" y="3337650"/>
            <a:ext cx="6424294" cy="822960"/>
          </a:xfrm>
          <a:prstGeom prst="roundRect">
            <a:avLst>
              <a:gd name="adj" fmla="val 50000"/>
            </a:avLst>
          </a:prstGeom>
          <a:solidFill>
            <a:schemeClr val="tx2"/>
          </a:solidFill>
          <a:ln>
            <a:noFill/>
          </a:ln>
          <a:effectLst/>
        </p:spPr>
        <p:txBody>
          <a:bodyPr spcFirstLastPara="0" vert="horz" wrap="square" lIns="172800" tIns="109220" rIns="72000" bIns="109220" numCol="1" spcCol="1270" anchor="ctr" anchorCtr="0">
            <a:noAutofit/>
          </a:bodyPr>
          <a:lstStyle/>
          <a:p>
            <a:pPr marL="0" marR="0" lvl="0" indent="0" algn="l" defTabSz="191135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quitecta"/>
                <a:ea typeface="+mn-ea"/>
                <a:cs typeface="+mn-cs"/>
              </a:rPr>
              <a:t>Decreased hemoglobin concentration</a:t>
            </a:r>
          </a:p>
        </p:txBody>
      </p:sp>
      <p:sp>
        <p:nvSpPr>
          <p:cNvPr id="13" name="TextBox 12">
            <a:extLst>
              <a:ext uri="{FF2B5EF4-FFF2-40B4-BE49-F238E27FC236}">
                <a16:creationId xmlns:a16="http://schemas.microsoft.com/office/drawing/2014/main" id="{B3FC1B5E-9A3C-A0A8-D156-B8AB1906C5BF}"/>
              </a:ext>
            </a:extLst>
          </p:cNvPr>
          <p:cNvSpPr txBox="1"/>
          <p:nvPr/>
        </p:nvSpPr>
        <p:spPr>
          <a:xfrm>
            <a:off x="4376057" y="5214983"/>
            <a:ext cx="7314839" cy="822960"/>
          </a:xfrm>
          <a:prstGeom prst="roundRect">
            <a:avLst>
              <a:gd name="adj" fmla="val 50000"/>
            </a:avLst>
          </a:prstGeom>
          <a:solidFill>
            <a:srgbClr val="00A09E"/>
          </a:solidFill>
          <a:ln>
            <a:noFill/>
          </a:ln>
          <a:effectLst/>
        </p:spPr>
        <p:txBody>
          <a:bodyPr spcFirstLastPara="0" vert="horz" wrap="square" lIns="172800" tIns="109220" rIns="72000" bIns="109220" numCol="1" spcCol="1270" anchor="ctr" anchorCtr="0">
            <a:noAutofit/>
          </a:bodyPr>
          <a:lstStyle/>
          <a:p>
            <a:pPr marL="0" marR="0" lvl="0" indent="0" algn="l" defTabSz="191135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quitecta"/>
                <a:ea typeface="+mn-ea"/>
                <a:cs typeface="+mn-cs"/>
              </a:rPr>
              <a:t>Decreased cardiac output</a:t>
            </a:r>
          </a:p>
        </p:txBody>
      </p:sp>
    </p:spTree>
    <p:extLst>
      <p:ext uri="{BB962C8B-B14F-4D97-AF65-F5344CB8AC3E}">
        <p14:creationId xmlns:p14="http://schemas.microsoft.com/office/powerpoint/2010/main" val="30268044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ED677B-7974-1CB9-44F6-24F9B63CB10D}"/>
              </a:ext>
            </a:extLst>
          </p:cNvPr>
          <p:cNvSpPr>
            <a:spLocks noGrp="1"/>
          </p:cNvSpPr>
          <p:nvPr>
            <p:ph type="title"/>
          </p:nvPr>
        </p:nvSpPr>
        <p:spPr/>
        <p:txBody>
          <a:bodyPr/>
          <a:lstStyle/>
          <a:p>
            <a:endParaRPr lang="en-IN"/>
          </a:p>
        </p:txBody>
      </p:sp>
      <p:sp>
        <p:nvSpPr>
          <p:cNvPr id="3" name="Slide Number Placeholder 2"/>
          <p:cNvSpPr>
            <a:spLocks noGrp="1"/>
          </p:cNvSpPr>
          <p:nvPr>
            <p:ph type="sldNum" sz="quarter" idx="4"/>
          </p:nvPr>
        </p:nvSpPr>
        <p:spPr/>
        <p:txBody>
          <a:bodyPr/>
          <a:lstStyle/>
          <a:p>
            <a:fld id="{3E654F6E-038B-482B-9D7F-8B6B51C6EA5F}" type="slidenum">
              <a:rPr lang="en-US" smtClean="0"/>
              <a:t>180</a:t>
            </a:fld>
            <a:endParaRPr lang="en-US" dirty="0"/>
          </a:p>
        </p:txBody>
      </p:sp>
      <p:graphicFrame>
        <p:nvGraphicFramePr>
          <p:cNvPr id="8" name="Chart 7">
            <a:extLst>
              <a:ext uri="{FF2B5EF4-FFF2-40B4-BE49-F238E27FC236}">
                <a16:creationId xmlns:a16="http://schemas.microsoft.com/office/drawing/2014/main" id="{29F56F15-6169-A2EC-80F7-D767945313C5}"/>
              </a:ext>
            </a:extLst>
          </p:cNvPr>
          <p:cNvGraphicFramePr/>
          <p:nvPr/>
        </p:nvGraphicFramePr>
        <p:xfrm>
          <a:off x="378098" y="781050"/>
          <a:ext cx="11435804" cy="5835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858165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BF623C00-E7F8-7BE1-4D59-C6FE3432AAE8}"/>
              </a:ext>
            </a:extLst>
          </p:cNvPr>
          <p:cNvGraphicFramePr>
            <a:graphicFrameLocks/>
          </p:cNvGraphicFramePr>
          <p:nvPr>
            <p:extLst>
              <p:ext uri="{D42A27DB-BD31-4B8C-83A1-F6EECF244321}">
                <p14:modId xmlns:p14="http://schemas.microsoft.com/office/powerpoint/2010/main" val="416687009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D6F2389C-87DD-5DA1-57AE-0CA5A659305D}"/>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9918986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ED677B-7974-1CB9-44F6-24F9B63CB10D}"/>
              </a:ext>
            </a:extLst>
          </p:cNvPr>
          <p:cNvSpPr>
            <a:spLocks noGrp="1"/>
          </p:cNvSpPr>
          <p:nvPr>
            <p:ph type="title"/>
          </p:nvPr>
        </p:nvSpPr>
        <p:spPr/>
        <p:txBody>
          <a:bodyPr>
            <a:normAutofit/>
          </a:bodyPr>
          <a:lstStyle/>
          <a:p>
            <a:endParaRPr lang="en-IN" sz="4000"/>
          </a:p>
        </p:txBody>
      </p:sp>
      <p:sp>
        <p:nvSpPr>
          <p:cNvPr id="3" name="Slide Number Placeholder 2"/>
          <p:cNvSpPr>
            <a:spLocks noGrp="1"/>
          </p:cNvSpPr>
          <p:nvPr>
            <p:ph type="sldNum" sz="quarter" idx="4"/>
          </p:nvPr>
        </p:nvSpPr>
        <p:spPr/>
        <p:txBody>
          <a:bodyPr/>
          <a:lstStyle/>
          <a:p>
            <a:fld id="{3E654F6E-038B-482B-9D7F-8B6B51C6EA5F}" type="slidenum">
              <a:rPr lang="en-US" sz="1400" smtClean="0"/>
              <a:t>182</a:t>
            </a:fld>
            <a:endParaRPr lang="en-US" sz="1400" dirty="0"/>
          </a:p>
        </p:txBody>
      </p:sp>
      <p:sp>
        <p:nvSpPr>
          <p:cNvPr id="4" name="Rectangle: Rounded Corners 3">
            <a:extLst>
              <a:ext uri="{FF2B5EF4-FFF2-40B4-BE49-F238E27FC236}">
                <a16:creationId xmlns:a16="http://schemas.microsoft.com/office/drawing/2014/main" id="{DA627F52-DBCE-5B2C-B9B9-61A938B5C108}"/>
              </a:ext>
            </a:extLst>
          </p:cNvPr>
          <p:cNvSpPr/>
          <p:nvPr/>
        </p:nvSpPr>
        <p:spPr>
          <a:xfrm>
            <a:off x="4490413" y="1510748"/>
            <a:ext cx="3319670" cy="78105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Cardiac Output</a:t>
            </a:r>
          </a:p>
        </p:txBody>
      </p:sp>
      <p:sp>
        <p:nvSpPr>
          <p:cNvPr id="6" name="Rectangle: Rounded Corners 5">
            <a:extLst>
              <a:ext uri="{FF2B5EF4-FFF2-40B4-BE49-F238E27FC236}">
                <a16:creationId xmlns:a16="http://schemas.microsoft.com/office/drawing/2014/main" id="{06626F4A-F24F-79FC-7862-F1A3E777CEC6}"/>
              </a:ext>
            </a:extLst>
          </p:cNvPr>
          <p:cNvSpPr/>
          <p:nvPr/>
        </p:nvSpPr>
        <p:spPr>
          <a:xfrm>
            <a:off x="432346" y="3259390"/>
            <a:ext cx="2529515" cy="7810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Preload</a:t>
            </a:r>
          </a:p>
        </p:txBody>
      </p:sp>
      <p:sp>
        <p:nvSpPr>
          <p:cNvPr id="7" name="Rectangle: Rounded Corners 6">
            <a:extLst>
              <a:ext uri="{FF2B5EF4-FFF2-40B4-BE49-F238E27FC236}">
                <a16:creationId xmlns:a16="http://schemas.microsoft.com/office/drawing/2014/main" id="{BB3833DF-8436-01C4-6EFF-10B3C874500C}"/>
              </a:ext>
            </a:extLst>
          </p:cNvPr>
          <p:cNvSpPr/>
          <p:nvPr/>
        </p:nvSpPr>
        <p:spPr>
          <a:xfrm>
            <a:off x="3401109" y="3259390"/>
            <a:ext cx="2529515" cy="7810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Afterload</a:t>
            </a:r>
          </a:p>
        </p:txBody>
      </p:sp>
      <p:sp>
        <p:nvSpPr>
          <p:cNvPr id="8" name="Rectangle: Rounded Corners 7">
            <a:extLst>
              <a:ext uri="{FF2B5EF4-FFF2-40B4-BE49-F238E27FC236}">
                <a16:creationId xmlns:a16="http://schemas.microsoft.com/office/drawing/2014/main" id="{ACE6C4B5-61E1-6BF8-0DED-187E1E3B5D87}"/>
              </a:ext>
            </a:extLst>
          </p:cNvPr>
          <p:cNvSpPr>
            <a:spLocks/>
          </p:cNvSpPr>
          <p:nvPr/>
        </p:nvSpPr>
        <p:spPr>
          <a:xfrm>
            <a:off x="6369872" y="3259390"/>
            <a:ext cx="2529515" cy="7810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Contractility</a:t>
            </a:r>
          </a:p>
        </p:txBody>
      </p:sp>
      <p:sp>
        <p:nvSpPr>
          <p:cNvPr id="9" name="Rectangle: Rounded Corners 8">
            <a:extLst>
              <a:ext uri="{FF2B5EF4-FFF2-40B4-BE49-F238E27FC236}">
                <a16:creationId xmlns:a16="http://schemas.microsoft.com/office/drawing/2014/main" id="{686BEA25-9129-24CC-18C8-2928C0CBA722}"/>
              </a:ext>
            </a:extLst>
          </p:cNvPr>
          <p:cNvSpPr/>
          <p:nvPr/>
        </p:nvSpPr>
        <p:spPr>
          <a:xfrm>
            <a:off x="9338635" y="3259390"/>
            <a:ext cx="2529515" cy="78105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Heart rate</a:t>
            </a:r>
          </a:p>
        </p:txBody>
      </p:sp>
      <p:sp>
        <p:nvSpPr>
          <p:cNvPr id="10" name="Rectangle: Diagonal Corners Snipped 9">
            <a:extLst>
              <a:ext uri="{FF2B5EF4-FFF2-40B4-BE49-F238E27FC236}">
                <a16:creationId xmlns:a16="http://schemas.microsoft.com/office/drawing/2014/main" id="{992E173B-838B-381B-3816-66BC1AA1EFB7}"/>
              </a:ext>
            </a:extLst>
          </p:cNvPr>
          <p:cNvSpPr>
            <a:spLocks/>
          </p:cNvSpPr>
          <p:nvPr/>
        </p:nvSpPr>
        <p:spPr>
          <a:xfrm>
            <a:off x="432346" y="4524237"/>
            <a:ext cx="8467041" cy="781050"/>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Stroke Volume</a:t>
            </a:r>
          </a:p>
        </p:txBody>
      </p:sp>
      <p:cxnSp>
        <p:nvCxnSpPr>
          <p:cNvPr id="13" name="Connector: Elbow 12">
            <a:extLst>
              <a:ext uri="{FF2B5EF4-FFF2-40B4-BE49-F238E27FC236}">
                <a16:creationId xmlns:a16="http://schemas.microsoft.com/office/drawing/2014/main" id="{708ADC50-D293-B9C3-F3EB-B39EFAC5AC61}"/>
              </a:ext>
            </a:extLst>
          </p:cNvPr>
          <p:cNvCxnSpPr>
            <a:stCxn id="4" idx="2"/>
            <a:endCxn id="6" idx="0"/>
          </p:cNvCxnSpPr>
          <p:nvPr/>
        </p:nvCxnSpPr>
        <p:spPr>
          <a:xfrm rot="5400000">
            <a:off x="3439880" y="549022"/>
            <a:ext cx="967592" cy="445314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30EF5C0A-94E3-6321-0100-F7F72C38314E}"/>
              </a:ext>
            </a:extLst>
          </p:cNvPr>
          <p:cNvCxnSpPr>
            <a:cxnSpLocks/>
            <a:stCxn id="4" idx="2"/>
            <a:endCxn id="9" idx="0"/>
          </p:cNvCxnSpPr>
          <p:nvPr/>
        </p:nvCxnSpPr>
        <p:spPr>
          <a:xfrm rot="16200000" flipH="1">
            <a:off x="7893024" y="549021"/>
            <a:ext cx="967592" cy="4453145"/>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6E170BCA-DBA5-6FA5-DB4C-F1E60E978B47}"/>
              </a:ext>
            </a:extLst>
          </p:cNvPr>
          <p:cNvCxnSpPr>
            <a:cxnSpLocks/>
            <a:stCxn id="4" idx="2"/>
            <a:endCxn id="7" idx="0"/>
          </p:cNvCxnSpPr>
          <p:nvPr/>
        </p:nvCxnSpPr>
        <p:spPr>
          <a:xfrm rot="5400000">
            <a:off x="4924262" y="2033404"/>
            <a:ext cx="967592" cy="1484381"/>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75FB61A-C558-563B-EA50-311A0BBAB925}"/>
              </a:ext>
            </a:extLst>
          </p:cNvPr>
          <p:cNvCxnSpPr>
            <a:cxnSpLocks/>
            <a:stCxn id="4" idx="2"/>
            <a:endCxn id="8" idx="0"/>
          </p:cNvCxnSpPr>
          <p:nvPr/>
        </p:nvCxnSpPr>
        <p:spPr>
          <a:xfrm rot="16200000" flipH="1">
            <a:off x="6408643" y="2033403"/>
            <a:ext cx="967592" cy="1484382"/>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D2D5E8-7CD0-A640-5E74-F2EEAB5108C0}"/>
              </a:ext>
            </a:extLst>
          </p:cNvPr>
          <p:cNvCxnSpPr>
            <a:stCxn id="6" idx="2"/>
          </p:cNvCxnSpPr>
          <p:nvPr/>
        </p:nvCxnSpPr>
        <p:spPr>
          <a:xfrm flipH="1">
            <a:off x="1697103" y="4040440"/>
            <a:ext cx="1" cy="483797"/>
          </a:xfrm>
          <a:prstGeom prst="line">
            <a:avLst/>
          </a:prstGeom>
          <a:ln w="190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386718-47A0-8918-9A73-090B83FC4C55}"/>
              </a:ext>
            </a:extLst>
          </p:cNvPr>
          <p:cNvCxnSpPr>
            <a:cxnSpLocks/>
            <a:stCxn id="7" idx="2"/>
          </p:cNvCxnSpPr>
          <p:nvPr/>
        </p:nvCxnSpPr>
        <p:spPr>
          <a:xfrm flipH="1">
            <a:off x="4665865" y="4040440"/>
            <a:ext cx="2" cy="483797"/>
          </a:xfrm>
          <a:prstGeom prst="line">
            <a:avLst/>
          </a:prstGeom>
          <a:ln w="190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3FD5D3-B112-D406-2283-9CB5C1F60658}"/>
              </a:ext>
            </a:extLst>
          </p:cNvPr>
          <p:cNvCxnSpPr>
            <a:cxnSpLocks/>
            <a:stCxn id="8" idx="2"/>
          </p:cNvCxnSpPr>
          <p:nvPr/>
        </p:nvCxnSpPr>
        <p:spPr>
          <a:xfrm>
            <a:off x="7634630" y="4040440"/>
            <a:ext cx="0" cy="483797"/>
          </a:xfrm>
          <a:prstGeom prst="line">
            <a:avLst/>
          </a:prstGeom>
          <a:ln w="1905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23036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C87D79B-EB84-B963-327D-A0E79F187175}"/>
              </a:ext>
            </a:extLst>
          </p:cNvPr>
          <p:cNvPicPr>
            <a:picLocks noChangeAspect="1"/>
          </p:cNvPicPr>
          <p:nvPr/>
        </p:nvPicPr>
        <p:blipFill rotWithShape="1">
          <a:blip r:embed="rId2"/>
          <a:srcRect l="8402" r="5597" b="-1"/>
          <a:stretch/>
        </p:blipFill>
        <p:spPr>
          <a:xfrm>
            <a:off x="1524020" y="10"/>
            <a:ext cx="9143980" cy="6857990"/>
          </a:xfrm>
          <a:prstGeom prst="rect">
            <a:avLst/>
          </a:prstGeom>
        </p:spPr>
      </p:pic>
      <p:sp>
        <p:nvSpPr>
          <p:cNvPr id="4" name="Teardrop 3">
            <a:extLst>
              <a:ext uri="{FF2B5EF4-FFF2-40B4-BE49-F238E27FC236}">
                <a16:creationId xmlns:a16="http://schemas.microsoft.com/office/drawing/2014/main" id="{A4BDDBB7-CACB-091D-9B5E-DFD91414CA60}"/>
              </a:ext>
            </a:extLst>
          </p:cNvPr>
          <p:cNvSpPr/>
          <p:nvPr/>
        </p:nvSpPr>
        <p:spPr>
          <a:xfrm rot="17772294">
            <a:off x="4861943" y="2460287"/>
            <a:ext cx="1042086" cy="816199"/>
          </a:xfrm>
          <a:prstGeom prst="teardrop">
            <a:avLst>
              <a:gd name="adj" fmla="val 1329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Tree>
    <p:extLst>
      <p:ext uri="{BB962C8B-B14F-4D97-AF65-F5344CB8AC3E}">
        <p14:creationId xmlns:p14="http://schemas.microsoft.com/office/powerpoint/2010/main" val="29096111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CA358-22BF-AC4C-BE76-ADDE3A59BA8B}"/>
              </a:ext>
            </a:extLst>
          </p:cNvPr>
          <p:cNvSpPr>
            <a:spLocks noGrp="1"/>
          </p:cNvSpPr>
          <p:nvPr>
            <p:ph type="title"/>
          </p:nvPr>
        </p:nvSpPr>
        <p:spPr/>
        <p:txBody>
          <a:bodyPr vert="horz" lIns="91440" tIns="45720" rIns="91440" bIns="45720" rtlCol="0" anchor="ctr">
            <a:normAutofit/>
          </a:bodyPr>
          <a:lstStyle/>
          <a:p>
            <a:pPr>
              <a:defRPr/>
            </a:pPr>
            <a:r>
              <a:rPr lang="en-US" sz="3400" dirty="0"/>
              <a:t>Common Pathways For All Types Of Cardiac Disease</a:t>
            </a:r>
          </a:p>
        </p:txBody>
      </p:sp>
      <p:sp>
        <p:nvSpPr>
          <p:cNvPr id="5" name="Text Placeholder 4">
            <a:extLst>
              <a:ext uri="{FF2B5EF4-FFF2-40B4-BE49-F238E27FC236}">
                <a16:creationId xmlns:a16="http://schemas.microsoft.com/office/drawing/2014/main" id="{6BFE23CC-5739-B2F7-056D-815E831CF81F}"/>
              </a:ext>
            </a:extLst>
          </p:cNvPr>
          <p:cNvSpPr>
            <a:spLocks noGrp="1"/>
          </p:cNvSpPr>
          <p:nvPr>
            <p:ph type="body" sz="quarter" idx="10"/>
          </p:nvPr>
        </p:nvSpPr>
        <p:spPr/>
        <p:txBody>
          <a:bodyPr/>
          <a:lstStyle/>
          <a:p>
            <a:endParaRPr lang="en-US"/>
          </a:p>
        </p:txBody>
      </p:sp>
      <p:pic>
        <p:nvPicPr>
          <p:cNvPr id="4" name="Graphic 3" descr="Lungs">
            <a:extLst>
              <a:ext uri="{FF2B5EF4-FFF2-40B4-BE49-F238E27FC236}">
                <a16:creationId xmlns:a16="http://schemas.microsoft.com/office/drawing/2014/main" id="{08054F68-7956-EC43-9065-DD260697D17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001188" y="908487"/>
            <a:ext cx="3459263" cy="3459263"/>
          </a:xfrm>
          <a:prstGeom prst="rect">
            <a:avLst/>
          </a:prstGeom>
        </p:spPr>
      </p:pic>
      <p:pic>
        <p:nvPicPr>
          <p:cNvPr id="6" name="Graphic 5" descr="Heartbeat">
            <a:extLst>
              <a:ext uri="{FF2B5EF4-FFF2-40B4-BE49-F238E27FC236}">
                <a16:creationId xmlns:a16="http://schemas.microsoft.com/office/drawing/2014/main" id="{6C489231-C5CD-1240-A402-58B822385C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7913" y="1080103"/>
            <a:ext cx="3116034" cy="3116034"/>
          </a:xfrm>
          <a:prstGeom prst="rect">
            <a:avLst/>
          </a:prstGeom>
        </p:spPr>
      </p:pic>
      <p:graphicFrame>
        <p:nvGraphicFramePr>
          <p:cNvPr id="8" name="Diagram 7">
            <a:extLst>
              <a:ext uri="{FF2B5EF4-FFF2-40B4-BE49-F238E27FC236}">
                <a16:creationId xmlns:a16="http://schemas.microsoft.com/office/drawing/2014/main" id="{71FC2348-4E29-1043-A62F-032A879287F1}"/>
              </a:ext>
            </a:extLst>
          </p:cNvPr>
          <p:cNvGraphicFramePr/>
          <p:nvPr>
            <p:extLst>
              <p:ext uri="{D42A27DB-BD31-4B8C-83A1-F6EECF244321}">
                <p14:modId xmlns:p14="http://schemas.microsoft.com/office/powerpoint/2010/main" val="2229898985"/>
              </p:ext>
            </p:extLst>
          </p:nvPr>
        </p:nvGraphicFramePr>
        <p:xfrm>
          <a:off x="1274779" y="4403372"/>
          <a:ext cx="9496427" cy="13852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1324889"/>
      </p:ext>
    </p:extLst>
  </p:cSld>
  <p:clrMapOvr>
    <a:masterClrMapping/>
  </p:clrMapOvr>
  <p:transition spd="slow"/>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93F9DA-A63E-7745-8837-214DAB646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33" y="643467"/>
            <a:ext cx="8773333" cy="5571066"/>
          </a:xfrm>
          <a:prstGeom prst="rect">
            <a:avLst/>
          </a:prstGeom>
        </p:spPr>
      </p:pic>
    </p:spTree>
    <p:extLst>
      <p:ext uri="{BB962C8B-B14F-4D97-AF65-F5344CB8AC3E}">
        <p14:creationId xmlns:p14="http://schemas.microsoft.com/office/powerpoint/2010/main" val="160590433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ED677B-7974-1CB9-44F6-24F9B63CB10D}"/>
              </a:ext>
            </a:extLst>
          </p:cNvPr>
          <p:cNvSpPr>
            <a:spLocks noGrp="1"/>
          </p:cNvSpPr>
          <p:nvPr>
            <p:ph type="title"/>
          </p:nvPr>
        </p:nvSpPr>
        <p:spPr/>
        <p:txBody>
          <a:bodyPr>
            <a:normAutofit/>
          </a:bodyPr>
          <a:lstStyle/>
          <a:p>
            <a:r>
              <a:rPr lang="en-IN" dirty="0"/>
              <a:t>The Pregnancy Heart Team</a:t>
            </a:r>
          </a:p>
        </p:txBody>
      </p:sp>
      <p:sp>
        <p:nvSpPr>
          <p:cNvPr id="3" name="Slide Number Placeholder 2"/>
          <p:cNvSpPr>
            <a:spLocks noGrp="1"/>
          </p:cNvSpPr>
          <p:nvPr>
            <p:ph type="sldNum" sz="quarter" idx="4"/>
          </p:nvPr>
        </p:nvSpPr>
        <p:spPr/>
        <p:txBody>
          <a:bodyPr/>
          <a:lstStyle/>
          <a:p>
            <a:fld id="{3E654F6E-038B-482B-9D7F-8B6B51C6EA5F}" type="slidenum">
              <a:rPr lang="en-US" smtClean="0"/>
              <a:t>186</a:t>
            </a:fld>
            <a:endParaRPr lang="en-US" dirty="0"/>
          </a:p>
        </p:txBody>
      </p:sp>
      <p:graphicFrame>
        <p:nvGraphicFramePr>
          <p:cNvPr id="2" name="Table 4">
            <a:extLst>
              <a:ext uri="{FF2B5EF4-FFF2-40B4-BE49-F238E27FC236}">
                <a16:creationId xmlns:a16="http://schemas.microsoft.com/office/drawing/2014/main" id="{B7CB43ED-E19F-68B3-6FED-815AE86C9553}"/>
              </a:ext>
            </a:extLst>
          </p:cNvPr>
          <p:cNvGraphicFramePr>
            <a:graphicFrameLocks noGrp="1"/>
          </p:cNvGraphicFramePr>
          <p:nvPr/>
        </p:nvGraphicFramePr>
        <p:xfrm>
          <a:off x="432346" y="1121118"/>
          <a:ext cx="11435804" cy="3675995"/>
        </p:xfrm>
        <a:graphic>
          <a:graphicData uri="http://schemas.openxmlformats.org/drawingml/2006/table">
            <a:tbl>
              <a:tblPr firstRow="1" bandRow="1">
                <a:tableStyleId>{17292A2E-F333-43FB-9621-5CBBE7FDCDCB}</a:tableStyleId>
              </a:tblPr>
              <a:tblGrid>
                <a:gridCol w="3345364">
                  <a:extLst>
                    <a:ext uri="{9D8B030D-6E8A-4147-A177-3AD203B41FA5}">
                      <a16:colId xmlns:a16="http://schemas.microsoft.com/office/drawing/2014/main" val="881998327"/>
                    </a:ext>
                  </a:extLst>
                </a:gridCol>
                <a:gridCol w="2022610">
                  <a:extLst>
                    <a:ext uri="{9D8B030D-6E8A-4147-A177-3AD203B41FA5}">
                      <a16:colId xmlns:a16="http://schemas.microsoft.com/office/drawing/2014/main" val="1492256641"/>
                    </a:ext>
                  </a:extLst>
                </a:gridCol>
                <a:gridCol w="2022610">
                  <a:extLst>
                    <a:ext uri="{9D8B030D-6E8A-4147-A177-3AD203B41FA5}">
                      <a16:colId xmlns:a16="http://schemas.microsoft.com/office/drawing/2014/main" val="1758820013"/>
                    </a:ext>
                  </a:extLst>
                </a:gridCol>
                <a:gridCol w="2022610">
                  <a:extLst>
                    <a:ext uri="{9D8B030D-6E8A-4147-A177-3AD203B41FA5}">
                      <a16:colId xmlns:a16="http://schemas.microsoft.com/office/drawing/2014/main" val="1332109093"/>
                    </a:ext>
                  </a:extLst>
                </a:gridCol>
                <a:gridCol w="2022610">
                  <a:extLst>
                    <a:ext uri="{9D8B030D-6E8A-4147-A177-3AD203B41FA5}">
                      <a16:colId xmlns:a16="http://schemas.microsoft.com/office/drawing/2014/main" val="3400814332"/>
                    </a:ext>
                  </a:extLst>
                </a:gridCol>
              </a:tblGrid>
              <a:tr h="607183">
                <a:tc>
                  <a:txBody>
                    <a:bodyPr/>
                    <a:lstStyle/>
                    <a:p>
                      <a:endParaRPr lang="en-US" dirty="0"/>
                    </a:p>
                  </a:txBody>
                  <a:tcPr anchor="ctr">
                    <a:lnL w="6350" cap="flat" cmpd="sng" algn="ctr">
                      <a:solidFill>
                        <a:schemeClr val="accent4"/>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r>
                        <a:rPr lang="en-US" dirty="0" err="1"/>
                        <a:t>mWHO</a:t>
                      </a:r>
                      <a:r>
                        <a:rPr lang="en-US" dirty="0"/>
                        <a:t> Class I</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r>
                        <a:rPr lang="en-US" dirty="0" err="1"/>
                        <a:t>mWHO</a:t>
                      </a:r>
                      <a:r>
                        <a:rPr lang="en-US" dirty="0"/>
                        <a:t> Class II</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r>
                        <a:rPr lang="en-US" dirty="0" err="1"/>
                        <a:t>mWHO</a:t>
                      </a:r>
                      <a:r>
                        <a:rPr lang="en-US" dirty="0"/>
                        <a:t> Class II-III</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r>
                        <a:rPr lang="en-US" dirty="0" err="1"/>
                        <a:t>mWHO</a:t>
                      </a:r>
                      <a:r>
                        <a:rPr lang="en-US" dirty="0"/>
                        <a:t> Class III/IV</a:t>
                      </a:r>
                    </a:p>
                  </a:txBody>
                  <a:tcPr anchor="ctr">
                    <a:lnL w="6350" cap="flat" cmpd="sng" algn="ctr">
                      <a:solidFill>
                        <a:schemeClr val="bg1"/>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907365446"/>
                  </a:ext>
                </a:extLst>
              </a:tr>
              <a:tr h="607183">
                <a:tc>
                  <a:txBody>
                    <a:bodyPr/>
                    <a:lstStyle/>
                    <a:p>
                      <a:r>
                        <a:rPr lang="en-US" dirty="0"/>
                        <a:t>Obstetrician/Family practitioner/Internal Medicine</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4387997"/>
                  </a:ext>
                </a:extLst>
              </a:tr>
              <a:tr h="607183">
                <a:tc>
                  <a:txBody>
                    <a:bodyPr/>
                    <a:lstStyle/>
                    <a:p>
                      <a:r>
                        <a:rPr lang="en-US" dirty="0"/>
                        <a:t>MFM</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r>
                        <a:rPr lang="en-US" sz="2000" dirty="0"/>
                        <a:t>For fetal echo</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78758438"/>
                  </a:ext>
                </a:extLst>
              </a:tr>
              <a:tr h="6071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Cardiologist</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636371"/>
                  </a:ext>
                </a:extLst>
              </a:tr>
              <a:tr h="607183">
                <a:tc>
                  <a:txBody>
                    <a:bodyPr/>
                    <a:lstStyle/>
                    <a:p>
                      <a:r>
                        <a:rPr lang="en-US" dirty="0"/>
                        <a:t>Obstetric Anesthesiologist</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endParaRPr lang="en-US" sz="2400" dirty="0"/>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endParaRPr lang="en-US" sz="2400"/>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75881986"/>
                  </a:ext>
                </a:extLst>
              </a:tr>
              <a:tr h="607183">
                <a:tc>
                  <a:txBody>
                    <a:bodyPr/>
                    <a:lstStyle/>
                    <a:p>
                      <a:r>
                        <a:rPr lang="en-US" dirty="0"/>
                        <a:t>Appropriate Subspecialists</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endParaRPr lang="en-US" sz="2400"/>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endParaRPr lang="en-US" sz="2400"/>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tc>
                  <a:txBody>
                    <a:bodyPr/>
                    <a:lstStyle/>
                    <a:p>
                      <a:pPr algn="ctr"/>
                      <a:r>
                        <a:rPr lang="en-US" sz="2400" dirty="0"/>
                        <a:t>x</a:t>
                      </a:r>
                    </a:p>
                  </a:txBody>
                  <a:tcPr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7861619"/>
                  </a:ext>
                </a:extLst>
              </a:tr>
            </a:tbl>
          </a:graphicData>
        </a:graphic>
      </p:graphicFrame>
      <p:sp>
        <p:nvSpPr>
          <p:cNvPr id="6" name="TextBox 5">
            <a:extLst>
              <a:ext uri="{FF2B5EF4-FFF2-40B4-BE49-F238E27FC236}">
                <a16:creationId xmlns:a16="http://schemas.microsoft.com/office/drawing/2014/main" id="{3F3223D7-026C-2241-075D-B1252E934FA9}"/>
              </a:ext>
            </a:extLst>
          </p:cNvPr>
          <p:cNvSpPr txBox="1"/>
          <p:nvPr/>
        </p:nvSpPr>
        <p:spPr>
          <a:xfrm>
            <a:off x="432346" y="4972051"/>
            <a:ext cx="11435804" cy="949498"/>
          </a:xfrm>
          <a:prstGeom prst="rect">
            <a:avLst/>
          </a:prstGeom>
          <a:solidFill>
            <a:schemeClr val="accent1"/>
          </a:solidFill>
        </p:spPr>
        <p:txBody>
          <a:bodyPr wrap="square" anchor="ctr">
            <a:noAutofit/>
          </a:bodyPr>
          <a:lstStyle/>
          <a:p>
            <a:r>
              <a:rPr lang="en-US" sz="1800" b="1" u="sng" dirty="0">
                <a:solidFill>
                  <a:schemeClr val="bg1"/>
                </a:solidFill>
                <a:effectLst/>
                <a:latin typeface="Arquitecta"/>
              </a:rPr>
              <a:t>Exa</a:t>
            </a:r>
            <a:r>
              <a:rPr lang="en-US" b="1" u="sng" dirty="0">
                <a:solidFill>
                  <a:schemeClr val="bg1"/>
                </a:solidFill>
                <a:latin typeface="Arquitecta"/>
              </a:rPr>
              <a:t>mples of other subspecialists that may be appropriate: </a:t>
            </a:r>
            <a:endParaRPr lang="en-US" sz="1800" b="1" u="sng" dirty="0">
              <a:solidFill>
                <a:schemeClr val="bg1"/>
              </a:solidFill>
              <a:effectLst/>
              <a:latin typeface="Arquitecta"/>
            </a:endParaRPr>
          </a:p>
          <a:p>
            <a:r>
              <a:rPr lang="en-US" sz="1800" dirty="0">
                <a:solidFill>
                  <a:schemeClr val="bg1"/>
                </a:solidFill>
                <a:effectLst/>
                <a:latin typeface="Arquitecta"/>
              </a:rPr>
              <a:t>Interventional cardiologist</a:t>
            </a:r>
            <a:r>
              <a:rPr lang="en-US" dirty="0">
                <a:solidFill>
                  <a:schemeClr val="bg1"/>
                </a:solidFill>
                <a:latin typeface="Arquitecta"/>
              </a:rPr>
              <a:t>, </a:t>
            </a:r>
            <a:r>
              <a:rPr lang="en-US" sz="1800" dirty="0">
                <a:solidFill>
                  <a:schemeClr val="bg1"/>
                </a:solidFill>
                <a:effectLst/>
                <a:latin typeface="Arquitecta"/>
              </a:rPr>
              <a:t>Cardiac surgeon</a:t>
            </a:r>
            <a:r>
              <a:rPr lang="en-US" dirty="0">
                <a:solidFill>
                  <a:schemeClr val="bg1"/>
                </a:solidFill>
                <a:latin typeface="Arquitecta"/>
              </a:rPr>
              <a:t>, </a:t>
            </a:r>
            <a:r>
              <a:rPr lang="en-US" sz="1800" dirty="0">
                <a:solidFill>
                  <a:schemeClr val="bg1"/>
                </a:solidFill>
                <a:effectLst/>
                <a:latin typeface="Arquitecta"/>
              </a:rPr>
              <a:t>Neonatologist</a:t>
            </a:r>
            <a:r>
              <a:rPr lang="en-US" dirty="0">
                <a:solidFill>
                  <a:schemeClr val="bg1"/>
                </a:solidFill>
                <a:latin typeface="Arquitecta"/>
              </a:rPr>
              <a:t>, </a:t>
            </a:r>
            <a:r>
              <a:rPr lang="en-US" sz="1800" dirty="0">
                <a:solidFill>
                  <a:schemeClr val="bg1"/>
                </a:solidFill>
                <a:effectLst/>
                <a:latin typeface="Arquitecta"/>
              </a:rPr>
              <a:t>Geneticist</a:t>
            </a:r>
            <a:r>
              <a:rPr lang="en-US" dirty="0">
                <a:solidFill>
                  <a:schemeClr val="bg1"/>
                </a:solidFill>
                <a:latin typeface="Arquitecta"/>
              </a:rPr>
              <a:t>, </a:t>
            </a:r>
            <a:r>
              <a:rPr lang="en-US" sz="1800" dirty="0">
                <a:solidFill>
                  <a:schemeClr val="bg1"/>
                </a:solidFill>
                <a:effectLst/>
                <a:latin typeface="Arquitecta"/>
              </a:rPr>
              <a:t>Mental health specialist </a:t>
            </a:r>
            <a:endParaRPr lang="en-US" dirty="0">
              <a:solidFill>
                <a:schemeClr val="bg1"/>
              </a:solidFill>
            </a:endParaRPr>
          </a:p>
        </p:txBody>
      </p:sp>
      <p:sp>
        <p:nvSpPr>
          <p:cNvPr id="7" name="TextBox 6">
            <a:extLst>
              <a:ext uri="{FF2B5EF4-FFF2-40B4-BE49-F238E27FC236}">
                <a16:creationId xmlns:a16="http://schemas.microsoft.com/office/drawing/2014/main" id="{1FF01D2E-BCAA-122A-79BF-22349AAE12D9}"/>
              </a:ext>
            </a:extLst>
          </p:cNvPr>
          <p:cNvSpPr txBox="1"/>
          <p:nvPr/>
        </p:nvSpPr>
        <p:spPr>
          <a:xfrm>
            <a:off x="2911365" y="6201159"/>
            <a:ext cx="8828690" cy="461665"/>
          </a:xfrm>
          <a:prstGeom prst="rect">
            <a:avLst/>
          </a:prstGeom>
          <a:noFill/>
        </p:spPr>
        <p:txBody>
          <a:bodyPr wrap="square">
            <a:spAutoFit/>
          </a:bodyPr>
          <a:lstStyle/>
          <a:p>
            <a:r>
              <a:rPr lang="en-US" sz="1200" b="0" i="0" u="none" strike="noStrike" dirty="0">
                <a:solidFill>
                  <a:srgbClr val="212121"/>
                </a:solidFill>
                <a:effectLst/>
                <a:latin typeface="BlinkMacSystemFont"/>
              </a:rPr>
              <a:t>American College of Obstetricians and Gynecologists' Presidential Task Force on Pregnancy and Heart Disease and Committee on Practice Bulletins—Obstetrics. ACOG Practice Bulletin No. 212: Pregnancy and Heart Disease. </a:t>
            </a:r>
            <a:r>
              <a:rPr lang="en-US" sz="1200" b="0" i="0" u="none" strike="noStrike" dirty="0" err="1">
                <a:solidFill>
                  <a:srgbClr val="212121"/>
                </a:solidFill>
                <a:effectLst/>
                <a:latin typeface="BlinkMacSystemFont"/>
              </a:rPr>
              <a:t>Obstet</a:t>
            </a:r>
            <a:r>
              <a:rPr lang="en-US" sz="1200" b="0" i="0" u="none" strike="noStrike" dirty="0">
                <a:solidFill>
                  <a:srgbClr val="212121"/>
                </a:solidFill>
                <a:effectLst/>
                <a:latin typeface="BlinkMacSystemFont"/>
              </a:rPr>
              <a:t> Gynecol. 2019 May;133(5):e320-e356.</a:t>
            </a:r>
            <a:endParaRPr lang="en-US" sz="1200" dirty="0"/>
          </a:p>
        </p:txBody>
      </p:sp>
    </p:spTree>
    <p:extLst>
      <p:ext uri="{BB962C8B-B14F-4D97-AF65-F5344CB8AC3E}">
        <p14:creationId xmlns:p14="http://schemas.microsoft.com/office/powerpoint/2010/main" val="41602543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ED677B-7974-1CB9-44F6-24F9B63CB10D}"/>
              </a:ext>
            </a:extLst>
          </p:cNvPr>
          <p:cNvSpPr>
            <a:spLocks noGrp="1"/>
          </p:cNvSpPr>
          <p:nvPr>
            <p:ph type="title"/>
          </p:nvPr>
        </p:nvSpPr>
        <p:spPr/>
        <p:txBody>
          <a:bodyPr>
            <a:normAutofit/>
          </a:bodyPr>
          <a:lstStyle/>
          <a:p>
            <a:r>
              <a:rPr lang="en-IN" dirty="0"/>
              <a:t>Prompt Evaluation Required</a:t>
            </a:r>
          </a:p>
        </p:txBody>
      </p:sp>
      <p:sp>
        <p:nvSpPr>
          <p:cNvPr id="3" name="Slide Number Placeholder 2"/>
          <p:cNvSpPr>
            <a:spLocks noGrp="1"/>
          </p:cNvSpPr>
          <p:nvPr>
            <p:ph type="sldNum" sz="quarter" idx="4"/>
          </p:nvPr>
        </p:nvSpPr>
        <p:spPr/>
        <p:txBody>
          <a:bodyPr/>
          <a:lstStyle/>
          <a:p>
            <a:fld id="{3E654F6E-038B-482B-9D7F-8B6B51C6EA5F}" type="slidenum">
              <a:rPr lang="en-US" smtClean="0"/>
              <a:t>187</a:t>
            </a:fld>
            <a:endParaRPr lang="en-US" dirty="0"/>
          </a:p>
        </p:txBody>
      </p:sp>
      <p:grpSp>
        <p:nvGrpSpPr>
          <p:cNvPr id="6" name="Group 5">
            <a:extLst>
              <a:ext uri="{FF2B5EF4-FFF2-40B4-BE49-F238E27FC236}">
                <a16:creationId xmlns:a16="http://schemas.microsoft.com/office/drawing/2014/main" id="{532F39AC-A2BE-514E-B265-C0AAE40A6013}"/>
              </a:ext>
            </a:extLst>
          </p:cNvPr>
          <p:cNvGrpSpPr/>
          <p:nvPr/>
        </p:nvGrpSpPr>
        <p:grpSpPr>
          <a:xfrm>
            <a:off x="412473" y="1180893"/>
            <a:ext cx="2206489" cy="2206487"/>
            <a:chOff x="819978" y="1451114"/>
            <a:chExt cx="2365512" cy="2365512"/>
          </a:xfrm>
        </p:grpSpPr>
        <p:sp>
          <p:nvSpPr>
            <p:cNvPr id="2" name="Oval 1">
              <a:extLst>
                <a:ext uri="{FF2B5EF4-FFF2-40B4-BE49-F238E27FC236}">
                  <a16:creationId xmlns:a16="http://schemas.microsoft.com/office/drawing/2014/main" id="{AC87AA02-A244-3F38-DC4B-F864A3FDD6DA}"/>
                </a:ext>
              </a:extLst>
            </p:cNvPr>
            <p:cNvSpPr/>
            <p:nvPr/>
          </p:nvSpPr>
          <p:spPr>
            <a:xfrm>
              <a:off x="1048577" y="1679714"/>
              <a:ext cx="1908316" cy="1908314"/>
            </a:xfrm>
            <a:prstGeom prst="ellipse">
              <a:avLst/>
            </a:prstGeom>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Shortness of breath at rest</a:t>
              </a:r>
            </a:p>
          </p:txBody>
        </p:sp>
        <p:sp>
          <p:nvSpPr>
            <p:cNvPr id="4" name="Arc 3">
              <a:extLst>
                <a:ext uri="{FF2B5EF4-FFF2-40B4-BE49-F238E27FC236}">
                  <a16:creationId xmlns:a16="http://schemas.microsoft.com/office/drawing/2014/main" id="{026A7B94-4155-1CBA-9BF9-86B85D3A8BE9}"/>
                </a:ext>
              </a:extLst>
            </p:cNvPr>
            <p:cNvSpPr/>
            <p:nvPr/>
          </p:nvSpPr>
          <p:spPr>
            <a:xfrm>
              <a:off x="819978" y="1451114"/>
              <a:ext cx="2365512" cy="2365512"/>
            </a:xfrm>
            <a:prstGeom prst="arc">
              <a:avLst>
                <a:gd name="adj1" fmla="val 11969168"/>
                <a:gd name="adj2" fmla="val 7395686"/>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nvGrpSpPr>
          <p:cNvPr id="10" name="Group 9">
            <a:extLst>
              <a:ext uri="{FF2B5EF4-FFF2-40B4-BE49-F238E27FC236}">
                <a16:creationId xmlns:a16="http://schemas.microsoft.com/office/drawing/2014/main" id="{BDCE4662-3F7B-6058-11A4-93C71A67D810}"/>
              </a:ext>
            </a:extLst>
          </p:cNvPr>
          <p:cNvGrpSpPr/>
          <p:nvPr/>
        </p:nvGrpSpPr>
        <p:grpSpPr>
          <a:xfrm>
            <a:off x="4064109" y="1180893"/>
            <a:ext cx="2206489" cy="2206487"/>
            <a:chOff x="819978" y="1451114"/>
            <a:chExt cx="2365512" cy="2365512"/>
          </a:xfrm>
        </p:grpSpPr>
        <p:sp>
          <p:nvSpPr>
            <p:cNvPr id="11" name="Oval 10">
              <a:extLst>
                <a:ext uri="{FF2B5EF4-FFF2-40B4-BE49-F238E27FC236}">
                  <a16:creationId xmlns:a16="http://schemas.microsoft.com/office/drawing/2014/main" id="{3EF7A5B8-C4CD-C9D0-5BBA-ABFB85FFAC13}"/>
                </a:ext>
              </a:extLst>
            </p:cNvPr>
            <p:cNvSpPr/>
            <p:nvPr/>
          </p:nvSpPr>
          <p:spPr>
            <a:xfrm>
              <a:off x="1048577" y="1679714"/>
              <a:ext cx="1908316" cy="1908314"/>
            </a:xfrm>
            <a:prstGeom prst="ellipse">
              <a:avLst/>
            </a:prstGeom>
            <a:solidFill>
              <a:schemeClr val="accent3"/>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Resting HR </a:t>
              </a:r>
              <a:r>
                <a:rPr lang="en-US" sz="2000" u="sng" dirty="0"/>
                <a:t>&gt;</a:t>
              </a:r>
              <a:r>
                <a:rPr lang="en-US" sz="2000" dirty="0"/>
                <a:t> 120</a:t>
              </a:r>
            </a:p>
          </p:txBody>
        </p:sp>
        <p:sp>
          <p:nvSpPr>
            <p:cNvPr id="12" name="Arc 11">
              <a:extLst>
                <a:ext uri="{FF2B5EF4-FFF2-40B4-BE49-F238E27FC236}">
                  <a16:creationId xmlns:a16="http://schemas.microsoft.com/office/drawing/2014/main" id="{067DE45A-8B4B-75BB-A4B6-1AC98B1673C0}"/>
                </a:ext>
              </a:extLst>
            </p:cNvPr>
            <p:cNvSpPr/>
            <p:nvPr/>
          </p:nvSpPr>
          <p:spPr>
            <a:xfrm>
              <a:off x="819978" y="1451114"/>
              <a:ext cx="2365512" cy="2365512"/>
            </a:xfrm>
            <a:prstGeom prst="arc">
              <a:avLst>
                <a:gd name="adj1" fmla="val 11969168"/>
                <a:gd name="adj2" fmla="val 7395686"/>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nvGrpSpPr>
          <p:cNvPr id="13" name="Group 12">
            <a:extLst>
              <a:ext uri="{FF2B5EF4-FFF2-40B4-BE49-F238E27FC236}">
                <a16:creationId xmlns:a16="http://schemas.microsoft.com/office/drawing/2014/main" id="{C8A2160F-60EC-ED29-C077-218CB777AAB1}"/>
              </a:ext>
            </a:extLst>
          </p:cNvPr>
          <p:cNvGrpSpPr/>
          <p:nvPr/>
        </p:nvGrpSpPr>
        <p:grpSpPr>
          <a:xfrm>
            <a:off x="7715745" y="1180893"/>
            <a:ext cx="2206489" cy="2206487"/>
            <a:chOff x="819978" y="1451114"/>
            <a:chExt cx="2365512" cy="2365512"/>
          </a:xfrm>
        </p:grpSpPr>
        <p:sp>
          <p:nvSpPr>
            <p:cNvPr id="14" name="Oval 13">
              <a:extLst>
                <a:ext uri="{FF2B5EF4-FFF2-40B4-BE49-F238E27FC236}">
                  <a16:creationId xmlns:a16="http://schemas.microsoft.com/office/drawing/2014/main" id="{59775922-5D86-8BA8-0AFB-4EA03D43D037}"/>
                </a:ext>
              </a:extLst>
            </p:cNvPr>
            <p:cNvSpPr/>
            <p:nvPr/>
          </p:nvSpPr>
          <p:spPr>
            <a:xfrm>
              <a:off x="1048577" y="1679714"/>
              <a:ext cx="1908316" cy="1908314"/>
            </a:xfrm>
            <a:prstGeom prst="ellipse">
              <a:avLst/>
            </a:prstGeom>
            <a:solidFill>
              <a:schemeClr val="accent6"/>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Resting RR </a:t>
              </a:r>
              <a:r>
                <a:rPr lang="en-US" sz="2000" u="sng" dirty="0"/>
                <a:t>&gt;</a:t>
              </a:r>
              <a:r>
                <a:rPr lang="en-US" sz="2000" dirty="0"/>
                <a:t> 25</a:t>
              </a:r>
            </a:p>
          </p:txBody>
        </p:sp>
        <p:sp>
          <p:nvSpPr>
            <p:cNvPr id="15" name="Arc 14">
              <a:extLst>
                <a:ext uri="{FF2B5EF4-FFF2-40B4-BE49-F238E27FC236}">
                  <a16:creationId xmlns:a16="http://schemas.microsoft.com/office/drawing/2014/main" id="{C82D21C3-9F04-DEA0-A0BA-2AD541EBBE31}"/>
                </a:ext>
              </a:extLst>
            </p:cNvPr>
            <p:cNvSpPr/>
            <p:nvPr/>
          </p:nvSpPr>
          <p:spPr>
            <a:xfrm>
              <a:off x="819978" y="1451114"/>
              <a:ext cx="2365512" cy="2365512"/>
            </a:xfrm>
            <a:prstGeom prst="arc">
              <a:avLst>
                <a:gd name="adj1" fmla="val 11969168"/>
                <a:gd name="adj2" fmla="val 7395686"/>
              </a:avLst>
            </a:prstGeom>
            <a:ln>
              <a:solidFill>
                <a:schemeClr val="accent6"/>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nvGrpSpPr>
          <p:cNvPr id="16" name="Group 15">
            <a:extLst>
              <a:ext uri="{FF2B5EF4-FFF2-40B4-BE49-F238E27FC236}">
                <a16:creationId xmlns:a16="http://schemas.microsoft.com/office/drawing/2014/main" id="{A1434A1A-9562-DF26-AB2F-D60138A61DB7}"/>
              </a:ext>
            </a:extLst>
          </p:cNvPr>
          <p:cNvGrpSpPr/>
          <p:nvPr/>
        </p:nvGrpSpPr>
        <p:grpSpPr>
          <a:xfrm>
            <a:off x="2238291" y="3826220"/>
            <a:ext cx="2206489" cy="2206487"/>
            <a:chOff x="819978" y="1451114"/>
            <a:chExt cx="2365512" cy="2365512"/>
          </a:xfrm>
        </p:grpSpPr>
        <p:sp>
          <p:nvSpPr>
            <p:cNvPr id="17" name="Oval 16">
              <a:extLst>
                <a:ext uri="{FF2B5EF4-FFF2-40B4-BE49-F238E27FC236}">
                  <a16:creationId xmlns:a16="http://schemas.microsoft.com/office/drawing/2014/main" id="{CCC03CC8-2C26-3285-4828-F73C221B7DF5}"/>
                </a:ext>
              </a:extLst>
            </p:cNvPr>
            <p:cNvSpPr/>
            <p:nvPr/>
          </p:nvSpPr>
          <p:spPr>
            <a:xfrm>
              <a:off x="1048577" y="1679714"/>
              <a:ext cx="1908316" cy="1908314"/>
            </a:xfrm>
            <a:prstGeom prst="ellipse">
              <a:avLst/>
            </a:prstGeom>
            <a:solidFill>
              <a:schemeClr val="accent2"/>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dirty="0"/>
                <a:t>Severe </a:t>
              </a:r>
              <a:br>
                <a:rPr lang="en-US" sz="2000" dirty="0"/>
              </a:br>
              <a:r>
                <a:rPr lang="en-US" sz="2000" dirty="0"/>
                <a:t>orthopnea </a:t>
              </a:r>
              <a:br>
                <a:rPr lang="en-US" sz="2000" dirty="0"/>
              </a:br>
              <a:r>
                <a:rPr lang="en-US" sz="2000" dirty="0"/>
                <a:t>(&gt; 4 pillows)</a:t>
              </a:r>
            </a:p>
          </p:txBody>
        </p:sp>
        <p:sp>
          <p:nvSpPr>
            <p:cNvPr id="18" name="Arc 17">
              <a:extLst>
                <a:ext uri="{FF2B5EF4-FFF2-40B4-BE49-F238E27FC236}">
                  <a16:creationId xmlns:a16="http://schemas.microsoft.com/office/drawing/2014/main" id="{8DD9C4F2-0333-4F85-CF63-150694A46EF6}"/>
                </a:ext>
              </a:extLst>
            </p:cNvPr>
            <p:cNvSpPr/>
            <p:nvPr/>
          </p:nvSpPr>
          <p:spPr>
            <a:xfrm>
              <a:off x="819978" y="1451114"/>
              <a:ext cx="2365512" cy="2365512"/>
            </a:xfrm>
            <a:prstGeom prst="arc">
              <a:avLst>
                <a:gd name="adj1" fmla="val 11969168"/>
                <a:gd name="adj2" fmla="val 7395686"/>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nvGrpSpPr>
          <p:cNvPr id="19" name="Group 18">
            <a:extLst>
              <a:ext uri="{FF2B5EF4-FFF2-40B4-BE49-F238E27FC236}">
                <a16:creationId xmlns:a16="http://schemas.microsoft.com/office/drawing/2014/main" id="{EDDABB5C-22FC-2108-4BB6-EC815D5A69DF}"/>
              </a:ext>
            </a:extLst>
          </p:cNvPr>
          <p:cNvGrpSpPr/>
          <p:nvPr/>
        </p:nvGrpSpPr>
        <p:grpSpPr>
          <a:xfrm>
            <a:off x="5889927" y="3826220"/>
            <a:ext cx="2206489" cy="2206487"/>
            <a:chOff x="819978" y="1451114"/>
            <a:chExt cx="2365512" cy="2365512"/>
          </a:xfrm>
        </p:grpSpPr>
        <p:sp>
          <p:nvSpPr>
            <p:cNvPr id="20" name="Oval 19">
              <a:extLst>
                <a:ext uri="{FF2B5EF4-FFF2-40B4-BE49-F238E27FC236}">
                  <a16:creationId xmlns:a16="http://schemas.microsoft.com/office/drawing/2014/main" id="{B8F284C1-378E-CC14-BDD1-DCECA867BCE5}"/>
                </a:ext>
              </a:extLst>
            </p:cNvPr>
            <p:cNvSpPr/>
            <p:nvPr/>
          </p:nvSpPr>
          <p:spPr>
            <a:xfrm>
              <a:off x="1048577" y="1679714"/>
              <a:ext cx="1908316" cy="1908314"/>
            </a:xfrm>
            <a:prstGeom prst="ellipse">
              <a:avLst/>
            </a:prstGeom>
            <a:solidFill>
              <a:schemeClr val="accent5"/>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Resting SBP </a:t>
              </a:r>
              <a:r>
                <a:rPr lang="en-US" sz="2000" u="sng" dirty="0"/>
                <a:t>&gt;</a:t>
              </a:r>
              <a:r>
                <a:rPr lang="en-US" sz="2000" dirty="0"/>
                <a:t> 160 mmHg</a:t>
              </a:r>
            </a:p>
          </p:txBody>
        </p:sp>
        <p:sp>
          <p:nvSpPr>
            <p:cNvPr id="21" name="Arc 20">
              <a:extLst>
                <a:ext uri="{FF2B5EF4-FFF2-40B4-BE49-F238E27FC236}">
                  <a16:creationId xmlns:a16="http://schemas.microsoft.com/office/drawing/2014/main" id="{730A8582-D1C4-9968-DC93-E37ABF59AEF2}"/>
                </a:ext>
              </a:extLst>
            </p:cNvPr>
            <p:cNvSpPr/>
            <p:nvPr/>
          </p:nvSpPr>
          <p:spPr>
            <a:xfrm>
              <a:off x="819978" y="1451114"/>
              <a:ext cx="2365512" cy="2365512"/>
            </a:xfrm>
            <a:prstGeom prst="arc">
              <a:avLst>
                <a:gd name="adj1" fmla="val 11969168"/>
                <a:gd name="adj2" fmla="val 7395686"/>
              </a:avLst>
            </a:prstGeom>
            <a:ln>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nvGrpSpPr>
          <p:cNvPr id="22" name="Group 21">
            <a:extLst>
              <a:ext uri="{FF2B5EF4-FFF2-40B4-BE49-F238E27FC236}">
                <a16:creationId xmlns:a16="http://schemas.microsoft.com/office/drawing/2014/main" id="{9EBCF811-8B44-1DAC-2B65-4F0E07380DCF}"/>
              </a:ext>
            </a:extLst>
          </p:cNvPr>
          <p:cNvGrpSpPr/>
          <p:nvPr/>
        </p:nvGrpSpPr>
        <p:grpSpPr>
          <a:xfrm>
            <a:off x="9541565" y="3826220"/>
            <a:ext cx="2206489" cy="2206487"/>
            <a:chOff x="819978" y="1451114"/>
            <a:chExt cx="2365512" cy="2365512"/>
          </a:xfrm>
        </p:grpSpPr>
        <p:sp>
          <p:nvSpPr>
            <p:cNvPr id="23" name="Oval 22">
              <a:extLst>
                <a:ext uri="{FF2B5EF4-FFF2-40B4-BE49-F238E27FC236}">
                  <a16:creationId xmlns:a16="http://schemas.microsoft.com/office/drawing/2014/main" id="{D702C27F-63BD-DBD8-BEF6-A00815AC8F3D}"/>
                </a:ext>
              </a:extLst>
            </p:cNvPr>
            <p:cNvSpPr/>
            <p:nvPr/>
          </p:nvSpPr>
          <p:spPr>
            <a:xfrm>
              <a:off x="1048577" y="1679714"/>
              <a:ext cx="1908316" cy="1908314"/>
            </a:xfrm>
            <a:prstGeom prst="ellipse">
              <a:avLst/>
            </a:prstGeom>
            <a:solidFill>
              <a:schemeClr val="accent4"/>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a:t>
              </a:r>
              <a:r>
                <a:rPr lang="en-US" sz="2000" baseline="-25000" dirty="0"/>
                <a:t>2</a:t>
              </a:r>
              <a:r>
                <a:rPr lang="en-US" sz="2000" dirty="0"/>
                <a:t> sat </a:t>
              </a:r>
            </a:p>
            <a:p>
              <a:pPr algn="ctr"/>
              <a:r>
                <a:rPr lang="en-US" sz="2000" dirty="0"/>
                <a:t>&lt; 95%</a:t>
              </a:r>
            </a:p>
          </p:txBody>
        </p:sp>
        <p:sp>
          <p:nvSpPr>
            <p:cNvPr id="24" name="Arc 23">
              <a:extLst>
                <a:ext uri="{FF2B5EF4-FFF2-40B4-BE49-F238E27FC236}">
                  <a16:creationId xmlns:a16="http://schemas.microsoft.com/office/drawing/2014/main" id="{6C2F736F-7A76-0F59-0ADA-11AEF353B898}"/>
                </a:ext>
              </a:extLst>
            </p:cNvPr>
            <p:cNvSpPr/>
            <p:nvPr/>
          </p:nvSpPr>
          <p:spPr>
            <a:xfrm>
              <a:off x="819978" y="1451114"/>
              <a:ext cx="2365512" cy="2365512"/>
            </a:xfrm>
            <a:prstGeom prst="arc">
              <a:avLst>
                <a:gd name="adj1" fmla="val 11969168"/>
                <a:gd name="adj2" fmla="val 7395686"/>
              </a:avLst>
            </a:prstGeom>
            <a:ln>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sp>
        <p:nvSpPr>
          <p:cNvPr id="9" name="TextBox 8">
            <a:extLst>
              <a:ext uri="{FF2B5EF4-FFF2-40B4-BE49-F238E27FC236}">
                <a16:creationId xmlns:a16="http://schemas.microsoft.com/office/drawing/2014/main" id="{19D9DF38-6789-2B3F-4620-1E572A0923C6}"/>
              </a:ext>
            </a:extLst>
          </p:cNvPr>
          <p:cNvSpPr txBox="1"/>
          <p:nvPr/>
        </p:nvSpPr>
        <p:spPr>
          <a:xfrm>
            <a:off x="2911365" y="6201159"/>
            <a:ext cx="8828690" cy="461665"/>
          </a:xfrm>
          <a:prstGeom prst="rect">
            <a:avLst/>
          </a:prstGeom>
          <a:noFill/>
        </p:spPr>
        <p:txBody>
          <a:bodyPr wrap="square">
            <a:spAutoFit/>
          </a:bodyPr>
          <a:lstStyle/>
          <a:p>
            <a:r>
              <a:rPr lang="en-US" sz="1200" b="0" i="0" u="none" strike="noStrike" dirty="0">
                <a:solidFill>
                  <a:srgbClr val="212121"/>
                </a:solidFill>
                <a:effectLst/>
                <a:latin typeface="BlinkMacSystemFont"/>
              </a:rPr>
              <a:t>American College of Obstetricians and Gynecologists' Presidential Task Force on Pregnancy and Heart Disease and Committee on Practice Bulletins—Obstetrics. ACOG Practice Bulletin No. 212: Pregnancy and Heart Disease. </a:t>
            </a:r>
            <a:r>
              <a:rPr lang="en-US" sz="1200" b="0" i="0" u="none" strike="noStrike" dirty="0" err="1">
                <a:solidFill>
                  <a:srgbClr val="212121"/>
                </a:solidFill>
                <a:effectLst/>
                <a:latin typeface="BlinkMacSystemFont"/>
              </a:rPr>
              <a:t>Obstet</a:t>
            </a:r>
            <a:r>
              <a:rPr lang="en-US" sz="1200" b="0" i="0" u="none" strike="noStrike" dirty="0">
                <a:solidFill>
                  <a:srgbClr val="212121"/>
                </a:solidFill>
                <a:effectLst/>
                <a:latin typeface="BlinkMacSystemFont"/>
              </a:rPr>
              <a:t> Gynecol. 2019 May;133(5):e320-e356.</a:t>
            </a:r>
            <a:endParaRPr lang="en-US" sz="1200" dirty="0"/>
          </a:p>
        </p:txBody>
      </p:sp>
    </p:spTree>
    <p:extLst>
      <p:ext uri="{BB962C8B-B14F-4D97-AF65-F5344CB8AC3E}">
        <p14:creationId xmlns:p14="http://schemas.microsoft.com/office/powerpoint/2010/main" val="213581400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3E654F6E-038B-482B-9D7F-8B6B51C6EA5F}" type="slidenum">
              <a:rPr lang="en-US" smtClean="0"/>
              <a:t>188</a:t>
            </a:fld>
            <a:endParaRPr lang="en-US" dirty="0"/>
          </a:p>
        </p:txBody>
      </p:sp>
      <p:grpSp>
        <p:nvGrpSpPr>
          <p:cNvPr id="2" name="Group 1">
            <a:extLst>
              <a:ext uri="{FF2B5EF4-FFF2-40B4-BE49-F238E27FC236}">
                <a16:creationId xmlns:a16="http://schemas.microsoft.com/office/drawing/2014/main" id="{9CCA8312-5945-42AF-E02A-4EDC204F4528}"/>
              </a:ext>
            </a:extLst>
          </p:cNvPr>
          <p:cNvGrpSpPr/>
          <p:nvPr/>
        </p:nvGrpSpPr>
        <p:grpSpPr>
          <a:xfrm>
            <a:off x="609599" y="315551"/>
            <a:ext cx="10972800" cy="5570899"/>
            <a:chOff x="609599" y="315551"/>
            <a:chExt cx="10972800" cy="5245139"/>
          </a:xfrm>
        </p:grpSpPr>
        <p:sp>
          <p:nvSpPr>
            <p:cNvPr id="11" name="Rectangle 10">
              <a:extLst>
                <a:ext uri="{FF2B5EF4-FFF2-40B4-BE49-F238E27FC236}">
                  <a16:creationId xmlns:a16="http://schemas.microsoft.com/office/drawing/2014/main" id="{52E8D02F-354A-6412-276E-1B37CB48E92C}"/>
                </a:ext>
              </a:extLst>
            </p:cNvPr>
            <p:cNvSpPr>
              <a:spLocks/>
            </p:cNvSpPr>
            <p:nvPr/>
          </p:nvSpPr>
          <p:spPr>
            <a:xfrm>
              <a:off x="9782627" y="3819130"/>
              <a:ext cx="1799772" cy="60461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7440" tIns="45720" rIns="91440" bIns="0" rtlCol="0" anchor="t"/>
            <a:lstStyle/>
            <a:p>
              <a:pPr algn="ctr"/>
              <a:r>
                <a:rPr lang="en-IN" sz="1200" b="1" dirty="0">
                  <a:solidFill>
                    <a:schemeClr val="bg1"/>
                  </a:solidFill>
                </a:rPr>
                <a:t>Consultation indicated:</a:t>
              </a:r>
              <a:br>
                <a:rPr lang="en-IN" sz="1200" b="1" dirty="0">
                  <a:solidFill>
                    <a:schemeClr val="bg1"/>
                  </a:solidFill>
                </a:rPr>
              </a:br>
              <a:r>
                <a:rPr lang="en-IN" sz="1200" b="1" dirty="0">
                  <a:solidFill>
                    <a:schemeClr val="bg1"/>
                  </a:solidFill>
                </a:rPr>
                <a:t>MFM and Primary</a:t>
              </a:r>
            </a:p>
            <a:p>
              <a:pPr algn="ctr"/>
              <a:r>
                <a:rPr lang="en-IN" sz="1200" b="1" dirty="0">
                  <a:solidFill>
                    <a:schemeClr val="bg1"/>
                  </a:solidFill>
                </a:rPr>
                <a:t>Care/ Cardiology</a:t>
              </a:r>
              <a:endParaRPr lang="en-IN" sz="1050" dirty="0">
                <a:solidFill>
                  <a:schemeClr val="bg1"/>
                </a:solidFill>
              </a:endParaRPr>
            </a:p>
          </p:txBody>
        </p:sp>
        <p:sp>
          <p:nvSpPr>
            <p:cNvPr id="13" name="Rectangle 12">
              <a:extLst>
                <a:ext uri="{FF2B5EF4-FFF2-40B4-BE49-F238E27FC236}">
                  <a16:creationId xmlns:a16="http://schemas.microsoft.com/office/drawing/2014/main" id="{645D4FF0-6F0F-4291-08E9-53CC4DB62E0D}"/>
                </a:ext>
              </a:extLst>
            </p:cNvPr>
            <p:cNvSpPr>
              <a:spLocks/>
            </p:cNvSpPr>
            <p:nvPr/>
          </p:nvSpPr>
          <p:spPr>
            <a:xfrm>
              <a:off x="1441457" y="3352361"/>
              <a:ext cx="7330623" cy="6046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7440" tIns="45720" rIns="91440" bIns="0" rtlCol="0" anchor="ctr"/>
            <a:lstStyle/>
            <a:p>
              <a:pPr algn="ctr"/>
              <a:r>
                <a:rPr lang="en-IN" sz="1400" u="sng" dirty="0">
                  <a:solidFill>
                    <a:schemeClr val="bg1"/>
                  </a:solidFill>
                </a:rPr>
                <a:t>&gt;</a:t>
              </a:r>
              <a:r>
                <a:rPr lang="en-IN" sz="1400" u="sng" dirty="0">
                  <a:solidFill>
                    <a:schemeClr val="tx1"/>
                  </a:solidFill>
                </a:rPr>
                <a:t> </a:t>
              </a:r>
              <a:r>
                <a:rPr lang="en-IN" sz="1400" b="1" dirty="0">
                  <a:solidFill>
                    <a:schemeClr val="bg1"/>
                  </a:solidFill>
                </a:rPr>
                <a:t>1 Symptom + </a:t>
              </a:r>
              <a:r>
                <a:rPr lang="en-IN" sz="1400" u="sng" dirty="0">
                  <a:solidFill>
                    <a:schemeClr val="bg1"/>
                  </a:solidFill>
                </a:rPr>
                <a:t>&gt;</a:t>
              </a:r>
              <a:r>
                <a:rPr lang="en-IN" sz="1400" b="1" dirty="0">
                  <a:solidFill>
                    <a:schemeClr val="bg1"/>
                  </a:solidFill>
                </a:rPr>
                <a:t> 1 Vital Signs Abnormal + </a:t>
              </a:r>
              <a:r>
                <a:rPr lang="en-IN" sz="1400" u="sng" dirty="0">
                  <a:solidFill>
                    <a:schemeClr val="bg1"/>
                  </a:solidFill>
                </a:rPr>
                <a:t>&gt;</a:t>
              </a:r>
              <a:r>
                <a:rPr lang="en-IN" sz="1400" b="1" dirty="0">
                  <a:solidFill>
                    <a:schemeClr val="bg1"/>
                  </a:solidFill>
                </a:rPr>
                <a:t> 1 Risk Factor </a:t>
              </a:r>
              <a:r>
                <a:rPr lang="en-IN" sz="1400" b="1" u="sng" dirty="0">
                  <a:solidFill>
                    <a:schemeClr val="bg1"/>
                  </a:solidFill>
                </a:rPr>
                <a:t>or</a:t>
              </a:r>
            </a:p>
            <a:p>
              <a:pPr algn="ctr"/>
              <a:r>
                <a:rPr lang="en-IN" sz="1400" b="1" dirty="0">
                  <a:solidFill>
                    <a:schemeClr val="bg1"/>
                  </a:solidFill>
                </a:rPr>
                <a:t>ANY COMBINATION ADDING TO </a:t>
              </a:r>
              <a:r>
                <a:rPr lang="en-IN" sz="1400" u="sng" dirty="0">
                  <a:solidFill>
                    <a:schemeClr val="bg1"/>
                  </a:solidFill>
                </a:rPr>
                <a:t>&gt;</a:t>
              </a:r>
              <a:r>
                <a:rPr lang="en-IN" sz="1400" dirty="0">
                  <a:solidFill>
                    <a:schemeClr val="bg1"/>
                  </a:solidFill>
                </a:rPr>
                <a:t> </a:t>
              </a:r>
              <a:r>
                <a:rPr lang="en-IN" sz="1400" b="1" dirty="0">
                  <a:solidFill>
                    <a:schemeClr val="bg1"/>
                  </a:solidFill>
                </a:rPr>
                <a:t>4</a:t>
              </a:r>
              <a:endParaRPr lang="en-IN" sz="1100" dirty="0">
                <a:solidFill>
                  <a:schemeClr val="bg1"/>
                </a:solidFill>
              </a:endParaRPr>
            </a:p>
          </p:txBody>
        </p:sp>
        <p:sp>
          <p:nvSpPr>
            <p:cNvPr id="14" name="Rectangle 13">
              <a:extLst>
                <a:ext uri="{FF2B5EF4-FFF2-40B4-BE49-F238E27FC236}">
                  <a16:creationId xmlns:a16="http://schemas.microsoft.com/office/drawing/2014/main" id="{7BCAA2E6-83E8-4CB1-2FD1-496AACF586A4}"/>
                </a:ext>
              </a:extLst>
            </p:cNvPr>
            <p:cNvSpPr/>
            <p:nvPr/>
          </p:nvSpPr>
          <p:spPr>
            <a:xfrm>
              <a:off x="609599" y="4282354"/>
              <a:ext cx="8249703" cy="1278336"/>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7440" tIns="45720" rIns="91440" bIns="0" rtlCol="0" anchor="ctr"/>
            <a:lstStyle/>
            <a:p>
              <a:pPr>
                <a:spcAft>
                  <a:spcPts val="200"/>
                </a:spcAft>
              </a:pPr>
              <a:r>
                <a:rPr lang="en-IN" sz="1200" b="1" u="sng" dirty="0">
                  <a:solidFill>
                    <a:schemeClr val="bg1"/>
                  </a:solidFill>
                </a:rPr>
                <a:t>Obtain: </a:t>
              </a:r>
              <a:r>
                <a:rPr lang="en-IN" sz="1200" b="1" dirty="0">
                  <a:solidFill>
                    <a:schemeClr val="bg1"/>
                  </a:solidFill>
                </a:rPr>
                <a:t>EKG and BNP</a:t>
              </a:r>
            </a:p>
            <a:p>
              <a:pPr marL="171450" indent="-171450">
                <a:spcAft>
                  <a:spcPts val="200"/>
                </a:spcAft>
                <a:buFont typeface="Arial" panose="020B0604020202020204" pitchFamily="34" charset="0"/>
                <a:buChar char="•"/>
              </a:pPr>
              <a:r>
                <a:rPr lang="en-IN" sz="1200" b="1" dirty="0">
                  <a:solidFill>
                    <a:schemeClr val="bg1"/>
                  </a:solidFill>
                </a:rPr>
                <a:t>Echocardiogram =/- CXR if HF or valve disease is suspected, or if the BNP levels are elevated</a:t>
              </a:r>
            </a:p>
            <a:p>
              <a:pPr marL="171450" indent="-171450">
                <a:spcAft>
                  <a:spcPts val="200"/>
                </a:spcAft>
                <a:buFont typeface="Arial" panose="020B0604020202020204" pitchFamily="34" charset="0"/>
                <a:buChar char="•"/>
              </a:pPr>
              <a:r>
                <a:rPr lang="en-IN" sz="1200" b="1" dirty="0">
                  <a:solidFill>
                    <a:schemeClr val="bg1"/>
                  </a:solidFill>
                </a:rPr>
                <a:t>24-hour Holter monitor, if arrhythmia suspected</a:t>
              </a:r>
            </a:p>
            <a:p>
              <a:pPr marL="171450" indent="-171450">
                <a:spcAft>
                  <a:spcPts val="200"/>
                </a:spcAft>
                <a:buFont typeface="Arial" panose="020B0604020202020204" pitchFamily="34" charset="0"/>
                <a:buChar char="•"/>
              </a:pPr>
              <a:r>
                <a:rPr lang="en-IN" sz="1200" b="1" dirty="0">
                  <a:solidFill>
                    <a:schemeClr val="bg1"/>
                  </a:solidFill>
                </a:rPr>
                <a:t>Referral </a:t>
              </a:r>
              <a:r>
                <a:rPr lang="en-IN" sz="1200" b="1">
                  <a:solidFill>
                    <a:schemeClr val="bg1"/>
                  </a:solidFill>
                </a:rPr>
                <a:t>to cardiologist </a:t>
              </a:r>
              <a:r>
                <a:rPr lang="en-IN" sz="1200" b="1" dirty="0">
                  <a:solidFill>
                    <a:schemeClr val="bg1"/>
                  </a:solidFill>
                </a:rPr>
                <a:t>for possible treadmill echo vs. CTA vs. alternative testing if postpartum</a:t>
              </a:r>
            </a:p>
            <a:p>
              <a:pPr>
                <a:spcAft>
                  <a:spcPts val="200"/>
                </a:spcAft>
              </a:pPr>
              <a:r>
                <a:rPr lang="en-IN" sz="1200" b="1" u="sng" dirty="0">
                  <a:solidFill>
                    <a:schemeClr val="bg1"/>
                  </a:solidFill>
                </a:rPr>
                <a:t>Consider: </a:t>
              </a:r>
              <a:r>
                <a:rPr lang="en-IN" sz="1200" b="1" dirty="0">
                  <a:solidFill>
                    <a:schemeClr val="bg1"/>
                  </a:solidFill>
                </a:rPr>
                <a:t>CXR, CBC, Comprehensive metabolic profile, Arterial blood gas, Drug screen, TSH, etc.</a:t>
              </a:r>
            </a:p>
            <a:p>
              <a:pPr>
                <a:spcAft>
                  <a:spcPts val="200"/>
                </a:spcAft>
              </a:pPr>
              <a:r>
                <a:rPr lang="en-IN" sz="1200" b="1" dirty="0">
                  <a:solidFill>
                    <a:schemeClr val="bg1"/>
                  </a:solidFill>
                </a:rPr>
                <a:t>Follow-up within one week</a:t>
              </a:r>
              <a:endParaRPr lang="en-IN" sz="1050" b="1" dirty="0">
                <a:solidFill>
                  <a:schemeClr val="bg1"/>
                </a:solidFill>
              </a:endParaRPr>
            </a:p>
          </p:txBody>
        </p:sp>
        <p:grpSp>
          <p:nvGrpSpPr>
            <p:cNvPr id="27" name="Group 26">
              <a:extLst>
                <a:ext uri="{FF2B5EF4-FFF2-40B4-BE49-F238E27FC236}">
                  <a16:creationId xmlns:a16="http://schemas.microsoft.com/office/drawing/2014/main" id="{FF1AC54C-FF6C-C0BB-3DDC-BB3AC1594058}"/>
                </a:ext>
              </a:extLst>
            </p:cNvPr>
            <p:cNvGrpSpPr/>
            <p:nvPr/>
          </p:nvGrpSpPr>
          <p:grpSpPr>
            <a:xfrm>
              <a:off x="609600" y="315551"/>
              <a:ext cx="2412426" cy="2522323"/>
              <a:chOff x="986971" y="315551"/>
              <a:chExt cx="1799772" cy="2522323"/>
            </a:xfrm>
          </p:grpSpPr>
          <p:sp>
            <p:nvSpPr>
              <p:cNvPr id="4" name="Rectangle 3">
                <a:extLst>
                  <a:ext uri="{FF2B5EF4-FFF2-40B4-BE49-F238E27FC236}">
                    <a16:creationId xmlns:a16="http://schemas.microsoft.com/office/drawing/2014/main" id="{EC50990D-0BC5-7FBC-94EC-3FBFEA97279E}"/>
                  </a:ext>
                </a:extLst>
              </p:cNvPr>
              <p:cNvSpPr>
                <a:spLocks/>
              </p:cNvSpPr>
              <p:nvPr/>
            </p:nvSpPr>
            <p:spPr>
              <a:xfrm>
                <a:off x="986971" y="790895"/>
                <a:ext cx="1799772" cy="2046979"/>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r>
                  <a:rPr lang="en-IN" sz="1200" u="sng" dirty="0">
                    <a:solidFill>
                      <a:schemeClr val="tx1"/>
                    </a:solidFill>
                  </a:rPr>
                  <a:t>Suggestive of Heart Failure</a:t>
                </a:r>
              </a:p>
              <a:p>
                <a:pPr marL="171450" indent="-171450">
                  <a:buFont typeface="Arial" panose="020B0604020202020204" pitchFamily="34" charset="0"/>
                  <a:buChar char="•"/>
                </a:pPr>
                <a:r>
                  <a:rPr lang="en-IN" sz="1200" dirty="0">
                    <a:solidFill>
                      <a:schemeClr val="tx1"/>
                    </a:solidFill>
                  </a:rPr>
                  <a:t>Dyspnea</a:t>
                </a:r>
              </a:p>
              <a:p>
                <a:pPr marL="171450" indent="-171450">
                  <a:buFont typeface="Arial" panose="020B0604020202020204" pitchFamily="34" charset="0"/>
                  <a:buChar char="•"/>
                </a:pPr>
                <a:r>
                  <a:rPr lang="en-IN" sz="1200" dirty="0">
                    <a:solidFill>
                      <a:schemeClr val="tx1"/>
                    </a:solidFill>
                  </a:rPr>
                  <a:t>Mild </a:t>
                </a:r>
                <a:r>
                  <a:rPr lang="en-IN" sz="1200" dirty="0" err="1">
                    <a:solidFill>
                      <a:schemeClr val="tx1"/>
                    </a:solidFill>
                  </a:rPr>
                  <a:t>orthopnea</a:t>
                </a:r>
                <a:endParaRPr lang="en-IN" sz="1200" dirty="0">
                  <a:solidFill>
                    <a:schemeClr val="tx1"/>
                  </a:solidFill>
                </a:endParaRPr>
              </a:p>
              <a:p>
                <a:pPr marL="171450" indent="-171450">
                  <a:buFont typeface="Arial" panose="020B0604020202020204" pitchFamily="34" charset="0"/>
                  <a:buChar char="•"/>
                </a:pPr>
                <a:r>
                  <a:rPr lang="en-IN" sz="1200" dirty="0" err="1">
                    <a:solidFill>
                      <a:schemeClr val="tx1"/>
                    </a:solidFill>
                  </a:rPr>
                  <a:t>Tachypnea</a:t>
                </a:r>
                <a:endParaRPr lang="en-IN" sz="1200" dirty="0">
                  <a:solidFill>
                    <a:schemeClr val="tx1"/>
                  </a:solidFill>
                </a:endParaRPr>
              </a:p>
              <a:p>
                <a:pPr marL="171450" indent="-171450">
                  <a:buFont typeface="Arial" panose="020B0604020202020204" pitchFamily="34" charset="0"/>
                  <a:buChar char="•"/>
                </a:pPr>
                <a:r>
                  <a:rPr lang="en-IN" sz="1200" dirty="0">
                    <a:solidFill>
                      <a:schemeClr val="tx1"/>
                    </a:solidFill>
                  </a:rPr>
                  <a:t>Asthma unresponsive to therapy</a:t>
                </a:r>
              </a:p>
              <a:p>
                <a:r>
                  <a:rPr lang="en-IN" sz="1200" u="sng" dirty="0">
                    <a:solidFill>
                      <a:schemeClr val="tx1"/>
                    </a:solidFill>
                  </a:rPr>
                  <a:t>Suggestive of </a:t>
                </a:r>
                <a:r>
                  <a:rPr lang="en-IN" sz="1200" u="sng" dirty="0" err="1">
                    <a:solidFill>
                      <a:schemeClr val="tx1"/>
                    </a:solidFill>
                  </a:rPr>
                  <a:t>Arrhythrnia</a:t>
                </a:r>
                <a:r>
                  <a:rPr lang="en-IN" sz="1200" u="sng" dirty="0">
                    <a:solidFill>
                      <a:schemeClr val="tx1"/>
                    </a:solidFill>
                  </a:rPr>
                  <a:t>:</a:t>
                </a:r>
              </a:p>
              <a:p>
                <a:pPr marL="171450" indent="-171450">
                  <a:buFont typeface="Arial" panose="020B0604020202020204" pitchFamily="34" charset="0"/>
                  <a:buChar char="•"/>
                </a:pPr>
                <a:r>
                  <a:rPr lang="en-IN" sz="1200" dirty="0">
                    <a:solidFill>
                      <a:schemeClr val="tx1"/>
                    </a:solidFill>
                  </a:rPr>
                  <a:t>Palpitations</a:t>
                </a:r>
              </a:p>
              <a:p>
                <a:pPr marL="171450" indent="-171450">
                  <a:buFont typeface="Arial" panose="020B0604020202020204" pitchFamily="34" charset="0"/>
                  <a:buChar char="•"/>
                </a:pPr>
                <a:r>
                  <a:rPr lang="en-IN" sz="1200" dirty="0">
                    <a:solidFill>
                      <a:schemeClr val="tx1"/>
                    </a:solidFill>
                  </a:rPr>
                  <a:t>Dizziness/syncope</a:t>
                </a:r>
              </a:p>
              <a:p>
                <a:r>
                  <a:rPr lang="en-IN" sz="1200" u="sng" dirty="0">
                    <a:solidFill>
                      <a:schemeClr val="tx1"/>
                    </a:solidFill>
                  </a:rPr>
                  <a:t>Suggestive of Coronary Artery Disease</a:t>
                </a:r>
              </a:p>
              <a:p>
                <a:pPr marL="171450" indent="-171450">
                  <a:buFont typeface="Arial" panose="020B0604020202020204" pitchFamily="34" charset="0"/>
                  <a:buChar char="•"/>
                </a:pPr>
                <a:r>
                  <a:rPr lang="en-IN" sz="1200" dirty="0">
                    <a:solidFill>
                      <a:schemeClr val="tx1"/>
                    </a:solidFill>
                  </a:rPr>
                  <a:t>Chest pain</a:t>
                </a:r>
              </a:p>
              <a:p>
                <a:pPr marL="171450" indent="-171450">
                  <a:buFont typeface="Arial" panose="020B0604020202020204" pitchFamily="34" charset="0"/>
                  <a:buChar char="•"/>
                </a:pPr>
                <a:r>
                  <a:rPr lang="en-IN" sz="1200" dirty="0">
                    <a:solidFill>
                      <a:schemeClr val="tx1"/>
                    </a:solidFill>
                  </a:rPr>
                  <a:t>Dyspnea</a:t>
                </a:r>
              </a:p>
            </p:txBody>
          </p:sp>
          <p:sp>
            <p:nvSpPr>
              <p:cNvPr id="6" name="Rectangle 5">
                <a:extLst>
                  <a:ext uri="{FF2B5EF4-FFF2-40B4-BE49-F238E27FC236}">
                    <a16:creationId xmlns:a16="http://schemas.microsoft.com/office/drawing/2014/main" id="{420A708F-EF4B-2A25-72EB-71F1F305740C}"/>
                  </a:ext>
                </a:extLst>
              </p:cNvPr>
              <p:cNvSpPr/>
              <p:nvPr/>
            </p:nvSpPr>
            <p:spPr>
              <a:xfrm>
                <a:off x="986971" y="315551"/>
                <a:ext cx="1799772" cy="47534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r>
                  <a:rPr lang="en-IN" sz="1600" b="1" dirty="0">
                    <a:solidFill>
                      <a:schemeClr val="bg1"/>
                    </a:solidFill>
                  </a:rPr>
                  <a:t>SYMPTOMS</a:t>
                </a:r>
                <a:br>
                  <a:rPr lang="en-IN" sz="1600" b="1" dirty="0">
                    <a:solidFill>
                      <a:schemeClr val="bg1"/>
                    </a:solidFill>
                  </a:rPr>
                </a:br>
                <a:r>
                  <a:rPr lang="en-IN" sz="1600" b="1" dirty="0">
                    <a:solidFill>
                      <a:schemeClr val="bg1"/>
                    </a:solidFill>
                  </a:rPr>
                  <a:t>NYHA CLASS </a:t>
                </a:r>
                <a:r>
                  <a:rPr lang="en-IN" sz="1600" b="1" u="sng" dirty="0">
                    <a:solidFill>
                      <a:schemeClr val="bg1"/>
                    </a:solidFill>
                  </a:rPr>
                  <a:t>&gt;</a:t>
                </a:r>
                <a:r>
                  <a:rPr lang="en-IN" sz="1600" b="1" dirty="0">
                    <a:solidFill>
                      <a:schemeClr val="bg1"/>
                    </a:solidFill>
                  </a:rPr>
                  <a:t> II</a:t>
                </a:r>
              </a:p>
            </p:txBody>
          </p:sp>
        </p:grpSp>
        <p:grpSp>
          <p:nvGrpSpPr>
            <p:cNvPr id="26" name="Group 25">
              <a:extLst>
                <a:ext uri="{FF2B5EF4-FFF2-40B4-BE49-F238E27FC236}">
                  <a16:creationId xmlns:a16="http://schemas.microsoft.com/office/drawing/2014/main" id="{8E9B21E1-9F67-6C3A-7FA8-5DD4FA141D48}"/>
                </a:ext>
              </a:extLst>
            </p:cNvPr>
            <p:cNvGrpSpPr/>
            <p:nvPr/>
          </p:nvGrpSpPr>
          <p:grpSpPr>
            <a:xfrm>
              <a:off x="3426422" y="315552"/>
              <a:ext cx="2522334" cy="2522322"/>
              <a:chOff x="3071803" y="315552"/>
              <a:chExt cx="1881768" cy="2522322"/>
            </a:xfrm>
          </p:grpSpPr>
          <p:sp>
            <p:nvSpPr>
              <p:cNvPr id="7" name="Rectangle 6">
                <a:extLst>
                  <a:ext uri="{FF2B5EF4-FFF2-40B4-BE49-F238E27FC236}">
                    <a16:creationId xmlns:a16="http://schemas.microsoft.com/office/drawing/2014/main" id="{88EA03D8-F00F-D0A2-5F7D-3B53613E6A47}"/>
                  </a:ext>
                </a:extLst>
              </p:cNvPr>
              <p:cNvSpPr>
                <a:spLocks/>
              </p:cNvSpPr>
              <p:nvPr/>
            </p:nvSpPr>
            <p:spPr>
              <a:xfrm>
                <a:off x="3071803" y="790895"/>
                <a:ext cx="1881768" cy="2046979"/>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marL="171450" indent="-171450">
                  <a:buFont typeface="Arial" panose="020B0604020202020204" pitchFamily="34" charset="0"/>
                  <a:buChar char="•"/>
                </a:pPr>
                <a:r>
                  <a:rPr lang="en-IN" sz="1400" dirty="0">
                    <a:solidFill>
                      <a:schemeClr val="tx1"/>
                    </a:solidFill>
                  </a:rPr>
                  <a:t>Resting HR </a:t>
                </a:r>
                <a:r>
                  <a:rPr lang="en-IN" sz="1400" u="sng" dirty="0">
                    <a:solidFill>
                      <a:schemeClr val="tx1"/>
                    </a:solidFill>
                  </a:rPr>
                  <a:t>&gt;</a:t>
                </a:r>
                <a:r>
                  <a:rPr lang="en-IN" sz="1400" dirty="0">
                    <a:solidFill>
                      <a:schemeClr val="tx1"/>
                    </a:solidFill>
                  </a:rPr>
                  <a:t> 110 bpm</a:t>
                </a:r>
              </a:p>
              <a:p>
                <a:pPr marL="171450" indent="-171450">
                  <a:buFont typeface="Arial" panose="020B0604020202020204" pitchFamily="34" charset="0"/>
                  <a:buChar char="•"/>
                </a:pPr>
                <a:r>
                  <a:rPr lang="en-IN" sz="1400" dirty="0">
                    <a:solidFill>
                      <a:schemeClr val="tx1"/>
                    </a:solidFill>
                  </a:rPr>
                  <a:t>Systolic BP </a:t>
                </a:r>
                <a:r>
                  <a:rPr lang="en-IN" sz="1400" u="sng" dirty="0">
                    <a:solidFill>
                      <a:schemeClr val="tx1"/>
                    </a:solidFill>
                  </a:rPr>
                  <a:t>&gt;</a:t>
                </a:r>
                <a:r>
                  <a:rPr lang="en-IN" sz="1400" dirty="0">
                    <a:solidFill>
                      <a:schemeClr val="tx1"/>
                    </a:solidFill>
                  </a:rPr>
                  <a:t> 140 mm Hg</a:t>
                </a:r>
              </a:p>
              <a:p>
                <a:pPr marL="171450" indent="-171450">
                  <a:buFont typeface="Arial" panose="020B0604020202020204" pitchFamily="34" charset="0"/>
                  <a:buChar char="•"/>
                </a:pPr>
                <a:r>
                  <a:rPr lang="en-IN" sz="1400" dirty="0">
                    <a:solidFill>
                      <a:schemeClr val="tx1"/>
                    </a:solidFill>
                  </a:rPr>
                  <a:t>RR </a:t>
                </a:r>
                <a:r>
                  <a:rPr lang="en-IN" sz="1400" u="sng" dirty="0">
                    <a:solidFill>
                      <a:schemeClr val="tx1"/>
                    </a:solidFill>
                  </a:rPr>
                  <a:t>&gt;</a:t>
                </a:r>
                <a:r>
                  <a:rPr lang="en-IN" sz="1400" dirty="0">
                    <a:solidFill>
                      <a:schemeClr val="tx1"/>
                    </a:solidFill>
                  </a:rPr>
                  <a:t> 24</a:t>
                </a:r>
              </a:p>
              <a:p>
                <a:pPr marL="171450" indent="-171450">
                  <a:buFont typeface="Arial" panose="020B0604020202020204" pitchFamily="34" charset="0"/>
                  <a:buChar char="•"/>
                </a:pPr>
                <a:r>
                  <a:rPr lang="en-IN" sz="1400" dirty="0">
                    <a:solidFill>
                      <a:schemeClr val="tx1"/>
                    </a:solidFill>
                  </a:rPr>
                  <a:t>Oxygen Sat </a:t>
                </a:r>
                <a:r>
                  <a:rPr lang="en-IN" sz="1400" u="sng" dirty="0">
                    <a:solidFill>
                      <a:schemeClr val="tx1"/>
                    </a:solidFill>
                  </a:rPr>
                  <a:t>&lt;</a:t>
                </a:r>
                <a:r>
                  <a:rPr lang="en-IN" sz="1400" dirty="0">
                    <a:solidFill>
                      <a:schemeClr val="tx1"/>
                    </a:solidFill>
                  </a:rPr>
                  <a:t> 96%</a:t>
                </a:r>
              </a:p>
            </p:txBody>
          </p:sp>
          <p:sp>
            <p:nvSpPr>
              <p:cNvPr id="8" name="Rectangle 7">
                <a:extLst>
                  <a:ext uri="{FF2B5EF4-FFF2-40B4-BE49-F238E27FC236}">
                    <a16:creationId xmlns:a16="http://schemas.microsoft.com/office/drawing/2014/main" id="{E8D98788-5A63-A3AD-FF5C-417B9D1334A4}"/>
                  </a:ext>
                </a:extLst>
              </p:cNvPr>
              <p:cNvSpPr/>
              <p:nvPr/>
            </p:nvSpPr>
            <p:spPr>
              <a:xfrm>
                <a:off x="3071803" y="315552"/>
                <a:ext cx="1881768" cy="47534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r>
                  <a:rPr lang="en-IN" sz="1600" b="1" dirty="0">
                    <a:solidFill>
                      <a:schemeClr val="bg1"/>
                    </a:solidFill>
                  </a:rPr>
                  <a:t>VITAL SIGNS</a:t>
                </a:r>
              </a:p>
            </p:txBody>
          </p:sp>
        </p:grpSp>
        <p:grpSp>
          <p:nvGrpSpPr>
            <p:cNvPr id="25" name="Group 24">
              <a:extLst>
                <a:ext uri="{FF2B5EF4-FFF2-40B4-BE49-F238E27FC236}">
                  <a16:creationId xmlns:a16="http://schemas.microsoft.com/office/drawing/2014/main" id="{29DE48B3-FFC1-C2C9-E243-2AB8D635AF88}"/>
                </a:ext>
              </a:extLst>
            </p:cNvPr>
            <p:cNvGrpSpPr>
              <a:grpSpLocks/>
            </p:cNvGrpSpPr>
            <p:nvPr/>
          </p:nvGrpSpPr>
          <p:grpSpPr>
            <a:xfrm>
              <a:off x="6353152" y="315552"/>
              <a:ext cx="2412426" cy="2522322"/>
              <a:chOff x="5341828" y="315552"/>
              <a:chExt cx="1799772" cy="2522322"/>
            </a:xfrm>
          </p:grpSpPr>
          <p:sp>
            <p:nvSpPr>
              <p:cNvPr id="9" name="Rectangle 8">
                <a:extLst>
                  <a:ext uri="{FF2B5EF4-FFF2-40B4-BE49-F238E27FC236}">
                    <a16:creationId xmlns:a16="http://schemas.microsoft.com/office/drawing/2014/main" id="{FD3A9F45-9E40-9AC3-0A23-12FBAC62A772}"/>
                  </a:ext>
                </a:extLst>
              </p:cNvPr>
              <p:cNvSpPr>
                <a:spLocks/>
              </p:cNvSpPr>
              <p:nvPr/>
            </p:nvSpPr>
            <p:spPr>
              <a:xfrm>
                <a:off x="5341828" y="790895"/>
                <a:ext cx="1799772" cy="2046979"/>
              </a:xfrm>
              <a:prstGeom prst="rect">
                <a:avLst/>
              </a:prstGeom>
              <a:solidFill>
                <a:schemeClr val="bg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marL="171450" indent="-171450">
                  <a:buFont typeface="Arial" panose="020B0604020202020204" pitchFamily="34" charset="0"/>
                  <a:buChar char="•"/>
                </a:pPr>
                <a:r>
                  <a:rPr lang="en-IN" sz="1400" dirty="0">
                    <a:solidFill>
                      <a:schemeClr val="tx1"/>
                    </a:solidFill>
                  </a:rPr>
                  <a:t>Age </a:t>
                </a:r>
                <a:r>
                  <a:rPr lang="en-IN" sz="1400" u="sng" dirty="0">
                    <a:solidFill>
                      <a:schemeClr val="tx1"/>
                    </a:solidFill>
                  </a:rPr>
                  <a:t>&gt;</a:t>
                </a:r>
                <a:r>
                  <a:rPr lang="en-IN" sz="1400" dirty="0">
                    <a:solidFill>
                      <a:schemeClr val="tx1"/>
                    </a:solidFill>
                  </a:rPr>
                  <a:t> 40 years</a:t>
                </a:r>
              </a:p>
              <a:p>
                <a:pPr marL="171450" indent="-171450">
                  <a:buFont typeface="Arial" panose="020B0604020202020204" pitchFamily="34" charset="0"/>
                  <a:buChar char="•"/>
                </a:pPr>
                <a:r>
                  <a:rPr lang="en-IN" sz="1400" dirty="0">
                    <a:solidFill>
                      <a:schemeClr val="tx1"/>
                    </a:solidFill>
                  </a:rPr>
                  <a:t>African American</a:t>
                </a:r>
              </a:p>
              <a:p>
                <a:pPr marL="171450" indent="-171450">
                  <a:buFont typeface="Arial" panose="020B0604020202020204" pitchFamily="34" charset="0"/>
                  <a:buChar char="•"/>
                </a:pPr>
                <a:r>
                  <a:rPr lang="en-IN" sz="1400" dirty="0">
                    <a:solidFill>
                      <a:schemeClr val="tx1"/>
                    </a:solidFill>
                  </a:rPr>
                  <a:t>Pre-pregnancy obesity </a:t>
                </a:r>
                <a:br>
                  <a:rPr lang="en-IN" sz="1400" dirty="0">
                    <a:solidFill>
                      <a:schemeClr val="tx1"/>
                    </a:solidFill>
                  </a:rPr>
                </a:br>
                <a:r>
                  <a:rPr lang="en-IN" sz="1400" dirty="0">
                    <a:solidFill>
                      <a:schemeClr val="tx1"/>
                    </a:solidFill>
                  </a:rPr>
                  <a:t>(BMI </a:t>
                </a:r>
                <a:r>
                  <a:rPr lang="en-IN" sz="1400" u="sng" dirty="0">
                    <a:solidFill>
                      <a:schemeClr val="tx1"/>
                    </a:solidFill>
                  </a:rPr>
                  <a:t>&gt;</a:t>
                </a:r>
                <a:r>
                  <a:rPr lang="en-IN" sz="1400" dirty="0">
                    <a:solidFill>
                      <a:schemeClr val="tx1"/>
                    </a:solidFill>
                  </a:rPr>
                  <a:t> 35)</a:t>
                </a:r>
              </a:p>
              <a:p>
                <a:pPr marL="171450" indent="-171450">
                  <a:buFont typeface="Arial" panose="020B0604020202020204" pitchFamily="34" charset="0"/>
                  <a:buChar char="•"/>
                </a:pPr>
                <a:r>
                  <a:rPr lang="en-IN" sz="1400" dirty="0">
                    <a:solidFill>
                      <a:schemeClr val="tx1"/>
                    </a:solidFill>
                  </a:rPr>
                  <a:t>Pre-existing diabetes</a:t>
                </a:r>
              </a:p>
              <a:p>
                <a:pPr marL="171450" indent="-171450">
                  <a:buFont typeface="Arial" panose="020B0604020202020204" pitchFamily="34" charset="0"/>
                  <a:buChar char="•"/>
                </a:pPr>
                <a:r>
                  <a:rPr lang="en-IN" sz="1400" dirty="0">
                    <a:solidFill>
                      <a:schemeClr val="tx1"/>
                    </a:solidFill>
                  </a:rPr>
                  <a:t>Hypertension</a:t>
                </a:r>
              </a:p>
              <a:p>
                <a:pPr marL="171450" indent="-171450">
                  <a:buFont typeface="Arial" panose="020B0604020202020204" pitchFamily="34" charset="0"/>
                  <a:buChar char="•"/>
                </a:pPr>
                <a:r>
                  <a:rPr lang="en-IN" sz="1400" dirty="0">
                    <a:solidFill>
                      <a:schemeClr val="tx1"/>
                    </a:solidFill>
                  </a:rPr>
                  <a:t>Substance use </a:t>
                </a:r>
                <a:r>
                  <a:rPr lang="en-IN" sz="1100" dirty="0">
                    <a:solidFill>
                      <a:schemeClr val="tx1"/>
                    </a:solidFill>
                  </a:rPr>
                  <a:t>(nicotine, cocaine, alcohol, methamphetamines)</a:t>
                </a:r>
              </a:p>
              <a:p>
                <a:pPr marL="171450" indent="-171450">
                  <a:buFont typeface="Arial" panose="020B0604020202020204" pitchFamily="34" charset="0"/>
                  <a:buChar char="•"/>
                </a:pPr>
                <a:r>
                  <a:rPr lang="en-IN" sz="1400" dirty="0">
                    <a:solidFill>
                      <a:schemeClr val="tx1"/>
                    </a:solidFill>
                  </a:rPr>
                  <a:t>History of chemotherapy</a:t>
                </a:r>
              </a:p>
            </p:txBody>
          </p:sp>
          <p:sp>
            <p:nvSpPr>
              <p:cNvPr id="10" name="Rectangle 9">
                <a:extLst>
                  <a:ext uri="{FF2B5EF4-FFF2-40B4-BE49-F238E27FC236}">
                    <a16:creationId xmlns:a16="http://schemas.microsoft.com/office/drawing/2014/main" id="{30B60941-36D2-F2B8-A1D8-6D7975D80387}"/>
                  </a:ext>
                </a:extLst>
              </p:cNvPr>
              <p:cNvSpPr/>
              <p:nvPr/>
            </p:nvSpPr>
            <p:spPr>
              <a:xfrm>
                <a:off x="5341828" y="315552"/>
                <a:ext cx="1799772" cy="47534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r>
                  <a:rPr lang="en-IN" sz="1600" b="1" dirty="0">
                    <a:solidFill>
                      <a:schemeClr val="bg1"/>
                    </a:solidFill>
                  </a:rPr>
                  <a:t>RISK FACTORS</a:t>
                </a:r>
              </a:p>
            </p:txBody>
          </p:sp>
        </p:grpSp>
        <p:grpSp>
          <p:nvGrpSpPr>
            <p:cNvPr id="24" name="Group 23">
              <a:extLst>
                <a:ext uri="{FF2B5EF4-FFF2-40B4-BE49-F238E27FC236}">
                  <a16:creationId xmlns:a16="http://schemas.microsoft.com/office/drawing/2014/main" id="{CC797087-744A-1A76-B755-A0AE9E3BD1BF}"/>
                </a:ext>
              </a:extLst>
            </p:cNvPr>
            <p:cNvGrpSpPr/>
            <p:nvPr/>
          </p:nvGrpSpPr>
          <p:grpSpPr>
            <a:xfrm>
              <a:off x="9169971" y="1892195"/>
              <a:ext cx="2412427" cy="1412448"/>
              <a:chOff x="7373373" y="1892195"/>
              <a:chExt cx="1799773" cy="1412448"/>
            </a:xfrm>
          </p:grpSpPr>
          <p:sp>
            <p:nvSpPr>
              <p:cNvPr id="12" name="Rectangle 11">
                <a:extLst>
                  <a:ext uri="{FF2B5EF4-FFF2-40B4-BE49-F238E27FC236}">
                    <a16:creationId xmlns:a16="http://schemas.microsoft.com/office/drawing/2014/main" id="{354CE23F-5EF3-959B-D6B4-007ABAFD7763}"/>
                  </a:ext>
                </a:extLst>
              </p:cNvPr>
              <p:cNvSpPr/>
              <p:nvPr/>
            </p:nvSpPr>
            <p:spPr>
              <a:xfrm>
                <a:off x="7373374" y="1892195"/>
                <a:ext cx="1799772" cy="47534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r>
                  <a:rPr lang="en-IN" sz="1600" b="1" dirty="0">
                    <a:solidFill>
                      <a:schemeClr val="bg1"/>
                    </a:solidFill>
                  </a:rPr>
                  <a:t>PHYSICAL EXAM</a:t>
                </a:r>
              </a:p>
            </p:txBody>
          </p:sp>
          <p:sp>
            <p:nvSpPr>
              <p:cNvPr id="21" name="Rectangle 20">
                <a:extLst>
                  <a:ext uri="{FF2B5EF4-FFF2-40B4-BE49-F238E27FC236}">
                    <a16:creationId xmlns:a16="http://schemas.microsoft.com/office/drawing/2014/main" id="{43455965-49E9-B57C-A9FA-50FAEDD63BA5}"/>
                  </a:ext>
                </a:extLst>
              </p:cNvPr>
              <p:cNvSpPr>
                <a:spLocks/>
              </p:cNvSpPr>
              <p:nvPr/>
            </p:nvSpPr>
            <p:spPr>
              <a:xfrm>
                <a:off x="7373373" y="2362671"/>
                <a:ext cx="1799772" cy="941972"/>
              </a:xfrm>
              <a:prstGeom prst="rect">
                <a:avLst/>
              </a:prstGeom>
              <a:solidFill>
                <a:schemeClr val="bg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r>
                  <a:rPr lang="en-IN" sz="1400" dirty="0">
                    <a:solidFill>
                      <a:schemeClr val="tx1"/>
                    </a:solidFill>
                  </a:rPr>
                  <a:t>ABNORMAL FINDINGS</a:t>
                </a:r>
              </a:p>
              <a:p>
                <a:pPr marL="171450" indent="-171450">
                  <a:buFont typeface="Arial" panose="020B0604020202020204" pitchFamily="34" charset="0"/>
                  <a:buChar char="•"/>
                </a:pPr>
                <a:r>
                  <a:rPr lang="en-IN" sz="1400" dirty="0">
                    <a:solidFill>
                      <a:schemeClr val="tx1"/>
                    </a:solidFill>
                  </a:rPr>
                  <a:t>Heart: Loud murmur </a:t>
                </a:r>
                <a:r>
                  <a:rPr lang="en-IN" sz="1400" u="sng" dirty="0">
                    <a:solidFill>
                      <a:schemeClr val="tx1"/>
                    </a:solidFill>
                  </a:rPr>
                  <a:t>or</a:t>
                </a:r>
              </a:p>
              <a:p>
                <a:pPr marL="171450" indent="-171450">
                  <a:buFont typeface="Arial" panose="020B0604020202020204" pitchFamily="34" charset="0"/>
                  <a:buChar char="•"/>
                </a:pPr>
                <a:r>
                  <a:rPr lang="en-IN" sz="1400" dirty="0">
                    <a:solidFill>
                      <a:schemeClr val="tx1"/>
                    </a:solidFill>
                  </a:rPr>
                  <a:t>Lung: Basilar crackles</a:t>
                </a:r>
                <a:endParaRPr lang="en-IN" sz="1100" dirty="0">
                  <a:solidFill>
                    <a:schemeClr val="tx1"/>
                  </a:solidFill>
                </a:endParaRPr>
              </a:p>
            </p:txBody>
          </p:sp>
        </p:grpSp>
        <p:cxnSp>
          <p:nvCxnSpPr>
            <p:cNvPr id="30" name="Straight Arrow Connector 29">
              <a:extLst>
                <a:ext uri="{FF2B5EF4-FFF2-40B4-BE49-F238E27FC236}">
                  <a16:creationId xmlns:a16="http://schemas.microsoft.com/office/drawing/2014/main" id="{3AD14F69-32CA-D289-3F3D-387E79DD67A1}"/>
                </a:ext>
              </a:extLst>
            </p:cNvPr>
            <p:cNvCxnSpPr/>
            <p:nvPr/>
          </p:nvCxnSpPr>
          <p:spPr>
            <a:xfrm>
              <a:off x="1079500" y="2837874"/>
              <a:ext cx="0" cy="1444480"/>
            </a:xfrm>
            <a:prstGeom prst="straightConnector1">
              <a:avLst/>
            </a:prstGeom>
            <a:ln w="12700">
              <a:solidFill>
                <a:schemeClr val="tx2"/>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F9FFFB2-45B3-8A7A-D80C-0EC7811D233E}"/>
                </a:ext>
              </a:extLst>
            </p:cNvPr>
            <p:cNvCxnSpPr>
              <a:cxnSpLocks/>
            </p:cNvCxnSpPr>
            <p:nvPr/>
          </p:nvCxnSpPr>
          <p:spPr>
            <a:xfrm>
              <a:off x="2082800" y="2837874"/>
              <a:ext cx="0" cy="514487"/>
            </a:xfrm>
            <a:prstGeom prst="straightConnector1">
              <a:avLst/>
            </a:prstGeom>
            <a:ln w="12700">
              <a:solidFill>
                <a:schemeClr val="tx2"/>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793BE90-8274-7330-C38C-B88E22C70031}"/>
                </a:ext>
              </a:extLst>
            </p:cNvPr>
            <p:cNvCxnSpPr>
              <a:cxnSpLocks/>
              <a:stCxn id="7" idx="2"/>
            </p:cNvCxnSpPr>
            <p:nvPr/>
          </p:nvCxnSpPr>
          <p:spPr>
            <a:xfrm flipH="1">
              <a:off x="4546600" y="2837874"/>
              <a:ext cx="0" cy="514487"/>
            </a:xfrm>
            <a:prstGeom prst="straightConnector1">
              <a:avLst/>
            </a:prstGeom>
            <a:ln w="12700">
              <a:solidFill>
                <a:schemeClr val="tx2"/>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A86121B-7116-8BB6-955B-1A1A019170AD}"/>
                </a:ext>
              </a:extLst>
            </p:cNvPr>
            <p:cNvCxnSpPr>
              <a:cxnSpLocks/>
              <a:stCxn id="9" idx="2"/>
            </p:cNvCxnSpPr>
            <p:nvPr/>
          </p:nvCxnSpPr>
          <p:spPr>
            <a:xfrm>
              <a:off x="7559365" y="2837874"/>
              <a:ext cx="0" cy="514487"/>
            </a:xfrm>
            <a:prstGeom prst="straightConnector1">
              <a:avLst/>
            </a:prstGeom>
            <a:ln w="12700">
              <a:solidFill>
                <a:schemeClr val="tx2"/>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B075F3C-6EB2-0C2C-30B1-EAB6EC150637}"/>
                </a:ext>
              </a:extLst>
            </p:cNvPr>
            <p:cNvCxnSpPr>
              <a:cxnSpLocks/>
              <a:stCxn id="21" idx="2"/>
            </p:cNvCxnSpPr>
            <p:nvPr/>
          </p:nvCxnSpPr>
          <p:spPr>
            <a:xfrm>
              <a:off x="10376184" y="3304643"/>
              <a:ext cx="2" cy="514487"/>
            </a:xfrm>
            <a:prstGeom prst="straightConnector1">
              <a:avLst/>
            </a:prstGeom>
            <a:ln w="12700">
              <a:solidFill>
                <a:schemeClr val="tx2"/>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C67F674-51B6-EC21-7A09-F86338D5DDEA}"/>
                </a:ext>
              </a:extLst>
            </p:cNvPr>
            <p:cNvCxnSpPr>
              <a:cxnSpLocks/>
              <a:stCxn id="21" idx="2"/>
              <a:endCxn id="13" idx="3"/>
            </p:cNvCxnSpPr>
            <p:nvPr/>
          </p:nvCxnSpPr>
          <p:spPr>
            <a:xfrm flipH="1">
              <a:off x="8772080" y="3304643"/>
              <a:ext cx="1604104" cy="350026"/>
            </a:xfrm>
            <a:prstGeom prst="straightConnector1">
              <a:avLst/>
            </a:prstGeom>
            <a:ln w="12700">
              <a:solidFill>
                <a:schemeClr val="tx2"/>
              </a:solidFill>
              <a:prstDash val="dash"/>
              <a:tailEnd type="triangle" w="med"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9650BE0-8D7B-BDB6-8BE9-89CD23CB98B2}"/>
                </a:ext>
              </a:extLst>
            </p:cNvPr>
            <p:cNvSpPr/>
            <p:nvPr/>
          </p:nvSpPr>
          <p:spPr>
            <a:xfrm>
              <a:off x="10387521" y="3381299"/>
              <a:ext cx="575282" cy="27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27440" tIns="45720" rIns="91440" bIns="0" rtlCol="0" anchor="ctr">
              <a:spAutoFit/>
            </a:bodyPr>
            <a:lstStyle/>
            <a:p>
              <a:pPr algn="ctr"/>
              <a:r>
                <a:rPr lang="en-IN" sz="1600" b="1" dirty="0">
                  <a:solidFill>
                    <a:schemeClr val="tx1"/>
                  </a:solidFill>
                </a:rPr>
                <a:t>YES</a:t>
              </a:r>
              <a:endParaRPr lang="en-IN" sz="1200" dirty="0">
                <a:solidFill>
                  <a:schemeClr val="tx1"/>
                </a:solidFill>
              </a:endParaRPr>
            </a:p>
          </p:txBody>
        </p:sp>
        <p:sp>
          <p:nvSpPr>
            <p:cNvPr id="45" name="Rectangle 44">
              <a:extLst>
                <a:ext uri="{FF2B5EF4-FFF2-40B4-BE49-F238E27FC236}">
                  <a16:creationId xmlns:a16="http://schemas.microsoft.com/office/drawing/2014/main" id="{D2382A72-D3A2-5A6B-AB9B-0F9650C11207}"/>
                </a:ext>
              </a:extLst>
            </p:cNvPr>
            <p:cNvSpPr/>
            <p:nvPr/>
          </p:nvSpPr>
          <p:spPr>
            <a:xfrm>
              <a:off x="9183500" y="3584207"/>
              <a:ext cx="520780" cy="27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27440" tIns="45720" rIns="91440" bIns="0" rtlCol="0" anchor="ctr">
              <a:spAutoFit/>
            </a:bodyPr>
            <a:lstStyle/>
            <a:p>
              <a:pPr algn="ctr"/>
              <a:r>
                <a:rPr lang="en-IN" sz="1600" b="1" dirty="0">
                  <a:solidFill>
                    <a:schemeClr val="tx1"/>
                  </a:solidFill>
                </a:rPr>
                <a:t>NO</a:t>
              </a:r>
              <a:endParaRPr lang="en-IN" sz="1200" dirty="0">
                <a:solidFill>
                  <a:schemeClr val="tx1"/>
                </a:solidFill>
              </a:endParaRPr>
            </a:p>
          </p:txBody>
        </p:sp>
        <p:sp>
          <p:nvSpPr>
            <p:cNvPr id="46" name="Arrow: Down 45">
              <a:extLst>
                <a:ext uri="{FF2B5EF4-FFF2-40B4-BE49-F238E27FC236}">
                  <a16:creationId xmlns:a16="http://schemas.microsoft.com/office/drawing/2014/main" id="{9DCB90B1-37EA-FEE2-1B0F-BA844C61F154}"/>
                </a:ext>
              </a:extLst>
            </p:cNvPr>
            <p:cNvSpPr/>
            <p:nvPr/>
          </p:nvSpPr>
          <p:spPr>
            <a:xfrm>
              <a:off x="4590612" y="3956978"/>
              <a:ext cx="287677" cy="32537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 name="Arrow: Down 46">
              <a:extLst>
                <a:ext uri="{FF2B5EF4-FFF2-40B4-BE49-F238E27FC236}">
                  <a16:creationId xmlns:a16="http://schemas.microsoft.com/office/drawing/2014/main" id="{8DCD3DD9-F55D-99CD-8CE3-7D32CE12F46B}"/>
                </a:ext>
              </a:extLst>
            </p:cNvPr>
            <p:cNvSpPr/>
            <p:nvPr/>
          </p:nvSpPr>
          <p:spPr>
            <a:xfrm rot="17099784">
              <a:off x="9137874" y="3475156"/>
              <a:ext cx="251505" cy="112235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5" name="TextBox 4">
            <a:extLst>
              <a:ext uri="{FF2B5EF4-FFF2-40B4-BE49-F238E27FC236}">
                <a16:creationId xmlns:a16="http://schemas.microsoft.com/office/drawing/2014/main" id="{2FB7FF48-D73C-21DF-8232-FB0FA6966EFC}"/>
              </a:ext>
            </a:extLst>
          </p:cNvPr>
          <p:cNvSpPr txBox="1"/>
          <p:nvPr/>
        </p:nvSpPr>
        <p:spPr>
          <a:xfrm>
            <a:off x="2911365" y="6201159"/>
            <a:ext cx="8828690" cy="461665"/>
          </a:xfrm>
          <a:prstGeom prst="rect">
            <a:avLst/>
          </a:prstGeom>
          <a:noFill/>
        </p:spPr>
        <p:txBody>
          <a:bodyPr wrap="square">
            <a:spAutoFit/>
          </a:bodyPr>
          <a:lstStyle/>
          <a:p>
            <a:r>
              <a:rPr lang="en-US" sz="1200" b="0" i="0" u="none" strike="noStrike" dirty="0">
                <a:solidFill>
                  <a:srgbClr val="212121"/>
                </a:solidFill>
                <a:effectLst/>
                <a:latin typeface="BlinkMacSystemFont"/>
              </a:rPr>
              <a:t>American College of Obstetricians and Gynecologists' Presidential Task Force on Pregnancy and Heart Disease and Committee on Practice Bulletins—Obstetrics. ACOG Practice Bulletin No. 212: Pregnancy and Heart Disease. </a:t>
            </a:r>
            <a:r>
              <a:rPr lang="en-US" sz="1200" b="0" i="0" u="none" strike="noStrike" dirty="0" err="1">
                <a:solidFill>
                  <a:srgbClr val="212121"/>
                </a:solidFill>
                <a:effectLst/>
                <a:latin typeface="BlinkMacSystemFont"/>
              </a:rPr>
              <a:t>Obstet</a:t>
            </a:r>
            <a:r>
              <a:rPr lang="en-US" sz="1200" b="0" i="0" u="none" strike="noStrike" dirty="0">
                <a:solidFill>
                  <a:srgbClr val="212121"/>
                </a:solidFill>
                <a:effectLst/>
                <a:latin typeface="BlinkMacSystemFont"/>
              </a:rPr>
              <a:t> Gynecol. 2019 May;133(5):e320-e356.</a:t>
            </a:r>
            <a:endParaRPr lang="en-US" sz="1200" dirty="0"/>
          </a:p>
        </p:txBody>
      </p:sp>
    </p:spTree>
    <p:extLst>
      <p:ext uri="{BB962C8B-B14F-4D97-AF65-F5344CB8AC3E}">
        <p14:creationId xmlns:p14="http://schemas.microsoft.com/office/powerpoint/2010/main" val="236940752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C356-150B-BDF0-1AE4-2F51193B740A}"/>
              </a:ext>
            </a:extLst>
          </p:cNvPr>
          <p:cNvSpPr>
            <a:spLocks noGrp="1"/>
          </p:cNvSpPr>
          <p:nvPr>
            <p:ph type="title"/>
          </p:nvPr>
        </p:nvSpPr>
        <p:spPr/>
        <p:txBody>
          <a:bodyPr>
            <a:noAutofit/>
          </a:bodyPr>
          <a:lstStyle/>
          <a:p>
            <a:r>
              <a:rPr lang="en-US" altLang="en-US" sz="3000" dirty="0"/>
              <a:t>B-type Natriuretic Peptide (BNP) and </a:t>
            </a:r>
            <a:br>
              <a:rPr lang="en-US" altLang="en-US" sz="3000" dirty="0"/>
            </a:br>
            <a:r>
              <a:rPr lang="en-US" sz="3000" b="0" i="0" u="none" strike="noStrike" dirty="0">
                <a:effectLst/>
              </a:rPr>
              <a:t>N-terminal pro-B-type natriuretic peptide (NT-</a:t>
            </a:r>
            <a:r>
              <a:rPr lang="en-US" sz="3000" b="0" i="0" u="none" strike="noStrike" dirty="0" err="1">
                <a:effectLst/>
              </a:rPr>
              <a:t>proBNP</a:t>
            </a:r>
            <a:r>
              <a:rPr lang="en-US" sz="3000" dirty="0"/>
              <a:t>)</a:t>
            </a:r>
          </a:p>
        </p:txBody>
      </p:sp>
      <p:sp>
        <p:nvSpPr>
          <p:cNvPr id="3" name="Content Placeholder 2">
            <a:extLst>
              <a:ext uri="{FF2B5EF4-FFF2-40B4-BE49-F238E27FC236}">
                <a16:creationId xmlns:a16="http://schemas.microsoft.com/office/drawing/2014/main" id="{3842D4BB-4108-6202-800D-21A34E03B246}"/>
              </a:ext>
            </a:extLst>
          </p:cNvPr>
          <p:cNvSpPr>
            <a:spLocks noGrp="1"/>
          </p:cNvSpPr>
          <p:nvPr>
            <p:ph idx="1"/>
          </p:nvPr>
        </p:nvSpPr>
        <p:spPr/>
        <p:txBody>
          <a:bodyPr>
            <a:normAutofit/>
          </a:bodyPr>
          <a:lstStyle/>
          <a:p>
            <a:pPr eaLnBrk="1" hangingPunct="1">
              <a:lnSpc>
                <a:spcPct val="120000"/>
              </a:lnSpc>
            </a:pPr>
            <a:r>
              <a:rPr lang="en-US" altLang="en-US" dirty="0"/>
              <a:t>Neurohormone released by ventricles in response to                 overdistension and increasing pressure</a:t>
            </a:r>
          </a:p>
          <a:p>
            <a:pPr marL="548640" indent="-285750">
              <a:lnSpc>
                <a:spcPct val="120000"/>
              </a:lnSpc>
              <a:buFont typeface="Arial" panose="020B0604020202020204" pitchFamily="34" charset="0"/>
              <a:buChar char="•"/>
            </a:pPr>
            <a:r>
              <a:rPr lang="en-US" sz="2800" dirty="0"/>
              <a:t>Vasodilatory effects </a:t>
            </a:r>
          </a:p>
          <a:p>
            <a:pPr marL="548640" indent="-285750">
              <a:lnSpc>
                <a:spcPct val="120000"/>
              </a:lnSpc>
              <a:buFont typeface="Arial" panose="020B0604020202020204" pitchFamily="34" charset="0"/>
              <a:buChar char="•"/>
            </a:pPr>
            <a:r>
              <a:rPr lang="en-US" sz="2800" dirty="0"/>
              <a:t>Inhibits renin-angiotensin-aldosterone system </a:t>
            </a:r>
          </a:p>
          <a:p>
            <a:pPr marL="548640" indent="-285750">
              <a:lnSpc>
                <a:spcPct val="120000"/>
              </a:lnSpc>
              <a:buFont typeface="Arial" panose="020B0604020202020204" pitchFamily="34" charset="0"/>
              <a:buChar char="•"/>
            </a:pPr>
            <a:r>
              <a:rPr lang="en-US" sz="2800" dirty="0"/>
              <a:t>Leads to natriuresis and diuresis</a:t>
            </a:r>
            <a:endParaRPr lang="en-US" altLang="en-US" dirty="0"/>
          </a:p>
          <a:p>
            <a:pPr eaLnBrk="1" hangingPunct="1">
              <a:lnSpc>
                <a:spcPct val="120000"/>
              </a:lnSpc>
            </a:pPr>
            <a:r>
              <a:rPr lang="en-US" altLang="en-US" dirty="0"/>
              <a:t>Elevated in proportion to the degree of LV dysfunction</a:t>
            </a:r>
          </a:p>
        </p:txBody>
      </p:sp>
      <p:sp>
        <p:nvSpPr>
          <p:cNvPr id="6" name="Footer Placeholder 5">
            <a:extLst>
              <a:ext uri="{FF2B5EF4-FFF2-40B4-BE49-F238E27FC236}">
                <a16:creationId xmlns:a16="http://schemas.microsoft.com/office/drawing/2014/main" id="{52E43B2F-52E8-AD4D-A46C-F4E035B06C86}"/>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D599EEAD-09F3-2430-8D86-054ED47C9787}"/>
              </a:ext>
            </a:extLst>
          </p:cNvPr>
          <p:cNvSpPr>
            <a:spLocks noGrp="1"/>
          </p:cNvSpPr>
          <p:nvPr>
            <p:ph type="sldNum" sz="quarter" idx="4"/>
          </p:nvPr>
        </p:nvSpPr>
        <p:spPr/>
        <p:txBody>
          <a:bodyPr/>
          <a:lstStyle/>
          <a:p>
            <a:fld id="{3E654F6E-038B-482B-9D7F-8B6B51C6EA5F}" type="slidenum">
              <a:rPr lang="en-US" smtClean="0"/>
              <a:t>189</a:t>
            </a:fld>
            <a:endParaRPr lang="en-US" dirty="0"/>
          </a:p>
        </p:txBody>
      </p:sp>
    </p:spTree>
    <p:extLst>
      <p:ext uri="{BB962C8B-B14F-4D97-AF65-F5344CB8AC3E}">
        <p14:creationId xmlns:p14="http://schemas.microsoft.com/office/powerpoint/2010/main" val="2871869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B86F5CC9-00D7-41C9-15F5-9D46158B54A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E6396AEB-9F08-1C55-F07B-0F977E523711}"/>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406D"/>
              </a:solidFill>
              <a:effectLst/>
              <a:uLnTx/>
              <a:uFillTx/>
              <a:latin typeface="Arquitecta"/>
              <a:ea typeface="+mn-ea"/>
              <a:cs typeface="+mn-cs"/>
            </a:endParaRPr>
          </a:p>
        </p:txBody>
      </p:sp>
      <p:sp>
        <p:nvSpPr>
          <p:cNvPr id="8" name="TextBox 7">
            <a:extLst>
              <a:ext uri="{FF2B5EF4-FFF2-40B4-BE49-F238E27FC236}">
                <a16:creationId xmlns:a16="http://schemas.microsoft.com/office/drawing/2014/main" id="{0FB733FE-6F6E-4CC5-867C-A219A8CE3E2F}"/>
              </a:ext>
            </a:extLst>
          </p:cNvPr>
          <p:cNvSpPr txBox="1"/>
          <p:nvPr/>
        </p:nvSpPr>
        <p:spPr>
          <a:xfrm>
            <a:off x="1098449" y="1536128"/>
            <a:ext cx="10429522" cy="148348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quitecta Medium"/>
                <a:ea typeface="+mn-ea"/>
                <a:cs typeface="+mn-cs"/>
              </a:rPr>
              <a:t>Oxygen</a:t>
            </a:r>
            <a:r>
              <a:rPr kumimoji="0" lang="en-US" sz="7200" b="1" i="0" u="none" strike="noStrike" kern="1200" cap="none" spc="0" normalizeH="0" baseline="0" noProof="0" dirty="0">
                <a:ln>
                  <a:noFill/>
                </a:ln>
                <a:solidFill>
                  <a:srgbClr val="00A09E">
                    <a:lumMod val="60000"/>
                    <a:lumOff val="40000"/>
                  </a:srgbClr>
                </a:solidFill>
                <a:effectLst/>
                <a:uLnTx/>
                <a:uFillTx/>
                <a:latin typeface="Arquitecta Medium"/>
                <a:ea typeface="+mn-ea"/>
                <a:cs typeface="+mn-cs"/>
              </a:rPr>
              <a:t> </a:t>
            </a:r>
            <a:r>
              <a:rPr kumimoji="0" lang="en-US" sz="7200" b="1" i="0" u="none" strike="noStrike" kern="1200" cap="none" spc="0" normalizeH="0" baseline="0" noProof="0" dirty="0">
                <a:ln>
                  <a:noFill/>
                </a:ln>
                <a:solidFill>
                  <a:prstClr val="white"/>
                </a:solidFill>
                <a:effectLst/>
                <a:uLnTx/>
                <a:uFillTx/>
                <a:latin typeface="Arquitecta Medium"/>
                <a:ea typeface="+mn-ea"/>
                <a:cs typeface="+mn-cs"/>
              </a:rPr>
              <a:t>Consumption</a:t>
            </a:r>
          </a:p>
          <a:p>
            <a:pPr marL="0" marR="0" lvl="0" indent="0" algn="l" defTabSz="914400" rtl="0" eaLnBrk="1" fontAlgn="auto" latinLnBrk="0" hangingPunct="1">
              <a:lnSpc>
                <a:spcPct val="80000"/>
              </a:lnSpc>
              <a:spcBef>
                <a:spcPts val="0"/>
              </a:spcBef>
              <a:spcAft>
                <a:spcPts val="120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quitecta Medium"/>
                <a:ea typeface="Montserrat ExtraBold" charset="0"/>
                <a:cs typeface="Montserrat ExtraBold" charset="0"/>
              </a:rPr>
              <a:t>Amount of Oxygen Consumed by the Tissues</a:t>
            </a:r>
          </a:p>
        </p:txBody>
      </p:sp>
      <p:cxnSp>
        <p:nvCxnSpPr>
          <p:cNvPr id="18" name="Straight Connector 17">
            <a:extLst>
              <a:ext uri="{FF2B5EF4-FFF2-40B4-BE49-F238E27FC236}">
                <a16:creationId xmlns:a16="http://schemas.microsoft.com/office/drawing/2014/main" id="{325CD4BE-84B2-D648-B8CB-6EFCA72B3E2F}"/>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7194" y="86717"/>
            <a:ext cx="1041757" cy="1039037"/>
          </a:xfrm>
          <a:prstGeom prst="rect">
            <a:avLst/>
          </a:prstGeom>
          <a:ln>
            <a:noFill/>
          </a:ln>
        </p:spPr>
      </p:pic>
    </p:spTree>
    <p:extLst>
      <p:ext uri="{BB962C8B-B14F-4D97-AF65-F5344CB8AC3E}">
        <p14:creationId xmlns:p14="http://schemas.microsoft.com/office/powerpoint/2010/main" val="275396763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D3210D0-54CA-0D07-5E52-5947EA597157}"/>
              </a:ext>
            </a:extLst>
          </p:cNvPr>
          <p:cNvSpPr>
            <a:spLocks noGrp="1"/>
          </p:cNvSpPr>
          <p:nvPr>
            <p:ph type="title"/>
          </p:nvPr>
        </p:nvSpPr>
        <p:spPr/>
        <p:txBody>
          <a:bodyPr/>
          <a:lstStyle/>
          <a:p>
            <a:endParaRPr lang="en-US"/>
          </a:p>
        </p:txBody>
      </p:sp>
      <p:graphicFrame>
        <p:nvGraphicFramePr>
          <p:cNvPr id="6" name="Content Placeholder 5">
            <a:extLst>
              <a:ext uri="{FF2B5EF4-FFF2-40B4-BE49-F238E27FC236}">
                <a16:creationId xmlns:a16="http://schemas.microsoft.com/office/drawing/2014/main" id="{7C5F799E-CDD5-9336-8A3C-E94040C8FEC2}"/>
              </a:ext>
            </a:extLst>
          </p:cNvPr>
          <p:cNvGraphicFramePr>
            <a:graphicFrameLocks noGrp="1"/>
          </p:cNvGraphicFramePr>
          <p:nvPr>
            <p:ph idx="1"/>
          </p:nvPr>
        </p:nvGraphicFramePr>
        <p:xfrm>
          <a:off x="431800" y="1024568"/>
          <a:ext cx="9979140" cy="5242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A4254FCC-CF0A-2648-859B-64471A88BC27}"/>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A13A68A7-B94B-0190-ED1D-3EA390EB34F0}"/>
              </a:ext>
            </a:extLst>
          </p:cNvPr>
          <p:cNvSpPr>
            <a:spLocks noGrp="1"/>
          </p:cNvSpPr>
          <p:nvPr>
            <p:ph type="sldNum" sz="quarter" idx="4"/>
          </p:nvPr>
        </p:nvSpPr>
        <p:spPr/>
        <p:txBody>
          <a:bodyPr/>
          <a:lstStyle/>
          <a:p>
            <a:fld id="{3E654F6E-038B-482B-9D7F-8B6B51C6EA5F}" type="slidenum">
              <a:rPr lang="en-US" smtClean="0"/>
              <a:t>190</a:t>
            </a:fld>
            <a:endParaRPr lang="en-US" dirty="0"/>
          </a:p>
        </p:txBody>
      </p:sp>
    </p:spTree>
    <p:extLst>
      <p:ext uri="{BB962C8B-B14F-4D97-AF65-F5344CB8AC3E}">
        <p14:creationId xmlns:p14="http://schemas.microsoft.com/office/powerpoint/2010/main" val="208202523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4702D-CC1B-015B-D824-28143F1646DA}"/>
              </a:ext>
            </a:extLst>
          </p:cNvPr>
          <p:cNvSpPr>
            <a:spLocks noGrp="1"/>
          </p:cNvSpPr>
          <p:nvPr>
            <p:ph type="title"/>
          </p:nvPr>
        </p:nvSpPr>
        <p:spPr/>
        <p:txBody>
          <a:bodyPr/>
          <a:lstStyle/>
          <a:p>
            <a:r>
              <a:rPr lang="en-US" altLang="en-US" dirty="0"/>
              <a:t>BNP and NT-</a:t>
            </a:r>
            <a:r>
              <a:rPr lang="en-US" altLang="en-US" dirty="0" err="1"/>
              <a:t>proBNP</a:t>
            </a:r>
            <a:endParaRPr lang="en-US" dirty="0"/>
          </a:p>
        </p:txBody>
      </p:sp>
      <p:sp>
        <p:nvSpPr>
          <p:cNvPr id="3" name="Content Placeholder 2">
            <a:extLst>
              <a:ext uri="{FF2B5EF4-FFF2-40B4-BE49-F238E27FC236}">
                <a16:creationId xmlns:a16="http://schemas.microsoft.com/office/drawing/2014/main" id="{B7B5C461-6813-4829-7F3F-B15D7E5CE8AC}"/>
              </a:ext>
            </a:extLst>
          </p:cNvPr>
          <p:cNvSpPr>
            <a:spLocks noGrp="1"/>
          </p:cNvSpPr>
          <p:nvPr>
            <p:ph idx="1"/>
          </p:nvPr>
        </p:nvSpPr>
        <p:spPr/>
        <p:txBody>
          <a:bodyPr>
            <a:noAutofit/>
          </a:bodyPr>
          <a:lstStyle/>
          <a:p>
            <a:pPr>
              <a:lnSpc>
                <a:spcPct val="100000"/>
              </a:lnSpc>
            </a:pPr>
            <a:r>
              <a:rPr lang="en-US" sz="2400" b="0" i="0" u="none" strike="noStrike" dirty="0">
                <a:solidFill>
                  <a:srgbClr val="232323"/>
                </a:solidFill>
                <a:effectLst/>
              </a:rPr>
              <a:t>NT-</a:t>
            </a:r>
            <a:r>
              <a:rPr lang="en-US" sz="2400" b="0" i="0" u="none" strike="noStrike" dirty="0" err="1">
                <a:solidFill>
                  <a:srgbClr val="232323"/>
                </a:solidFill>
                <a:effectLst/>
              </a:rPr>
              <a:t>proBNP</a:t>
            </a:r>
            <a:r>
              <a:rPr lang="en-US" sz="2400" b="0" i="0" u="none" strike="noStrike" dirty="0">
                <a:solidFill>
                  <a:srgbClr val="232323"/>
                </a:solidFill>
                <a:effectLst/>
              </a:rPr>
              <a:t> level &gt;128 </a:t>
            </a:r>
            <a:r>
              <a:rPr lang="en-US" sz="2400" b="0" i="0" u="none" strike="noStrike" dirty="0" err="1">
                <a:solidFill>
                  <a:srgbClr val="232323"/>
                </a:solidFill>
                <a:effectLst/>
              </a:rPr>
              <a:t>pg</a:t>
            </a:r>
            <a:r>
              <a:rPr lang="en-US" sz="2400" b="0" i="0" u="none" strike="noStrike" dirty="0">
                <a:solidFill>
                  <a:srgbClr val="232323"/>
                </a:solidFill>
                <a:effectLst/>
              </a:rPr>
              <a:t>/mL at 20 weeks’ gestation is an independent                  predictor of adverse cardiovascular events:</a:t>
            </a:r>
          </a:p>
          <a:p>
            <a:pPr lvl="1">
              <a:lnSpc>
                <a:spcPct val="100000"/>
              </a:lnSpc>
            </a:pPr>
            <a:r>
              <a:rPr lang="en-US" dirty="0">
                <a:solidFill>
                  <a:srgbClr val="232323"/>
                </a:solidFill>
              </a:rPr>
              <a:t>H</a:t>
            </a:r>
            <a:r>
              <a:rPr lang="en-US" b="0" i="0" u="none" strike="noStrike" dirty="0">
                <a:solidFill>
                  <a:srgbClr val="232323"/>
                </a:solidFill>
                <a:effectLst/>
              </a:rPr>
              <a:t>eart failure</a:t>
            </a:r>
          </a:p>
          <a:p>
            <a:pPr lvl="1">
              <a:lnSpc>
                <a:spcPct val="100000"/>
              </a:lnSpc>
            </a:pPr>
            <a:r>
              <a:rPr lang="en-US" dirty="0">
                <a:solidFill>
                  <a:srgbClr val="232323"/>
                </a:solidFill>
              </a:rPr>
              <a:t>N</a:t>
            </a:r>
            <a:r>
              <a:rPr lang="en-US" b="0" i="0" u="none" strike="noStrike" dirty="0">
                <a:solidFill>
                  <a:srgbClr val="232323"/>
                </a:solidFill>
                <a:effectLst/>
              </a:rPr>
              <a:t>eed for an urgent cardiovascular procedure</a:t>
            </a:r>
          </a:p>
          <a:p>
            <a:pPr lvl="1">
              <a:lnSpc>
                <a:spcPct val="100000"/>
              </a:lnSpc>
            </a:pPr>
            <a:r>
              <a:rPr lang="en-US" dirty="0">
                <a:solidFill>
                  <a:srgbClr val="232323"/>
                </a:solidFill>
              </a:rPr>
              <a:t>S</a:t>
            </a:r>
            <a:r>
              <a:rPr lang="en-US" b="0" i="0" u="none" strike="noStrike" dirty="0">
                <a:solidFill>
                  <a:srgbClr val="232323"/>
                </a:solidFill>
                <a:effectLst/>
              </a:rPr>
              <a:t>ignificant arrhythmias</a:t>
            </a:r>
            <a:endParaRPr lang="en-US" dirty="0">
              <a:solidFill>
                <a:srgbClr val="232323"/>
              </a:solidFill>
            </a:endParaRPr>
          </a:p>
          <a:p>
            <a:pPr>
              <a:lnSpc>
                <a:spcPct val="100000"/>
              </a:lnSpc>
            </a:pPr>
            <a:r>
              <a:rPr lang="en-US" sz="2400" dirty="0">
                <a:solidFill>
                  <a:srgbClr val="232323"/>
                </a:solidFill>
              </a:rPr>
              <a:t>Baseline levels are important in women with cardiovascular disease</a:t>
            </a:r>
            <a:endParaRPr lang="en-US" sz="2400" dirty="0"/>
          </a:p>
        </p:txBody>
      </p:sp>
      <p:sp>
        <p:nvSpPr>
          <p:cNvPr id="5" name="Footer Placeholder 4">
            <a:extLst>
              <a:ext uri="{FF2B5EF4-FFF2-40B4-BE49-F238E27FC236}">
                <a16:creationId xmlns:a16="http://schemas.microsoft.com/office/drawing/2014/main" id="{9C918904-87BA-9145-999D-79993CB63283}"/>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83C8E635-CD16-89B6-DDA1-C8F2A41607B1}"/>
              </a:ext>
            </a:extLst>
          </p:cNvPr>
          <p:cNvSpPr>
            <a:spLocks noGrp="1"/>
          </p:cNvSpPr>
          <p:nvPr>
            <p:ph type="sldNum" sz="quarter" idx="4"/>
          </p:nvPr>
        </p:nvSpPr>
        <p:spPr/>
        <p:txBody>
          <a:bodyPr/>
          <a:lstStyle/>
          <a:p>
            <a:fld id="{3E654F6E-038B-482B-9D7F-8B6B51C6EA5F}" type="slidenum">
              <a:rPr lang="en-US" smtClean="0"/>
              <a:t>191</a:t>
            </a:fld>
            <a:endParaRPr lang="en-US" dirty="0"/>
          </a:p>
        </p:txBody>
      </p:sp>
    </p:spTree>
    <p:extLst>
      <p:ext uri="{BB962C8B-B14F-4D97-AF65-F5344CB8AC3E}">
        <p14:creationId xmlns:p14="http://schemas.microsoft.com/office/powerpoint/2010/main" val="314347936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C192C85-DDA0-68B0-D1C3-5F16CEAF908F}"/>
              </a:ext>
            </a:extLst>
          </p:cNvPr>
          <p:cNvSpPr>
            <a:spLocks noGrp="1"/>
          </p:cNvSpPr>
          <p:nvPr>
            <p:ph type="title"/>
          </p:nvPr>
        </p:nvSpPr>
        <p:spPr/>
        <p:txBody>
          <a:bodyPr/>
          <a:lstStyle/>
          <a:p>
            <a:r>
              <a:rPr lang="en-US" dirty="0"/>
              <a:t>Specific Lesion Guidelines</a:t>
            </a:r>
          </a:p>
        </p:txBody>
      </p:sp>
      <p:sp>
        <p:nvSpPr>
          <p:cNvPr id="3" name="Slide Number Placeholder 2">
            <a:extLst>
              <a:ext uri="{FF2B5EF4-FFF2-40B4-BE49-F238E27FC236}">
                <a16:creationId xmlns:a16="http://schemas.microsoft.com/office/drawing/2014/main" id="{3133B18D-C7EE-856E-39E5-F10EE9295200}"/>
              </a:ext>
            </a:extLst>
          </p:cNvPr>
          <p:cNvSpPr>
            <a:spLocks noGrp="1"/>
          </p:cNvSpPr>
          <p:nvPr>
            <p:ph type="sldNum" sz="quarter" idx="4"/>
          </p:nvPr>
        </p:nvSpPr>
        <p:spPr/>
        <p:txBody>
          <a:bodyPr/>
          <a:lstStyle/>
          <a:p>
            <a:fld id="{3E654F6E-038B-482B-9D7F-8B6B51C6EA5F}" type="slidenum">
              <a:rPr lang="en-US" smtClean="0"/>
              <a:t>192</a:t>
            </a:fld>
            <a:endParaRPr lang="en-US" dirty="0"/>
          </a:p>
        </p:txBody>
      </p:sp>
      <p:sp>
        <p:nvSpPr>
          <p:cNvPr id="16" name="Text Placeholder 15">
            <a:extLst>
              <a:ext uri="{FF2B5EF4-FFF2-40B4-BE49-F238E27FC236}">
                <a16:creationId xmlns:a16="http://schemas.microsoft.com/office/drawing/2014/main" id="{B72D6963-A2C0-F40C-52A8-4941A2D666D1}"/>
              </a:ext>
            </a:extLst>
          </p:cNvPr>
          <p:cNvSpPr>
            <a:spLocks noGrp="1"/>
          </p:cNvSpPr>
          <p:nvPr>
            <p:ph type="body" sz="quarter" idx="10"/>
          </p:nvPr>
        </p:nvSpPr>
        <p:spPr/>
        <p:txBody>
          <a:bodyPr/>
          <a:lstStyle/>
          <a:p>
            <a:endParaRPr lang="en-US"/>
          </a:p>
        </p:txBody>
      </p:sp>
      <p:pic>
        <p:nvPicPr>
          <p:cNvPr id="13" name="Picture 12" descr="A close-up of a white background&#10;&#10;Description automatically generated">
            <a:extLst>
              <a:ext uri="{FF2B5EF4-FFF2-40B4-BE49-F238E27FC236}">
                <a16:creationId xmlns:a16="http://schemas.microsoft.com/office/drawing/2014/main" id="{6E3EA9A8-C501-A110-10E7-192041A13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6804" y="4519729"/>
            <a:ext cx="7772400" cy="1662488"/>
          </a:xfrm>
          <a:prstGeom prst="rect">
            <a:avLst/>
          </a:prstGeom>
        </p:spPr>
      </p:pic>
      <p:pic>
        <p:nvPicPr>
          <p:cNvPr id="4" name="Picture 3">
            <a:extLst>
              <a:ext uri="{FF2B5EF4-FFF2-40B4-BE49-F238E27FC236}">
                <a16:creationId xmlns:a16="http://schemas.microsoft.com/office/drawing/2014/main" id="{B0B8621C-B316-1BFC-93F5-EF8B7F3D9A6D}"/>
              </a:ext>
            </a:extLst>
          </p:cNvPr>
          <p:cNvPicPr>
            <a:picLocks noChangeAspect="1"/>
          </p:cNvPicPr>
          <p:nvPr/>
        </p:nvPicPr>
        <p:blipFill>
          <a:blip r:embed="rId3"/>
          <a:stretch>
            <a:fillRect/>
          </a:stretch>
        </p:blipFill>
        <p:spPr>
          <a:xfrm>
            <a:off x="365125" y="1114426"/>
            <a:ext cx="7772400" cy="3034242"/>
          </a:xfrm>
          <a:prstGeom prst="rect">
            <a:avLst/>
          </a:prstGeom>
        </p:spPr>
      </p:pic>
      <p:pic>
        <p:nvPicPr>
          <p:cNvPr id="6" name="Picture 5">
            <a:extLst>
              <a:ext uri="{FF2B5EF4-FFF2-40B4-BE49-F238E27FC236}">
                <a16:creationId xmlns:a16="http://schemas.microsoft.com/office/drawing/2014/main" id="{68D1CF12-EFD8-0B84-F287-52C68C09FB07}"/>
              </a:ext>
            </a:extLst>
          </p:cNvPr>
          <p:cNvPicPr>
            <a:picLocks noChangeAspect="1"/>
          </p:cNvPicPr>
          <p:nvPr/>
        </p:nvPicPr>
        <p:blipFill rotWithShape="1">
          <a:blip r:embed="rId4"/>
          <a:srcRect l="19175" t="19175" r="18076" b="19639"/>
          <a:stretch>
            <a:fillRect/>
          </a:stretch>
        </p:blipFill>
        <p:spPr>
          <a:xfrm>
            <a:off x="8293410" y="1068698"/>
            <a:ext cx="2390737" cy="2331206"/>
          </a:xfrm>
          <a:prstGeom prst="rect">
            <a:avLst/>
          </a:prstGeom>
        </p:spPr>
      </p:pic>
      <p:pic>
        <p:nvPicPr>
          <p:cNvPr id="8" name="Picture 7">
            <a:extLst>
              <a:ext uri="{FF2B5EF4-FFF2-40B4-BE49-F238E27FC236}">
                <a16:creationId xmlns:a16="http://schemas.microsoft.com/office/drawing/2014/main" id="{92A11D03-16D2-B72B-51E6-C459862935D7}"/>
              </a:ext>
            </a:extLst>
          </p:cNvPr>
          <p:cNvPicPr>
            <a:picLocks noChangeAspect="1"/>
          </p:cNvPicPr>
          <p:nvPr/>
        </p:nvPicPr>
        <p:blipFill rotWithShape="1">
          <a:blip r:embed="rId5"/>
          <a:srcRect l="19980" t="18711" r="18321" b="20322"/>
          <a:stretch>
            <a:fillRect/>
          </a:stretch>
        </p:blipFill>
        <p:spPr>
          <a:xfrm>
            <a:off x="1651843" y="4108549"/>
            <a:ext cx="2350740" cy="2322834"/>
          </a:xfrm>
          <a:prstGeom prst="rect">
            <a:avLst/>
          </a:prstGeom>
        </p:spPr>
      </p:pic>
    </p:spTree>
    <p:extLst>
      <p:ext uri="{BB962C8B-B14F-4D97-AF65-F5344CB8AC3E}">
        <p14:creationId xmlns:p14="http://schemas.microsoft.com/office/powerpoint/2010/main" val="326354427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9488DF-6796-46EE-274A-577A0F92B8C7}"/>
              </a:ext>
            </a:extLst>
          </p:cNvPr>
          <p:cNvSpPr>
            <a:spLocks noGrp="1"/>
          </p:cNvSpPr>
          <p:nvPr>
            <p:ph type="title"/>
          </p:nvPr>
        </p:nvSpPr>
        <p:spPr/>
        <p:txBody>
          <a:bodyPr/>
          <a:lstStyle/>
          <a:p>
            <a:r>
              <a:rPr lang="en-US" dirty="0"/>
              <a:t>CVD and Delivery Plan</a:t>
            </a:r>
          </a:p>
        </p:txBody>
      </p:sp>
      <p:sp>
        <p:nvSpPr>
          <p:cNvPr id="7" name="Content Placeholder 6">
            <a:extLst>
              <a:ext uri="{FF2B5EF4-FFF2-40B4-BE49-F238E27FC236}">
                <a16:creationId xmlns:a16="http://schemas.microsoft.com/office/drawing/2014/main" id="{90730026-26ED-2EE9-677D-1426D7FDF98C}"/>
              </a:ext>
            </a:extLst>
          </p:cNvPr>
          <p:cNvSpPr>
            <a:spLocks noGrp="1"/>
          </p:cNvSpPr>
          <p:nvPr>
            <p:ph idx="1"/>
          </p:nvPr>
        </p:nvSpPr>
        <p:spPr>
          <a:xfrm>
            <a:off x="432346" y="1015998"/>
            <a:ext cx="6063189" cy="5251451"/>
          </a:xfrm>
        </p:spPr>
        <p:txBody>
          <a:bodyPr/>
          <a:lstStyle/>
          <a:p>
            <a:r>
              <a:rPr lang="en-US" sz="3200" dirty="0"/>
              <a:t>Cardiac Checklist</a:t>
            </a:r>
          </a:p>
          <a:p>
            <a:r>
              <a:rPr lang="en-US" sz="3200" dirty="0"/>
              <a:t>Delivery at facility and in a unit that can meet patient care needs</a:t>
            </a:r>
          </a:p>
          <a:p>
            <a:endParaRPr lang="en-US" dirty="0"/>
          </a:p>
        </p:txBody>
      </p:sp>
      <p:sp>
        <p:nvSpPr>
          <p:cNvPr id="2" name="Slide Number Placeholder 1">
            <a:extLst>
              <a:ext uri="{FF2B5EF4-FFF2-40B4-BE49-F238E27FC236}">
                <a16:creationId xmlns:a16="http://schemas.microsoft.com/office/drawing/2014/main" id="{83DD9132-0C86-CDDF-9E8E-AF4EFAD0EA63}"/>
              </a:ext>
            </a:extLst>
          </p:cNvPr>
          <p:cNvSpPr>
            <a:spLocks noGrp="1"/>
          </p:cNvSpPr>
          <p:nvPr>
            <p:ph type="sldNum" sz="quarter" idx="4"/>
          </p:nvPr>
        </p:nvSpPr>
        <p:spPr/>
        <p:txBody>
          <a:bodyPr/>
          <a:lstStyle/>
          <a:p>
            <a:pPr defTabSz="761970" eaLnBrk="0" fontAlgn="base" hangingPunct="0">
              <a:spcBef>
                <a:spcPct val="0"/>
              </a:spcBef>
              <a:spcAft>
                <a:spcPct val="0"/>
              </a:spcAft>
            </a:pPr>
            <a:fld id="{01CD3B2E-BC1C-6C4D-9D91-A67B950EE325}" type="slidenum">
              <a:rPr lang="en-US"/>
              <a:pPr defTabSz="761970" eaLnBrk="0" fontAlgn="base" hangingPunct="0">
                <a:spcBef>
                  <a:spcPct val="0"/>
                </a:spcBef>
                <a:spcAft>
                  <a:spcPct val="0"/>
                </a:spcAft>
              </a:pPr>
              <a:t>193</a:t>
            </a:fld>
            <a:endParaRPr lang="en-US"/>
          </a:p>
        </p:txBody>
      </p:sp>
      <p:sp>
        <p:nvSpPr>
          <p:cNvPr id="8" name="Text Placeholder 7">
            <a:extLst>
              <a:ext uri="{FF2B5EF4-FFF2-40B4-BE49-F238E27FC236}">
                <a16:creationId xmlns:a16="http://schemas.microsoft.com/office/drawing/2014/main" id="{5CE56769-3BAF-58DD-B135-72E6CAB0E3E9}"/>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F982BC29-C27F-F5FA-80CB-B00D05E54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535" y="33482"/>
            <a:ext cx="5696465" cy="6673389"/>
          </a:xfrm>
          <a:prstGeom prst="rect">
            <a:avLst/>
          </a:prstGeom>
        </p:spPr>
      </p:pic>
    </p:spTree>
    <p:extLst>
      <p:ext uri="{BB962C8B-B14F-4D97-AF65-F5344CB8AC3E}">
        <p14:creationId xmlns:p14="http://schemas.microsoft.com/office/powerpoint/2010/main" val="280718861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6A8D-77BB-1477-0205-04523D157A3F}"/>
              </a:ext>
            </a:extLst>
          </p:cNvPr>
          <p:cNvSpPr>
            <a:spLocks noGrp="1"/>
          </p:cNvSpPr>
          <p:nvPr>
            <p:ph type="title"/>
          </p:nvPr>
        </p:nvSpPr>
        <p:spPr/>
        <p:txBody>
          <a:bodyPr/>
          <a:lstStyle/>
          <a:p>
            <a:r>
              <a:rPr lang="en-US" dirty="0"/>
              <a:t>Intrapartum Plan of Care</a:t>
            </a:r>
          </a:p>
        </p:txBody>
      </p:sp>
      <p:sp>
        <p:nvSpPr>
          <p:cNvPr id="3" name="Content Placeholder 2">
            <a:extLst>
              <a:ext uri="{FF2B5EF4-FFF2-40B4-BE49-F238E27FC236}">
                <a16:creationId xmlns:a16="http://schemas.microsoft.com/office/drawing/2014/main" id="{B49E0199-4DDC-C5FA-DA9E-E1F121D261AE}"/>
              </a:ext>
            </a:extLst>
          </p:cNvPr>
          <p:cNvSpPr>
            <a:spLocks noGrp="1"/>
          </p:cNvSpPr>
          <p:nvPr>
            <p:ph idx="1"/>
          </p:nvPr>
        </p:nvSpPr>
        <p:spPr/>
        <p:txBody>
          <a:bodyPr/>
          <a:lstStyle/>
          <a:p>
            <a:r>
              <a:rPr lang="en-US" sz="3200" dirty="0"/>
              <a:t>Determined by:</a:t>
            </a:r>
          </a:p>
          <a:p>
            <a:pPr lvl="1"/>
            <a:r>
              <a:rPr lang="en-US" sz="2800" dirty="0"/>
              <a:t>Ability to increase cardiac output to meet demands of labor, birth, and postpartum</a:t>
            </a:r>
          </a:p>
          <a:p>
            <a:pPr lvl="1"/>
            <a:r>
              <a:rPr lang="en-US" sz="2800" dirty="0"/>
              <a:t>Potential complications</a:t>
            </a:r>
          </a:p>
          <a:p>
            <a:pPr lvl="1"/>
            <a:r>
              <a:rPr lang="en-US" sz="2800" dirty="0"/>
              <a:t>Medications during labor and birth</a:t>
            </a:r>
          </a:p>
          <a:p>
            <a:pPr lvl="1"/>
            <a:r>
              <a:rPr lang="en-US" sz="2800" dirty="0"/>
              <a:t>Need for invasive hemodynamic monitoring</a:t>
            </a:r>
            <a:endParaRPr lang="en-US" dirty="0"/>
          </a:p>
        </p:txBody>
      </p:sp>
      <p:sp>
        <p:nvSpPr>
          <p:cNvPr id="4" name="Slide Number Placeholder 3">
            <a:extLst>
              <a:ext uri="{FF2B5EF4-FFF2-40B4-BE49-F238E27FC236}">
                <a16:creationId xmlns:a16="http://schemas.microsoft.com/office/drawing/2014/main" id="{1D0804BA-058C-CCE9-3215-94B56618E44B}"/>
              </a:ext>
            </a:extLst>
          </p:cNvPr>
          <p:cNvSpPr>
            <a:spLocks noGrp="1"/>
          </p:cNvSpPr>
          <p:nvPr>
            <p:ph type="sldNum" sz="quarter" idx="4"/>
          </p:nvPr>
        </p:nvSpPr>
        <p:spPr/>
        <p:txBody>
          <a:bodyPr/>
          <a:lstStyle/>
          <a:p>
            <a:fld id="{3E654F6E-038B-482B-9D7F-8B6B51C6EA5F}" type="slidenum">
              <a:rPr lang="en-US" smtClean="0"/>
              <a:t>194</a:t>
            </a:fld>
            <a:endParaRPr lang="en-US" dirty="0"/>
          </a:p>
        </p:txBody>
      </p:sp>
      <p:sp>
        <p:nvSpPr>
          <p:cNvPr id="5" name="Text Placeholder 4">
            <a:extLst>
              <a:ext uri="{FF2B5EF4-FFF2-40B4-BE49-F238E27FC236}">
                <a16:creationId xmlns:a16="http://schemas.microsoft.com/office/drawing/2014/main" id="{482378D9-4027-786A-7364-4B39A34156DF}"/>
              </a:ext>
            </a:extLst>
          </p:cNvPr>
          <p:cNvSpPr>
            <a:spLocks noGrp="1"/>
          </p:cNvSpPr>
          <p:nvPr>
            <p:ph type="body" sz="quarter" idx="10"/>
          </p:nvPr>
        </p:nvSpPr>
        <p:spPr/>
        <p:txBody>
          <a:bodyPr/>
          <a:lstStyle/>
          <a:p>
            <a:endParaRPr lang="en-US"/>
          </a:p>
        </p:txBody>
      </p:sp>
      <p:sp>
        <p:nvSpPr>
          <p:cNvPr id="6" name="Rectangle 5">
            <a:extLst>
              <a:ext uri="{FF2B5EF4-FFF2-40B4-BE49-F238E27FC236}">
                <a16:creationId xmlns:a16="http://schemas.microsoft.com/office/drawing/2014/main" id="{3CBFD2AA-D8C4-4BB3-FF77-1BBB781BA195}"/>
              </a:ext>
            </a:extLst>
          </p:cNvPr>
          <p:cNvSpPr/>
          <p:nvPr/>
        </p:nvSpPr>
        <p:spPr>
          <a:xfrm>
            <a:off x="1136073" y="4003964"/>
            <a:ext cx="4114800" cy="20227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Labor and Delivery</a:t>
            </a:r>
          </a:p>
        </p:txBody>
      </p:sp>
      <p:sp>
        <p:nvSpPr>
          <p:cNvPr id="7" name="Rectangle 6">
            <a:extLst>
              <a:ext uri="{FF2B5EF4-FFF2-40B4-BE49-F238E27FC236}">
                <a16:creationId xmlns:a16="http://schemas.microsoft.com/office/drawing/2014/main" id="{B63C90A3-14FC-E170-277C-BE9EE4DF0BB6}"/>
              </a:ext>
            </a:extLst>
          </p:cNvPr>
          <p:cNvSpPr/>
          <p:nvPr/>
        </p:nvSpPr>
        <p:spPr>
          <a:xfrm>
            <a:off x="6502111" y="4003963"/>
            <a:ext cx="4114800" cy="2022763"/>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Adult ICU</a:t>
            </a:r>
          </a:p>
        </p:txBody>
      </p:sp>
    </p:spTree>
    <p:extLst>
      <p:ext uri="{BB962C8B-B14F-4D97-AF65-F5344CB8AC3E}">
        <p14:creationId xmlns:p14="http://schemas.microsoft.com/office/powerpoint/2010/main" val="286945346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3A24-44E4-C7A2-06D0-9347E4A570B1}"/>
              </a:ext>
            </a:extLst>
          </p:cNvPr>
          <p:cNvSpPr>
            <a:spLocks noGrp="1"/>
          </p:cNvSpPr>
          <p:nvPr>
            <p:ph type="title"/>
          </p:nvPr>
        </p:nvSpPr>
        <p:spPr/>
        <p:txBody>
          <a:bodyPr/>
          <a:lstStyle/>
          <a:p>
            <a:r>
              <a:rPr lang="en-US" dirty="0">
                <a:solidFill>
                  <a:srgbClr val="FFFFFF"/>
                </a:solidFill>
              </a:rPr>
              <a:t>Cardiac Output in Labor</a:t>
            </a:r>
            <a:endParaRPr lang="en-US" dirty="0"/>
          </a:p>
        </p:txBody>
      </p:sp>
      <p:graphicFrame>
        <p:nvGraphicFramePr>
          <p:cNvPr id="6" name="Content Placeholder 3">
            <a:extLst>
              <a:ext uri="{FF2B5EF4-FFF2-40B4-BE49-F238E27FC236}">
                <a16:creationId xmlns:a16="http://schemas.microsoft.com/office/drawing/2014/main" id="{929162AE-CD5F-A19D-C210-4CD395F23419}"/>
              </a:ext>
            </a:extLst>
          </p:cNvPr>
          <p:cNvGraphicFramePr>
            <a:graphicFrameLocks noGrp="1"/>
          </p:cNvGraphicFramePr>
          <p:nvPr>
            <p:ph idx="4294967295"/>
          </p:nvPr>
        </p:nvGraphicFramePr>
        <p:xfrm>
          <a:off x="0" y="1482725"/>
          <a:ext cx="10925175" cy="41925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060680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338F-53B7-8196-6338-A0AB65DA0A9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666B8472-D9E8-E87E-22B9-ABB315DCDAE0}"/>
              </a:ext>
            </a:extLst>
          </p:cNvPr>
          <p:cNvSpPr>
            <a:spLocks noGrp="1"/>
          </p:cNvSpPr>
          <p:nvPr>
            <p:ph type="sldNum" sz="quarter" idx="4"/>
          </p:nvPr>
        </p:nvSpPr>
        <p:spPr/>
        <p:txBody>
          <a:bodyPr/>
          <a:lstStyle/>
          <a:p>
            <a:fld id="{3E654F6E-038B-482B-9D7F-8B6B51C6EA5F}" type="slidenum">
              <a:rPr lang="en-US" smtClean="0"/>
              <a:t>196</a:t>
            </a:fld>
            <a:endParaRPr lang="en-US" dirty="0"/>
          </a:p>
        </p:txBody>
      </p:sp>
      <p:graphicFrame>
        <p:nvGraphicFramePr>
          <p:cNvPr id="4" name="Diagram 3">
            <a:extLst>
              <a:ext uri="{FF2B5EF4-FFF2-40B4-BE49-F238E27FC236}">
                <a16:creationId xmlns:a16="http://schemas.microsoft.com/office/drawing/2014/main" id="{9CBF3E9A-982A-90FF-EC7A-68A4651115E1}"/>
              </a:ext>
            </a:extLst>
          </p:cNvPr>
          <p:cNvGraphicFramePr/>
          <p:nvPr/>
        </p:nvGraphicFramePr>
        <p:xfrm>
          <a:off x="838200" y="1183793"/>
          <a:ext cx="10515600" cy="5092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731957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32A69EB6-5AA9-4DE2-FA57-0F0B78B63384}"/>
              </a:ext>
            </a:extLst>
          </p:cNvPr>
          <p:cNvGraphicFramePr>
            <a:graphicFrameLocks noGrp="1"/>
          </p:cNvGraphicFramePr>
          <p:nvPr>
            <p:ph type="pic" sz="quarter" idx="10"/>
            <p:extLst>
              <p:ext uri="{D42A27DB-BD31-4B8C-83A1-F6EECF244321}">
                <p14:modId xmlns:p14="http://schemas.microsoft.com/office/powerpoint/2010/main" val="1871136681"/>
              </p:ext>
            </p:extLst>
          </p:nvPr>
        </p:nvGraphicFramePr>
        <p:xfrm>
          <a:off x="927651" y="2239617"/>
          <a:ext cx="10482470" cy="4022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EF6DA5D5-1648-AE8E-4111-76779C8B0DE6}"/>
              </a:ext>
            </a:extLst>
          </p:cNvPr>
          <p:cNvSpPr>
            <a:spLocks noGrp="1"/>
          </p:cNvSpPr>
          <p:nvPr>
            <p:ph type="body" sz="quarter" idx="11"/>
          </p:nvPr>
        </p:nvSpPr>
        <p:spPr/>
        <p:txBody>
          <a:bodyPr/>
          <a:lstStyle/>
          <a:p>
            <a:r>
              <a:rPr lang="en-US" dirty="0"/>
              <a:t>Delivery Timing and Route</a:t>
            </a:r>
          </a:p>
        </p:txBody>
      </p:sp>
    </p:spTree>
    <p:extLst>
      <p:ext uri="{BB962C8B-B14F-4D97-AF65-F5344CB8AC3E}">
        <p14:creationId xmlns:p14="http://schemas.microsoft.com/office/powerpoint/2010/main" val="368192939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ying on a bed with a green sheet covering her face&#10;&#10;Description automatically generated">
            <a:extLst>
              <a:ext uri="{FF2B5EF4-FFF2-40B4-BE49-F238E27FC236}">
                <a16:creationId xmlns:a16="http://schemas.microsoft.com/office/drawing/2014/main" id="{AD98B49C-614D-F5D2-F8F2-5FE810D22F6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216" r="18216"/>
          <a:stretch>
            <a:fillRect/>
          </a:stretch>
        </p:blipFill>
        <p:spPr/>
      </p:pic>
      <p:sp>
        <p:nvSpPr>
          <p:cNvPr id="3" name="Text Placeholder 2">
            <a:extLst>
              <a:ext uri="{FF2B5EF4-FFF2-40B4-BE49-F238E27FC236}">
                <a16:creationId xmlns:a16="http://schemas.microsoft.com/office/drawing/2014/main" id="{B9590FA2-1A37-71CA-D9A5-3333A55AC477}"/>
              </a:ext>
            </a:extLst>
          </p:cNvPr>
          <p:cNvSpPr>
            <a:spLocks noGrp="1"/>
          </p:cNvSpPr>
          <p:nvPr>
            <p:ph type="body" sz="quarter" idx="18"/>
          </p:nvPr>
        </p:nvSpPr>
        <p:spPr/>
        <p:txBody>
          <a:bodyPr>
            <a:normAutofit/>
          </a:bodyPr>
          <a:lstStyle/>
          <a:p>
            <a:pPr algn="ctr"/>
            <a:r>
              <a:rPr lang="en-US" dirty="0">
                <a:solidFill>
                  <a:schemeClr val="bg1"/>
                </a:solidFill>
              </a:rPr>
              <a:t>planned cesarean birth carries no advantage over planned vaginal birth</a:t>
            </a:r>
            <a:endParaRPr lang="en-US" dirty="0"/>
          </a:p>
        </p:txBody>
      </p:sp>
      <p:sp>
        <p:nvSpPr>
          <p:cNvPr id="6" name="Rectangle 5">
            <a:extLst>
              <a:ext uri="{FF2B5EF4-FFF2-40B4-BE49-F238E27FC236}">
                <a16:creationId xmlns:a16="http://schemas.microsoft.com/office/drawing/2014/main" id="{3BD5AFD3-B3DE-2EE9-8522-AFA39F7406B9}"/>
              </a:ext>
            </a:extLst>
          </p:cNvPr>
          <p:cNvSpPr/>
          <p:nvPr/>
        </p:nvSpPr>
        <p:spPr>
          <a:xfrm>
            <a:off x="182879" y="5955958"/>
            <a:ext cx="4166699" cy="646331"/>
          </a:xfrm>
          <a:prstGeom prst="rect">
            <a:avLst/>
          </a:prstGeom>
        </p:spPr>
        <p:txBody>
          <a:bodyPr wrap="square">
            <a:spAutoFit/>
          </a:bodyPr>
          <a:lstStyle/>
          <a:p>
            <a:pPr defTabSz="342886" eaLnBrk="0" fontAlgn="base" hangingPunct="0">
              <a:spcBef>
                <a:spcPct val="0"/>
              </a:spcBef>
              <a:spcAft>
                <a:spcPct val="0"/>
              </a:spcAft>
            </a:pPr>
            <a:r>
              <a:rPr lang="en-US" sz="1200" dirty="0" err="1">
                <a:solidFill>
                  <a:schemeClr val="bg1"/>
                </a:solidFill>
                <a:latin typeface="AdvOT0231c847"/>
              </a:rPr>
              <a:t>Ruys</a:t>
            </a:r>
            <a:r>
              <a:rPr lang="en-US" sz="1200" dirty="0">
                <a:solidFill>
                  <a:schemeClr val="bg1"/>
                </a:solidFill>
                <a:latin typeface="AdvOT0231c847"/>
              </a:rPr>
              <a:t> </a:t>
            </a:r>
            <a:r>
              <a:rPr lang="en-US" sz="1200" dirty="0">
                <a:solidFill>
                  <a:schemeClr val="bg1"/>
                </a:solidFill>
                <a:latin typeface="AdvOTbe4cb9cb"/>
              </a:rPr>
              <a:t>et al</a:t>
            </a:r>
            <a:r>
              <a:rPr lang="en-US" sz="1200" dirty="0">
                <a:solidFill>
                  <a:schemeClr val="bg1"/>
                </a:solidFill>
                <a:latin typeface="AdvOT0231c847"/>
              </a:rPr>
              <a:t>. </a:t>
            </a:r>
            <a:r>
              <a:rPr lang="en-US" sz="1200" dirty="0">
                <a:solidFill>
                  <a:schemeClr val="bg1"/>
                </a:solidFill>
                <a:latin typeface="Calibri" panose="020F0502020204030204" pitchFamily="34" charset="0"/>
              </a:rPr>
              <a:t>Is a planned caesarean section in women with cardiac disease beneficial? ROPAC investigators. Heart 2015;101:530–6. </a:t>
            </a:r>
          </a:p>
        </p:txBody>
      </p:sp>
    </p:spTree>
    <p:extLst>
      <p:ext uri="{BB962C8B-B14F-4D97-AF65-F5344CB8AC3E}">
        <p14:creationId xmlns:p14="http://schemas.microsoft.com/office/powerpoint/2010/main" val="36766486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8C49339-E9BD-83A4-DA92-089F17367F48}"/>
              </a:ext>
            </a:extLst>
          </p:cNvPr>
          <p:cNvSpPr>
            <a:spLocks noGrp="1"/>
          </p:cNvSpPr>
          <p:nvPr>
            <p:ph type="title"/>
          </p:nvPr>
        </p:nvSpPr>
        <p:spPr/>
        <p:txBody>
          <a:bodyPr anchor="ctr">
            <a:normAutofit/>
          </a:bodyPr>
          <a:lstStyle/>
          <a:p>
            <a:r>
              <a:rPr lang="en-US" dirty="0"/>
              <a:t>Why Vaginal Birth versus Cesarean?</a:t>
            </a:r>
          </a:p>
        </p:txBody>
      </p:sp>
      <p:graphicFrame>
        <p:nvGraphicFramePr>
          <p:cNvPr id="11" name="Content Placeholder 6">
            <a:extLst>
              <a:ext uri="{FF2B5EF4-FFF2-40B4-BE49-F238E27FC236}">
                <a16:creationId xmlns:a16="http://schemas.microsoft.com/office/drawing/2014/main" id="{77FF9352-5561-DE51-D351-4BD0BF7E8B5A}"/>
              </a:ext>
            </a:extLst>
          </p:cNvPr>
          <p:cNvGraphicFramePr>
            <a:graphicFrameLocks noGrp="1"/>
          </p:cNvGraphicFramePr>
          <p:nvPr>
            <p:ph idx="1"/>
            <p:extLst>
              <p:ext uri="{D42A27DB-BD31-4B8C-83A1-F6EECF244321}">
                <p14:modId xmlns:p14="http://schemas.microsoft.com/office/powerpoint/2010/main" val="1945638951"/>
              </p:ext>
            </p:extLst>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73F2B13D-085F-BB1A-8FD4-E8145FC33829}"/>
              </a:ext>
            </a:extLst>
          </p:cNvPr>
          <p:cNvSpPr>
            <a:spLocks noGrp="1"/>
          </p:cNvSpPr>
          <p:nvPr>
            <p:ph type="sldNum" sz="quarter" idx="4"/>
          </p:nvPr>
        </p:nvSpPr>
        <p:spPr/>
        <p:txBody>
          <a:bodyPr anchor="ctr">
            <a:normAutofit/>
          </a:bodyPr>
          <a:lstStyle/>
          <a:p>
            <a:pPr>
              <a:spcAft>
                <a:spcPts val="600"/>
              </a:spcAft>
            </a:pPr>
            <a:fld id="{01CD3B2E-BC1C-6C4D-9D91-A67B950EE325}" type="slidenum">
              <a:rPr lang="en-US" smtClean="0"/>
              <a:pPr>
                <a:spcAft>
                  <a:spcPts val="600"/>
                </a:spcAft>
              </a:pPr>
              <a:t>199</a:t>
            </a:fld>
            <a:endParaRPr lang="en-US"/>
          </a:p>
        </p:txBody>
      </p:sp>
      <p:sp>
        <p:nvSpPr>
          <p:cNvPr id="15" name="Text Placeholder 4">
            <a:extLst>
              <a:ext uri="{FF2B5EF4-FFF2-40B4-BE49-F238E27FC236}">
                <a16:creationId xmlns:a16="http://schemas.microsoft.com/office/drawing/2014/main" id="{B9484010-3EEF-5338-80F5-A1F74A451C3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8781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4A3F4A5-FA57-ACD8-18D2-6F5312196979}"/>
              </a:ext>
            </a:extLst>
          </p:cNvPr>
          <p:cNvSpPr>
            <a:spLocks noGrp="1"/>
          </p:cNvSpPr>
          <p:nvPr>
            <p:ph type="title"/>
          </p:nvPr>
        </p:nvSpPr>
        <p:spPr>
          <a:xfrm>
            <a:off x="432346" y="0"/>
            <a:ext cx="10515600" cy="781050"/>
          </a:xfrm>
        </p:spPr>
        <p:txBody>
          <a:bodyPr/>
          <a:lstStyle/>
          <a:p>
            <a:endParaRPr lang="en-US"/>
          </a:p>
        </p:txBody>
      </p:sp>
      <p:sp>
        <p:nvSpPr>
          <p:cNvPr id="3" name="Slide Number Placeholder 2">
            <a:extLst>
              <a:ext uri="{FF2B5EF4-FFF2-40B4-BE49-F238E27FC236}">
                <a16:creationId xmlns:a16="http://schemas.microsoft.com/office/drawing/2014/main" id="{F8081B9B-646B-90AA-1982-7214AC75C57C}"/>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2</a:t>
            </a:fld>
            <a:endParaRPr lang="en-US"/>
          </a:p>
        </p:txBody>
      </p:sp>
      <p:graphicFrame>
        <p:nvGraphicFramePr>
          <p:cNvPr id="6" name="Table 5">
            <a:extLst>
              <a:ext uri="{FF2B5EF4-FFF2-40B4-BE49-F238E27FC236}">
                <a16:creationId xmlns:a16="http://schemas.microsoft.com/office/drawing/2014/main" id="{5B96C144-7AA6-1A05-E68F-9F46FD4A7895}"/>
              </a:ext>
            </a:extLst>
          </p:cNvPr>
          <p:cNvGraphicFramePr>
            <a:graphicFrameLocks noGrp="1"/>
          </p:cNvGraphicFramePr>
          <p:nvPr>
            <p:extLst>
              <p:ext uri="{D42A27DB-BD31-4B8C-83A1-F6EECF244321}">
                <p14:modId xmlns:p14="http://schemas.microsoft.com/office/powerpoint/2010/main" val="2869520376"/>
              </p:ext>
            </p:extLst>
          </p:nvPr>
        </p:nvGraphicFramePr>
        <p:xfrm>
          <a:off x="568276" y="1015998"/>
          <a:ext cx="11163945" cy="5355504"/>
        </p:xfrm>
        <a:graphic>
          <a:graphicData uri="http://schemas.openxmlformats.org/drawingml/2006/table">
            <a:tbl>
              <a:tblPr firstRow="1" bandRow="1">
                <a:tableStyleId>{69012ECD-51FC-41F1-AA8D-1B2483CD663E}</a:tableStyleId>
              </a:tblPr>
              <a:tblGrid>
                <a:gridCol w="2317971">
                  <a:extLst>
                    <a:ext uri="{9D8B030D-6E8A-4147-A177-3AD203B41FA5}">
                      <a16:colId xmlns:a16="http://schemas.microsoft.com/office/drawing/2014/main" val="1537848497"/>
                    </a:ext>
                  </a:extLst>
                </a:gridCol>
                <a:gridCol w="8845974">
                  <a:extLst>
                    <a:ext uri="{9D8B030D-6E8A-4147-A177-3AD203B41FA5}">
                      <a16:colId xmlns:a16="http://schemas.microsoft.com/office/drawing/2014/main" val="3637388049"/>
                    </a:ext>
                  </a:extLst>
                </a:gridCol>
              </a:tblGrid>
              <a:tr h="437621">
                <a:tc>
                  <a:txBody>
                    <a:bodyPr/>
                    <a:lstStyle/>
                    <a:p>
                      <a:endParaRPr lang="en-US" sz="2100" dirty="0"/>
                    </a:p>
                  </a:txBody>
                  <a:tcPr marL="80533" marR="80533" marT="40266" marB="40266"/>
                </a:tc>
                <a:tc>
                  <a:txBody>
                    <a:bodyPr/>
                    <a:lstStyle/>
                    <a:p>
                      <a:r>
                        <a:rPr lang="en-US" sz="2400"/>
                        <a:t>Agenda</a:t>
                      </a:r>
                    </a:p>
                  </a:txBody>
                  <a:tcPr marL="80533" marR="80533" marT="40266" marB="40266"/>
                </a:tc>
                <a:extLst>
                  <a:ext uri="{0D108BD9-81ED-4DB2-BD59-A6C34878D82A}">
                    <a16:rowId xmlns:a16="http://schemas.microsoft.com/office/drawing/2014/main" val="3848909925"/>
                  </a:ext>
                </a:extLst>
              </a:tr>
              <a:tr h="437621">
                <a:tc>
                  <a:txBody>
                    <a:bodyPr/>
                    <a:lstStyle/>
                    <a:p>
                      <a:r>
                        <a:rPr lang="en-US" sz="2100" dirty="0"/>
                        <a:t>0800</a:t>
                      </a:r>
                    </a:p>
                  </a:txBody>
                  <a:tcPr marL="80533" marR="80533" marT="40266" marB="40266"/>
                </a:tc>
                <a:tc>
                  <a:txBody>
                    <a:bodyPr/>
                    <a:lstStyle/>
                    <a:p>
                      <a:r>
                        <a:rPr lang="en-US" sz="2400"/>
                        <a:t>Welcome</a:t>
                      </a:r>
                    </a:p>
                  </a:txBody>
                  <a:tcPr marL="80533" marR="80533" marT="40266" marB="40266"/>
                </a:tc>
                <a:extLst>
                  <a:ext uri="{0D108BD9-81ED-4DB2-BD59-A6C34878D82A}">
                    <a16:rowId xmlns:a16="http://schemas.microsoft.com/office/drawing/2014/main" val="3394131037"/>
                  </a:ext>
                </a:extLst>
              </a:tr>
              <a:tr h="437621">
                <a:tc>
                  <a:txBody>
                    <a:bodyPr/>
                    <a:lstStyle/>
                    <a:p>
                      <a:r>
                        <a:rPr lang="en-US" sz="2100"/>
                        <a:t>0815-1015</a:t>
                      </a:r>
                    </a:p>
                  </a:txBody>
                  <a:tcPr marL="80533" marR="80533" marT="40266" marB="4026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Key Concepts: Cardiac Output and Oxygen Transport</a:t>
                      </a:r>
                    </a:p>
                  </a:txBody>
                  <a:tcPr marL="80533" marR="80533" marT="40266" marB="40266"/>
                </a:tc>
                <a:extLst>
                  <a:ext uri="{0D108BD9-81ED-4DB2-BD59-A6C34878D82A}">
                    <a16:rowId xmlns:a16="http://schemas.microsoft.com/office/drawing/2014/main" val="4114751302"/>
                  </a:ext>
                </a:extLst>
              </a:tr>
              <a:tr h="437621">
                <a:tc>
                  <a:txBody>
                    <a:bodyPr/>
                    <a:lstStyle/>
                    <a:p>
                      <a:endParaRPr lang="en-US" sz="2100"/>
                    </a:p>
                  </a:txBody>
                  <a:tcPr marL="80533" marR="80533" marT="40266" marB="4026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Pulmonary Edema</a:t>
                      </a:r>
                    </a:p>
                  </a:txBody>
                  <a:tcPr marL="80533" marR="80533" marT="40266" marB="40266"/>
                </a:tc>
                <a:extLst>
                  <a:ext uri="{0D108BD9-81ED-4DB2-BD59-A6C34878D82A}">
                    <a16:rowId xmlns:a16="http://schemas.microsoft.com/office/drawing/2014/main" val="523043660"/>
                  </a:ext>
                </a:extLst>
              </a:tr>
              <a:tr h="437621">
                <a:tc>
                  <a:txBody>
                    <a:bodyPr/>
                    <a:lstStyle/>
                    <a:p>
                      <a:endParaRPr lang="en-US" sz="2100"/>
                    </a:p>
                  </a:txBody>
                  <a:tcPr marL="80533" marR="80533" marT="40266" marB="4026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Preeclampsia</a:t>
                      </a:r>
                    </a:p>
                  </a:txBody>
                  <a:tcPr marL="80533" marR="80533" marT="40266" marB="40266"/>
                </a:tc>
                <a:extLst>
                  <a:ext uri="{0D108BD9-81ED-4DB2-BD59-A6C34878D82A}">
                    <a16:rowId xmlns:a16="http://schemas.microsoft.com/office/drawing/2014/main" val="304040238"/>
                  </a:ext>
                </a:extLst>
              </a:tr>
              <a:tr h="437621">
                <a:tc>
                  <a:txBody>
                    <a:bodyPr/>
                    <a:lstStyle/>
                    <a:p>
                      <a:r>
                        <a:rPr lang="en-US" sz="2100"/>
                        <a:t>1015-1045</a:t>
                      </a:r>
                    </a:p>
                  </a:txBody>
                  <a:tcPr marL="80533" marR="80533" marT="40266" marB="40266">
                    <a:solidFill>
                      <a:schemeClr val="bg1">
                        <a:lumMod val="85000"/>
                      </a:schemeClr>
                    </a:solidFill>
                  </a:tcPr>
                </a:tc>
                <a:tc>
                  <a:txBody>
                    <a:bodyPr/>
                    <a:lstStyle/>
                    <a:p>
                      <a:r>
                        <a:rPr lang="en-US" sz="2400"/>
                        <a:t>BREAK</a:t>
                      </a:r>
                    </a:p>
                  </a:txBody>
                  <a:tcPr marL="80533" marR="80533" marT="40266" marB="40266">
                    <a:solidFill>
                      <a:schemeClr val="bg1">
                        <a:lumMod val="85000"/>
                      </a:schemeClr>
                    </a:solidFill>
                  </a:tcPr>
                </a:tc>
                <a:extLst>
                  <a:ext uri="{0D108BD9-81ED-4DB2-BD59-A6C34878D82A}">
                    <a16:rowId xmlns:a16="http://schemas.microsoft.com/office/drawing/2014/main" val="2870981465"/>
                  </a:ext>
                </a:extLst>
              </a:tr>
              <a:tr h="437621">
                <a:tc>
                  <a:txBody>
                    <a:bodyPr/>
                    <a:lstStyle/>
                    <a:p>
                      <a:r>
                        <a:rPr lang="en-US" sz="2100"/>
                        <a:t>1045-1145</a:t>
                      </a:r>
                    </a:p>
                  </a:txBody>
                  <a:tcPr marL="80533" marR="80533" marT="40266" marB="4026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Sepsis and Septic Shock</a:t>
                      </a:r>
                    </a:p>
                  </a:txBody>
                  <a:tcPr marL="80533" marR="80533" marT="40266" marB="40266"/>
                </a:tc>
                <a:extLst>
                  <a:ext uri="{0D108BD9-81ED-4DB2-BD59-A6C34878D82A}">
                    <a16:rowId xmlns:a16="http://schemas.microsoft.com/office/drawing/2014/main" val="799667764"/>
                  </a:ext>
                </a:extLst>
              </a:tr>
              <a:tr h="437621">
                <a:tc>
                  <a:txBody>
                    <a:bodyPr/>
                    <a:lstStyle/>
                    <a:p>
                      <a:r>
                        <a:rPr lang="en-US" sz="2100"/>
                        <a:t>1145-1245</a:t>
                      </a:r>
                    </a:p>
                  </a:txBody>
                  <a:tcPr marL="80533" marR="80533" marT="40266" marB="40266">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LUNCH</a:t>
                      </a:r>
                    </a:p>
                  </a:txBody>
                  <a:tcPr marL="80533" marR="80533" marT="40266" marB="40266">
                    <a:solidFill>
                      <a:schemeClr val="bg1">
                        <a:lumMod val="85000"/>
                      </a:schemeClr>
                    </a:solidFill>
                  </a:tcPr>
                </a:tc>
                <a:extLst>
                  <a:ext uri="{0D108BD9-81ED-4DB2-BD59-A6C34878D82A}">
                    <a16:rowId xmlns:a16="http://schemas.microsoft.com/office/drawing/2014/main" val="4285494387"/>
                  </a:ext>
                </a:extLst>
              </a:tr>
              <a:tr h="437621">
                <a:tc>
                  <a:txBody>
                    <a:bodyPr/>
                    <a:lstStyle/>
                    <a:p>
                      <a:r>
                        <a:rPr lang="en-US" sz="2100"/>
                        <a:t>1245-1445</a:t>
                      </a:r>
                    </a:p>
                  </a:txBody>
                  <a:tcPr marL="80533" marR="80533" marT="40266" marB="40266"/>
                </a:tc>
                <a:tc>
                  <a:txBody>
                    <a:bodyPr/>
                    <a:lstStyle/>
                    <a:p>
                      <a:r>
                        <a:rPr lang="en-US" sz="2400"/>
                        <a:t>Hemorrhage and DIC</a:t>
                      </a:r>
                    </a:p>
                  </a:txBody>
                  <a:tcPr marL="80533" marR="80533" marT="40266" marB="40266"/>
                </a:tc>
                <a:extLst>
                  <a:ext uri="{0D108BD9-81ED-4DB2-BD59-A6C34878D82A}">
                    <a16:rowId xmlns:a16="http://schemas.microsoft.com/office/drawing/2014/main" val="2995619066"/>
                  </a:ext>
                </a:extLst>
              </a:tr>
              <a:tr h="437621">
                <a:tc>
                  <a:txBody>
                    <a:bodyPr/>
                    <a:lstStyle/>
                    <a:p>
                      <a:endParaRPr lang="en-US" sz="2100"/>
                    </a:p>
                  </a:txBody>
                  <a:tcPr marL="80533" marR="80533" marT="40266" marB="40266"/>
                </a:tc>
                <a:tc>
                  <a:txBody>
                    <a:bodyPr/>
                    <a:lstStyle/>
                    <a:p>
                      <a:r>
                        <a:rPr lang="en-US" sz="2400"/>
                        <a:t>Cardiac Disease</a:t>
                      </a:r>
                    </a:p>
                  </a:txBody>
                  <a:tcPr marL="80533" marR="80533" marT="40266" marB="40266"/>
                </a:tc>
                <a:extLst>
                  <a:ext uri="{0D108BD9-81ED-4DB2-BD59-A6C34878D82A}">
                    <a16:rowId xmlns:a16="http://schemas.microsoft.com/office/drawing/2014/main" val="1819112446"/>
                  </a:ext>
                </a:extLst>
              </a:tr>
              <a:tr h="437621">
                <a:tc>
                  <a:txBody>
                    <a:bodyPr/>
                    <a:lstStyle/>
                    <a:p>
                      <a:r>
                        <a:rPr lang="en-US" sz="2100"/>
                        <a:t>1430-1445</a:t>
                      </a:r>
                    </a:p>
                  </a:txBody>
                  <a:tcPr marL="80533" marR="80533" marT="40266" marB="40266"/>
                </a:tc>
                <a:tc>
                  <a:txBody>
                    <a:bodyPr/>
                    <a:lstStyle/>
                    <a:p>
                      <a:r>
                        <a:rPr lang="en-US" sz="2400"/>
                        <a:t>Break</a:t>
                      </a:r>
                    </a:p>
                  </a:txBody>
                  <a:tcPr marL="80533" marR="80533" marT="40266" marB="40266"/>
                </a:tc>
                <a:extLst>
                  <a:ext uri="{0D108BD9-81ED-4DB2-BD59-A6C34878D82A}">
                    <a16:rowId xmlns:a16="http://schemas.microsoft.com/office/drawing/2014/main" val="1683698377"/>
                  </a:ext>
                </a:extLst>
              </a:tr>
              <a:tr h="437621">
                <a:tc>
                  <a:txBody>
                    <a:bodyPr/>
                    <a:lstStyle/>
                    <a:p>
                      <a:r>
                        <a:rPr lang="en-US" sz="2100"/>
                        <a:t>1445-1600</a:t>
                      </a:r>
                    </a:p>
                  </a:txBody>
                  <a:tcPr marL="80533" marR="80533" marT="40266" marB="40266"/>
                </a:tc>
                <a:tc>
                  <a:txBody>
                    <a:bodyPr/>
                    <a:lstStyle/>
                    <a:p>
                      <a:r>
                        <a:rPr lang="en-US" sz="2400" dirty="0"/>
                        <a:t>Case Studies</a:t>
                      </a:r>
                    </a:p>
                  </a:txBody>
                  <a:tcPr marL="80533" marR="80533" marT="40266" marB="40266"/>
                </a:tc>
                <a:extLst>
                  <a:ext uri="{0D108BD9-81ED-4DB2-BD59-A6C34878D82A}">
                    <a16:rowId xmlns:a16="http://schemas.microsoft.com/office/drawing/2014/main" val="3712047854"/>
                  </a:ext>
                </a:extLst>
              </a:tr>
            </a:tbl>
          </a:graphicData>
        </a:graphic>
      </p:graphicFrame>
    </p:spTree>
    <p:extLst>
      <p:ext uri="{BB962C8B-B14F-4D97-AF65-F5344CB8AC3E}">
        <p14:creationId xmlns:p14="http://schemas.microsoft.com/office/powerpoint/2010/main" val="616109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86DA8-AFCA-1EB9-B813-7DB5A59A67A1}"/>
              </a:ext>
            </a:extLst>
          </p:cNvPr>
          <p:cNvSpPr>
            <a:spLocks noGrp="1"/>
          </p:cNvSpPr>
          <p:nvPr>
            <p:ph type="title"/>
          </p:nvPr>
        </p:nvSpPr>
        <p:spPr/>
        <p:txBody>
          <a:bodyPr/>
          <a:lstStyle/>
          <a:p>
            <a:r>
              <a:rPr lang="en-US" dirty="0"/>
              <a:t>Oxygen Consumption</a:t>
            </a:r>
          </a:p>
        </p:txBody>
      </p:sp>
      <p:graphicFrame>
        <p:nvGraphicFramePr>
          <p:cNvPr id="6" name="Content Placeholder 5">
            <a:extLst>
              <a:ext uri="{FF2B5EF4-FFF2-40B4-BE49-F238E27FC236}">
                <a16:creationId xmlns:a16="http://schemas.microsoft.com/office/drawing/2014/main" id="{CEF2000E-B6CC-3754-9515-2EE247E62565}"/>
              </a:ext>
            </a:extLst>
          </p:cNvPr>
          <p:cNvGraphicFramePr>
            <a:graphicFrameLocks noGrp="1"/>
          </p:cNvGraphicFramePr>
          <p:nvPr>
            <p:ph idx="1"/>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CAE8F25-B9F6-2857-AAA2-E450B3F813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5" name="Text Placeholder 4">
            <a:extLst>
              <a:ext uri="{FF2B5EF4-FFF2-40B4-BE49-F238E27FC236}">
                <a16:creationId xmlns:a16="http://schemas.microsoft.com/office/drawing/2014/main" id="{E0A725F9-B91E-E481-844A-6327BC773432}"/>
              </a:ext>
            </a:extLst>
          </p:cNvPr>
          <p:cNvSpPr>
            <a:spLocks noGrp="1"/>
          </p:cNvSpPr>
          <p:nvPr>
            <p:ph type="body" sz="quarter" idx="10"/>
          </p:nvPr>
        </p:nvSpPr>
        <p:spPr/>
        <p:txBody>
          <a:bodyPr/>
          <a:lstStyle/>
          <a:p>
            <a:endParaRPr lang="en-US"/>
          </a:p>
        </p:txBody>
      </p:sp>
      <p:sp>
        <p:nvSpPr>
          <p:cNvPr id="7" name="TextBox 6">
            <a:extLst>
              <a:ext uri="{FF2B5EF4-FFF2-40B4-BE49-F238E27FC236}">
                <a16:creationId xmlns:a16="http://schemas.microsoft.com/office/drawing/2014/main" id="{192C8A37-AB63-A191-A353-EDEABFEDAF7D}"/>
              </a:ext>
            </a:extLst>
          </p:cNvPr>
          <p:cNvSpPr txBox="1"/>
          <p:nvPr/>
        </p:nvSpPr>
        <p:spPr>
          <a:xfrm>
            <a:off x="6783859" y="1198605"/>
            <a:ext cx="523926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Stress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Sepsis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Medications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Hyperthermia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Hyperthyroidism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quitecta"/>
              <a:ea typeface="+mn-ea"/>
              <a:cs typeface="+mn-cs"/>
            </a:endParaRPr>
          </a:p>
        </p:txBody>
      </p:sp>
      <p:sp>
        <p:nvSpPr>
          <p:cNvPr id="8" name="TextBox 7">
            <a:extLst>
              <a:ext uri="{FF2B5EF4-FFF2-40B4-BE49-F238E27FC236}">
                <a16:creationId xmlns:a16="http://schemas.microsoft.com/office/drawing/2014/main" id="{7B7FA225-0496-AC0F-C7C4-AB5C5DC6AA77}"/>
              </a:ext>
            </a:extLst>
          </p:cNvPr>
          <p:cNvSpPr txBox="1"/>
          <p:nvPr/>
        </p:nvSpPr>
        <p:spPr>
          <a:xfrm>
            <a:off x="9144001" y="1309816"/>
            <a:ext cx="2693773" cy="1809726"/>
          </a:xfrm>
          <a:prstGeom prst="rect">
            <a:avLst/>
          </a:prstGeom>
          <a:noFill/>
        </p:spPr>
        <p:txBody>
          <a:bodyPr wrap="square" rtlCol="0">
            <a:sp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Pregnancy	</a:t>
            </a:r>
          </a:p>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Labor	</a:t>
            </a:r>
          </a:p>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Exercise</a:t>
            </a:r>
          </a:p>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Pain</a:t>
            </a:r>
          </a:p>
        </p:txBody>
      </p:sp>
    </p:spTree>
    <p:extLst>
      <p:ext uri="{BB962C8B-B14F-4D97-AF65-F5344CB8AC3E}">
        <p14:creationId xmlns:p14="http://schemas.microsoft.com/office/powerpoint/2010/main" val="110785893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E2742C-0F62-FF22-5184-E772659C62E5}"/>
              </a:ext>
            </a:extLst>
          </p:cNvPr>
          <p:cNvSpPr>
            <a:spLocks noGrp="1"/>
          </p:cNvSpPr>
          <p:nvPr>
            <p:ph type="title"/>
          </p:nvPr>
        </p:nvSpPr>
        <p:spPr/>
        <p:txBody>
          <a:bodyPr/>
          <a:lstStyle/>
          <a:p>
            <a:r>
              <a:rPr lang="en-US" dirty="0"/>
              <a:t>Cardiac: Pain Management</a:t>
            </a:r>
          </a:p>
        </p:txBody>
      </p:sp>
      <p:sp>
        <p:nvSpPr>
          <p:cNvPr id="4" name="Slide Number Placeholder 3">
            <a:extLst>
              <a:ext uri="{FF2B5EF4-FFF2-40B4-BE49-F238E27FC236}">
                <a16:creationId xmlns:a16="http://schemas.microsoft.com/office/drawing/2014/main" id="{44E42794-797B-DBA0-792B-6A160B8C622C}"/>
              </a:ext>
            </a:extLst>
          </p:cNvPr>
          <p:cNvSpPr>
            <a:spLocks noGrp="1"/>
          </p:cNvSpPr>
          <p:nvPr>
            <p:ph type="sldNum" sz="quarter" idx="4"/>
          </p:nvPr>
        </p:nvSpPr>
        <p:spPr/>
        <p:txBody>
          <a:bodyPr/>
          <a:lstStyle/>
          <a:p>
            <a:fld id="{25B85020-351D-1C41-AD7A-24B3A586DC13}" type="slidenum">
              <a:rPr lang="en-US" smtClean="0"/>
              <a:t>200</a:t>
            </a:fld>
            <a:endParaRPr lang="en-US"/>
          </a:p>
        </p:txBody>
      </p:sp>
      <p:sp>
        <p:nvSpPr>
          <p:cNvPr id="7" name="Freeform 2">
            <a:extLst>
              <a:ext uri="{FF2B5EF4-FFF2-40B4-BE49-F238E27FC236}">
                <a16:creationId xmlns:a16="http://schemas.microsoft.com/office/drawing/2014/main" id="{BCD39487-51FF-AD90-2404-B80C4A7CC14A}"/>
              </a:ext>
            </a:extLst>
          </p:cNvPr>
          <p:cNvSpPr/>
          <p:nvPr/>
        </p:nvSpPr>
        <p:spPr>
          <a:xfrm>
            <a:off x="1586346" y="955156"/>
            <a:ext cx="9220200" cy="5614555"/>
          </a:xfrm>
          <a:custGeom>
            <a:avLst/>
            <a:gdLst/>
            <a:ahLst/>
            <a:cxnLst/>
            <a:rect l="l" t="t" r="r" b="b"/>
            <a:pathLst>
              <a:path w="12344400" h="8229600">
                <a:moveTo>
                  <a:pt x="0" y="0"/>
                </a:moveTo>
                <a:lnTo>
                  <a:pt x="12344400" y="0"/>
                </a:lnTo>
                <a:lnTo>
                  <a:pt x="12344400"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02002698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05E7-EFC3-D3DF-F24E-BB4AAE532514}"/>
              </a:ext>
            </a:extLst>
          </p:cNvPr>
          <p:cNvSpPr>
            <a:spLocks noGrp="1"/>
          </p:cNvSpPr>
          <p:nvPr>
            <p:ph type="title"/>
          </p:nvPr>
        </p:nvSpPr>
        <p:spPr/>
        <p:txBody>
          <a:bodyPr/>
          <a:lstStyle/>
          <a:p>
            <a:r>
              <a:rPr lang="en-US" dirty="0"/>
              <a:t>Cardiac Disease: 2</a:t>
            </a:r>
            <a:r>
              <a:rPr lang="en-US" baseline="30000" dirty="0"/>
              <a:t>nd</a:t>
            </a:r>
            <a:r>
              <a:rPr lang="en-US" dirty="0"/>
              <a:t> Stage Labor Management</a:t>
            </a:r>
          </a:p>
        </p:txBody>
      </p:sp>
      <p:sp>
        <p:nvSpPr>
          <p:cNvPr id="3" name="Content Placeholder 2">
            <a:extLst>
              <a:ext uri="{FF2B5EF4-FFF2-40B4-BE49-F238E27FC236}">
                <a16:creationId xmlns:a16="http://schemas.microsoft.com/office/drawing/2014/main" id="{05D2CBAE-86B6-83EA-FD3C-54D40B6454E4}"/>
              </a:ext>
            </a:extLst>
          </p:cNvPr>
          <p:cNvSpPr>
            <a:spLocks noGrp="1"/>
          </p:cNvSpPr>
          <p:nvPr>
            <p:ph idx="1"/>
          </p:nvPr>
        </p:nvSpPr>
        <p:spPr/>
        <p:txBody>
          <a:bodyPr>
            <a:normAutofit/>
          </a:bodyPr>
          <a:lstStyle/>
          <a:p>
            <a:r>
              <a:rPr lang="en-US" sz="3200" dirty="0"/>
              <a:t>Some cardiac lesions may not tolerate Valsalva-associated decrease in preload and increase in afterload followed by overshoot in cardiac output:</a:t>
            </a:r>
          </a:p>
          <a:p>
            <a:pPr lvl="1"/>
            <a:r>
              <a:rPr lang="en-US" sz="3200" dirty="0"/>
              <a:t>pulmonary hypertension</a:t>
            </a:r>
          </a:p>
          <a:p>
            <a:pPr lvl="1"/>
            <a:r>
              <a:rPr lang="en-US" sz="3200" dirty="0"/>
              <a:t>fixed stenotic lesions</a:t>
            </a:r>
          </a:p>
          <a:p>
            <a:pPr lvl="1"/>
            <a:r>
              <a:rPr lang="en-US" sz="3200" dirty="0"/>
              <a:t>ventricular dysfunction single ventricles</a:t>
            </a:r>
          </a:p>
          <a:p>
            <a:pPr lvl="1"/>
            <a:r>
              <a:rPr lang="en-US" sz="3200" dirty="0"/>
              <a:t>moderate degrees of aortic dilation</a:t>
            </a:r>
            <a:endParaRPr lang="en-US" sz="1600" dirty="0"/>
          </a:p>
          <a:p>
            <a:pPr marL="0" indent="0">
              <a:buNone/>
            </a:pPr>
            <a:endParaRPr lang="en-US" sz="1600" dirty="0"/>
          </a:p>
        </p:txBody>
      </p:sp>
      <p:sp>
        <p:nvSpPr>
          <p:cNvPr id="6" name="Text Placeholder 5">
            <a:extLst>
              <a:ext uri="{FF2B5EF4-FFF2-40B4-BE49-F238E27FC236}">
                <a16:creationId xmlns:a16="http://schemas.microsoft.com/office/drawing/2014/main" id="{8A567180-A026-26F7-051D-F872DD22AA0C}"/>
              </a:ext>
            </a:extLst>
          </p:cNvPr>
          <p:cNvSpPr>
            <a:spLocks noGrp="1"/>
          </p:cNvSpPr>
          <p:nvPr>
            <p:ph type="body" sz="quarter" idx="10"/>
          </p:nvPr>
        </p:nvSpPr>
        <p:spPr/>
        <p:txBody>
          <a:bodyPr>
            <a:normAutofit/>
          </a:bodyPr>
          <a:lstStyle/>
          <a:p>
            <a:endParaRPr lang="en-US" sz="1200" dirty="0"/>
          </a:p>
          <a:p>
            <a:endParaRPr lang="en-US" sz="1100" dirty="0"/>
          </a:p>
          <a:p>
            <a:endParaRPr lang="en-US" sz="1400" dirty="0"/>
          </a:p>
          <a:p>
            <a:endParaRPr lang="en-US" dirty="0"/>
          </a:p>
        </p:txBody>
      </p:sp>
      <p:sp>
        <p:nvSpPr>
          <p:cNvPr id="9" name="TextBox 8">
            <a:extLst>
              <a:ext uri="{FF2B5EF4-FFF2-40B4-BE49-F238E27FC236}">
                <a16:creationId xmlns:a16="http://schemas.microsoft.com/office/drawing/2014/main" id="{5713CCCE-8D6C-A5BF-CA92-D531E52C558E}"/>
              </a:ext>
            </a:extLst>
          </p:cNvPr>
          <p:cNvSpPr txBox="1"/>
          <p:nvPr/>
        </p:nvSpPr>
        <p:spPr>
          <a:xfrm>
            <a:off x="255774" y="6370128"/>
            <a:ext cx="11572875" cy="276999"/>
          </a:xfrm>
          <a:prstGeom prst="rect">
            <a:avLst/>
          </a:prstGeom>
          <a:noFill/>
        </p:spPr>
        <p:txBody>
          <a:bodyPr wrap="square">
            <a:spAutoFit/>
          </a:bodyPr>
          <a:lstStyle/>
          <a:p>
            <a:r>
              <a:rPr lang="en-US" sz="1200" dirty="0"/>
              <a:t>Arendt and Lindley. Obstetric anesthesia management of the patient with cardiac disease. Int J </a:t>
            </a:r>
            <a:r>
              <a:rPr lang="en-US" sz="1200" dirty="0" err="1"/>
              <a:t>Obstet</a:t>
            </a:r>
            <a:r>
              <a:rPr lang="en-US" sz="1200" dirty="0"/>
              <a:t> Anesthesia (2019) 37,73–85 </a:t>
            </a:r>
          </a:p>
        </p:txBody>
      </p:sp>
    </p:spTree>
    <p:extLst>
      <p:ext uri="{BB962C8B-B14F-4D97-AF65-F5344CB8AC3E}">
        <p14:creationId xmlns:p14="http://schemas.microsoft.com/office/powerpoint/2010/main" val="4160549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D7D6FB-B88A-4E80-7C1F-70E3A2200A8B}"/>
              </a:ext>
            </a:extLst>
          </p:cNvPr>
          <p:cNvSpPr>
            <a:spLocks noGrp="1"/>
          </p:cNvSpPr>
          <p:nvPr>
            <p:ph type="title"/>
          </p:nvPr>
        </p:nvSpPr>
        <p:spPr/>
        <p:txBody>
          <a:bodyPr/>
          <a:lstStyle/>
          <a:p>
            <a:r>
              <a:rPr lang="en-US" dirty="0"/>
              <a:t>Cardiac Disease: 2</a:t>
            </a:r>
            <a:r>
              <a:rPr lang="en-US" baseline="30000" dirty="0"/>
              <a:t>nd</a:t>
            </a:r>
            <a:r>
              <a:rPr lang="en-US" dirty="0"/>
              <a:t> Stage Labor Management</a:t>
            </a:r>
          </a:p>
        </p:txBody>
      </p:sp>
      <p:sp>
        <p:nvSpPr>
          <p:cNvPr id="7" name="Content Placeholder 6">
            <a:extLst>
              <a:ext uri="{FF2B5EF4-FFF2-40B4-BE49-F238E27FC236}">
                <a16:creationId xmlns:a16="http://schemas.microsoft.com/office/drawing/2014/main" id="{DFACBB45-CEAB-E57C-427A-CC06E880BCEE}"/>
              </a:ext>
            </a:extLst>
          </p:cNvPr>
          <p:cNvSpPr>
            <a:spLocks noGrp="1"/>
          </p:cNvSpPr>
          <p:nvPr>
            <p:ph idx="1"/>
          </p:nvPr>
        </p:nvSpPr>
        <p:spPr/>
        <p:txBody>
          <a:bodyPr/>
          <a:lstStyle/>
          <a:p>
            <a:r>
              <a:rPr lang="en-US" sz="3600" dirty="0"/>
              <a:t>For subset of patients unable to tolerate prolonged Valsalva efforts</a:t>
            </a:r>
          </a:p>
          <a:p>
            <a:pPr marL="800100" lvl="1" indent="-342900"/>
            <a:r>
              <a:rPr lang="en-US" sz="3600" dirty="0">
                <a:solidFill>
                  <a:schemeClr val="tx1"/>
                </a:solidFill>
              </a:rPr>
              <a:t>Early epidural with dense analgesic block</a:t>
            </a:r>
          </a:p>
          <a:p>
            <a:pPr marL="1181085" lvl="3" indent="-342900"/>
            <a:r>
              <a:rPr lang="en-US" sz="3600" dirty="0"/>
              <a:t>M</a:t>
            </a:r>
            <a:r>
              <a:rPr lang="en-US" sz="3600" dirty="0">
                <a:solidFill>
                  <a:schemeClr val="tx1"/>
                </a:solidFill>
              </a:rPr>
              <a:t>inimizes urge to push</a:t>
            </a:r>
          </a:p>
          <a:p>
            <a:pPr marL="1181085" lvl="3" indent="-342900"/>
            <a:r>
              <a:rPr lang="en-US" sz="3600" dirty="0">
                <a:solidFill>
                  <a:schemeClr val="tx1"/>
                </a:solidFill>
              </a:rPr>
              <a:t>If emergent cesarean birth required, may avoid need for rapid induction of general anesthesia</a:t>
            </a:r>
          </a:p>
          <a:p>
            <a:pPr marL="800100" lvl="1" indent="-342900"/>
            <a:r>
              <a:rPr lang="en-US" sz="3600" dirty="0">
                <a:solidFill>
                  <a:schemeClr val="tx1"/>
                </a:solidFill>
              </a:rPr>
              <a:t>Allow uterine contractions to </a:t>
            </a:r>
            <a:r>
              <a:rPr lang="en-US" sz="3600" dirty="0"/>
              <a:t>advance station</a:t>
            </a:r>
          </a:p>
          <a:p>
            <a:pPr marL="800100" lvl="1" indent="-342900"/>
            <a:r>
              <a:rPr lang="en-US" sz="3600" dirty="0">
                <a:solidFill>
                  <a:schemeClr val="tx1"/>
                </a:solidFill>
              </a:rPr>
              <a:t>Consider assistance with vacuum or forceps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98D6B262-55AD-CD83-9EFC-5E40AA77F39F}"/>
              </a:ext>
            </a:extLst>
          </p:cNvPr>
          <p:cNvSpPr>
            <a:spLocks noGrp="1"/>
          </p:cNvSpPr>
          <p:nvPr>
            <p:ph type="sldNum" sz="quarter" idx="4"/>
          </p:nvPr>
        </p:nvSpPr>
        <p:spPr/>
        <p:txBody>
          <a:bodyPr/>
          <a:lstStyle/>
          <a:p>
            <a:fld id="{01CD3B2E-BC1C-6C4D-9D91-A67B950EE325}" type="slidenum">
              <a:rPr lang="en-US" smtClean="0"/>
              <a:pPr/>
              <a:t>202</a:t>
            </a:fld>
            <a:endParaRPr lang="en-US"/>
          </a:p>
        </p:txBody>
      </p:sp>
      <p:sp>
        <p:nvSpPr>
          <p:cNvPr id="12" name="TextBox 11">
            <a:extLst>
              <a:ext uri="{FF2B5EF4-FFF2-40B4-BE49-F238E27FC236}">
                <a16:creationId xmlns:a16="http://schemas.microsoft.com/office/drawing/2014/main" id="{A88489CA-6D92-2969-6133-436D6D967A5D}"/>
              </a:ext>
            </a:extLst>
          </p:cNvPr>
          <p:cNvSpPr txBox="1"/>
          <p:nvPr/>
        </p:nvSpPr>
        <p:spPr>
          <a:xfrm>
            <a:off x="238708" y="6375201"/>
            <a:ext cx="9322594" cy="276999"/>
          </a:xfrm>
          <a:prstGeom prst="rect">
            <a:avLst/>
          </a:prstGeom>
          <a:noFill/>
        </p:spPr>
        <p:txBody>
          <a:bodyPr wrap="square">
            <a:spAutoFit/>
          </a:bodyPr>
          <a:lstStyle/>
          <a:p>
            <a:r>
              <a:rPr lang="en-US" sz="1200" dirty="0"/>
              <a:t>Arendt and Lindley. Obstetric anesthesia management of the patient with cardiac disease. Int J </a:t>
            </a:r>
            <a:r>
              <a:rPr lang="en-US" sz="1200" dirty="0" err="1"/>
              <a:t>Obstet</a:t>
            </a:r>
            <a:r>
              <a:rPr lang="en-US" sz="1200" dirty="0"/>
              <a:t> Anesthesia (2019) 37,73–85 </a:t>
            </a:r>
          </a:p>
        </p:txBody>
      </p:sp>
    </p:spTree>
    <p:extLst>
      <p:ext uri="{BB962C8B-B14F-4D97-AF65-F5344CB8AC3E}">
        <p14:creationId xmlns:p14="http://schemas.microsoft.com/office/powerpoint/2010/main" val="157325423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0B6A21-3AAB-8E62-7623-B9304980CEB9}"/>
              </a:ext>
            </a:extLst>
          </p:cNvPr>
          <p:cNvSpPr>
            <a:spLocks noGrp="1"/>
          </p:cNvSpPr>
          <p:nvPr>
            <p:ph type="title"/>
          </p:nvPr>
        </p:nvSpPr>
        <p:spPr/>
        <p:txBody>
          <a:bodyPr/>
          <a:lstStyle/>
          <a:p>
            <a:r>
              <a:rPr lang="en-US" dirty="0"/>
              <a:t>Cardiac Disease: Immediate Postpartum</a:t>
            </a:r>
          </a:p>
        </p:txBody>
      </p:sp>
      <p:sp>
        <p:nvSpPr>
          <p:cNvPr id="7" name="Content Placeholder 6">
            <a:extLst>
              <a:ext uri="{FF2B5EF4-FFF2-40B4-BE49-F238E27FC236}">
                <a16:creationId xmlns:a16="http://schemas.microsoft.com/office/drawing/2014/main" id="{97473F83-7059-0408-29BD-649D2732F9B6}"/>
              </a:ext>
            </a:extLst>
          </p:cNvPr>
          <p:cNvSpPr>
            <a:spLocks noGrp="1"/>
          </p:cNvSpPr>
          <p:nvPr>
            <p:ph idx="1"/>
          </p:nvPr>
        </p:nvSpPr>
        <p:spPr>
          <a:xfrm>
            <a:off x="432346" y="1015998"/>
            <a:ext cx="5807529" cy="5251451"/>
          </a:xfrm>
        </p:spPr>
        <p:txBody>
          <a:bodyPr>
            <a:normAutofit lnSpcReduction="10000"/>
          </a:bodyPr>
          <a:lstStyle/>
          <a:p>
            <a:r>
              <a:rPr lang="en-US" sz="3600" dirty="0">
                <a:solidFill>
                  <a:schemeClr val="tx1"/>
                </a:solidFill>
              </a:rPr>
              <a:t>Anticipate autotransfusion with delivery of placenta</a:t>
            </a:r>
          </a:p>
          <a:p>
            <a:pPr marL="666735" lvl="2" indent="-285750"/>
            <a:r>
              <a:rPr lang="en-US" sz="3600" dirty="0"/>
              <a:t>May cause cardiogenic pulmonary edema in patients with left side lesions or disease that decreases contractility</a:t>
            </a:r>
          </a:p>
          <a:p>
            <a:pPr marL="666735" lvl="2" indent="-285750"/>
            <a:endParaRPr lang="en-US" sz="3600" dirty="0"/>
          </a:p>
          <a:p>
            <a:pPr marL="285750" lvl="1" indent="-285750"/>
            <a:r>
              <a:rPr lang="en-US" sz="3600" dirty="0"/>
              <a:t>Prevent and/or aggressively manage postpartum hemorrhage</a:t>
            </a:r>
            <a:endParaRPr lang="en-US" sz="2800" dirty="0"/>
          </a:p>
        </p:txBody>
      </p:sp>
      <p:sp>
        <p:nvSpPr>
          <p:cNvPr id="5" name="Slide Number Placeholder 4">
            <a:extLst>
              <a:ext uri="{FF2B5EF4-FFF2-40B4-BE49-F238E27FC236}">
                <a16:creationId xmlns:a16="http://schemas.microsoft.com/office/drawing/2014/main" id="{B0406E68-B6DC-011D-7AE0-1BC7294B3C4B}"/>
              </a:ext>
            </a:extLst>
          </p:cNvPr>
          <p:cNvSpPr>
            <a:spLocks noGrp="1"/>
          </p:cNvSpPr>
          <p:nvPr>
            <p:ph type="sldNum" sz="quarter" idx="4"/>
          </p:nvPr>
        </p:nvSpPr>
        <p:spPr/>
        <p:txBody>
          <a:bodyPr/>
          <a:lstStyle/>
          <a:p>
            <a:fld id="{01CD3B2E-BC1C-6C4D-9D91-A67B950EE325}" type="slidenum">
              <a:rPr lang="en-US" smtClean="0"/>
              <a:pPr/>
              <a:t>203</a:t>
            </a:fld>
            <a:endParaRPr lang="en-US"/>
          </a:p>
        </p:txBody>
      </p:sp>
      <p:sp>
        <p:nvSpPr>
          <p:cNvPr id="2" name="Freeform 2">
            <a:extLst>
              <a:ext uri="{FF2B5EF4-FFF2-40B4-BE49-F238E27FC236}">
                <a16:creationId xmlns:a16="http://schemas.microsoft.com/office/drawing/2014/main" id="{9DA293CD-E844-D7E7-B635-564992ABDC22}"/>
              </a:ext>
            </a:extLst>
          </p:cNvPr>
          <p:cNvSpPr/>
          <p:nvPr/>
        </p:nvSpPr>
        <p:spPr>
          <a:xfrm>
            <a:off x="6384471" y="1815009"/>
            <a:ext cx="5807529" cy="3653428"/>
          </a:xfrm>
          <a:custGeom>
            <a:avLst/>
            <a:gdLst/>
            <a:ahLst/>
            <a:cxnLst/>
            <a:rect l="l" t="t" r="r" b="b"/>
            <a:pathLst>
              <a:path w="13123615" h="8229600">
                <a:moveTo>
                  <a:pt x="0" y="0"/>
                </a:moveTo>
                <a:lnTo>
                  <a:pt x="13123614" y="0"/>
                </a:lnTo>
                <a:lnTo>
                  <a:pt x="13123614"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53591224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8EEA6-1D43-32D1-1959-9A56F10EC8C8}"/>
              </a:ext>
            </a:extLst>
          </p:cNvPr>
          <p:cNvSpPr>
            <a:spLocks noGrp="1"/>
          </p:cNvSpPr>
          <p:nvPr>
            <p:ph type="sldNum" sz="quarter" idx="4294967295"/>
          </p:nvPr>
        </p:nvSpPr>
        <p:spPr>
          <a:xfrm>
            <a:off x="10334625" y="4302125"/>
            <a:ext cx="1857375" cy="185738"/>
          </a:xfrm>
        </p:spPr>
        <p:txBody>
          <a:bodyPr/>
          <a:lstStyle/>
          <a:p>
            <a:pPr defTabSz="612648">
              <a:spcAft>
                <a:spcPts val="600"/>
              </a:spcAft>
            </a:pPr>
            <a:fld id="{3E654F6E-038B-482B-9D7F-8B6B51C6EA5F}" type="slidenum">
              <a:rPr lang="en-US" sz="804" kern="1200">
                <a:solidFill>
                  <a:schemeClr val="tx1">
                    <a:tint val="75000"/>
                  </a:schemeClr>
                </a:solidFill>
                <a:latin typeface="+mn-lt"/>
                <a:ea typeface="+mn-ea"/>
                <a:cs typeface="+mn-cs"/>
              </a:rPr>
              <a:pPr defTabSz="612648">
                <a:spcAft>
                  <a:spcPts val="600"/>
                </a:spcAft>
              </a:pPr>
              <a:t>204</a:t>
            </a:fld>
            <a:endParaRPr lang="en-US"/>
          </a:p>
        </p:txBody>
      </p:sp>
      <p:sp>
        <p:nvSpPr>
          <p:cNvPr id="9" name="Freeform 2">
            <a:extLst>
              <a:ext uri="{FF2B5EF4-FFF2-40B4-BE49-F238E27FC236}">
                <a16:creationId xmlns:a16="http://schemas.microsoft.com/office/drawing/2014/main" id="{16D6D2E5-C78B-8AE7-2217-5ADDD426095E}"/>
              </a:ext>
            </a:extLst>
          </p:cNvPr>
          <p:cNvSpPr/>
          <p:nvPr/>
        </p:nvSpPr>
        <p:spPr>
          <a:xfrm>
            <a:off x="2277338" y="643466"/>
            <a:ext cx="3715206" cy="5571067"/>
          </a:xfrm>
          <a:custGeom>
            <a:avLst/>
            <a:gdLst/>
            <a:ahLst/>
            <a:cxnLst/>
            <a:rect l="l" t="t" r="r" b="b"/>
            <a:pathLst>
              <a:path w="5488115" h="8229600">
                <a:moveTo>
                  <a:pt x="0" y="0"/>
                </a:moveTo>
                <a:lnTo>
                  <a:pt x="5488114" y="0"/>
                </a:lnTo>
                <a:lnTo>
                  <a:pt x="5488114" y="8229600"/>
                </a:lnTo>
                <a:lnTo>
                  <a:pt x="0" y="8229600"/>
                </a:lnTo>
                <a:lnTo>
                  <a:pt x="0" y="0"/>
                </a:lnTo>
                <a:close/>
              </a:path>
            </a:pathLst>
          </a:custGeom>
          <a:blipFill>
            <a:blip r:embed="rId2"/>
            <a:stretch>
              <a:fillRect/>
            </a:stretch>
          </a:blipFill>
        </p:spPr>
        <p:txBody>
          <a:bodyPr/>
          <a:lstStyle/>
          <a:p>
            <a:endParaRPr lang="en-US"/>
          </a:p>
        </p:txBody>
      </p:sp>
      <p:sp>
        <p:nvSpPr>
          <p:cNvPr id="10" name="TextBox 9">
            <a:extLst>
              <a:ext uri="{FF2B5EF4-FFF2-40B4-BE49-F238E27FC236}">
                <a16:creationId xmlns:a16="http://schemas.microsoft.com/office/drawing/2014/main" id="{66F1D3A9-185F-7C05-CF94-65CCB5DB8C8D}"/>
              </a:ext>
            </a:extLst>
          </p:cNvPr>
          <p:cNvSpPr txBox="1"/>
          <p:nvPr/>
        </p:nvSpPr>
        <p:spPr>
          <a:xfrm>
            <a:off x="8575964" y="1330036"/>
            <a:ext cx="3117272" cy="1323439"/>
          </a:xfrm>
          <a:prstGeom prst="rect">
            <a:avLst/>
          </a:prstGeom>
          <a:noFill/>
        </p:spPr>
        <p:txBody>
          <a:bodyPr wrap="square" rtlCol="0">
            <a:spAutoFit/>
          </a:bodyPr>
          <a:lstStyle/>
          <a:p>
            <a:r>
              <a:rPr lang="en-US" sz="4000" dirty="0">
                <a:solidFill>
                  <a:schemeClr val="bg1"/>
                </a:solidFill>
              </a:rPr>
              <a:t>Postpartum Management</a:t>
            </a:r>
          </a:p>
        </p:txBody>
      </p:sp>
    </p:spTree>
    <p:extLst>
      <p:ext uri="{BB962C8B-B14F-4D97-AF65-F5344CB8AC3E}">
        <p14:creationId xmlns:p14="http://schemas.microsoft.com/office/powerpoint/2010/main" val="138797198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1660-0AD9-1087-D76C-96D967CCA9A2}"/>
              </a:ext>
            </a:extLst>
          </p:cNvPr>
          <p:cNvSpPr>
            <a:spLocks noGrp="1"/>
          </p:cNvSpPr>
          <p:nvPr>
            <p:ph type="title"/>
          </p:nvPr>
        </p:nvSpPr>
        <p:spPr/>
        <p:txBody>
          <a:bodyPr/>
          <a:lstStyle/>
          <a:p>
            <a:r>
              <a:rPr lang="en-US" dirty="0"/>
              <a:t>Postpartum Management: General Principles</a:t>
            </a:r>
          </a:p>
        </p:txBody>
      </p:sp>
      <p:sp>
        <p:nvSpPr>
          <p:cNvPr id="3" name="Content Placeholder 2">
            <a:extLst>
              <a:ext uri="{FF2B5EF4-FFF2-40B4-BE49-F238E27FC236}">
                <a16:creationId xmlns:a16="http://schemas.microsoft.com/office/drawing/2014/main" id="{44BEE5A7-4CA6-A399-FD10-ED2A1E224D97}"/>
              </a:ext>
            </a:extLst>
          </p:cNvPr>
          <p:cNvSpPr>
            <a:spLocks noGrp="1"/>
          </p:cNvSpPr>
          <p:nvPr>
            <p:ph idx="1"/>
          </p:nvPr>
        </p:nvSpPr>
        <p:spPr/>
        <p:txBody>
          <a:bodyPr/>
          <a:lstStyle/>
          <a:p>
            <a:pPr marL="285750" lvl="1" indent="-285750"/>
            <a:r>
              <a:rPr lang="en-US" sz="2800" dirty="0"/>
              <a:t>Continued higher acuity care in L&amp;D/ICU for 24 hours</a:t>
            </a:r>
          </a:p>
          <a:p>
            <a:pPr marL="666735" lvl="2" indent="-285750"/>
            <a:r>
              <a:rPr lang="en-US" sz="2800" dirty="0"/>
              <a:t>Frequent assessments</a:t>
            </a:r>
          </a:p>
          <a:p>
            <a:pPr marL="666735" lvl="2" indent="-285750"/>
            <a:r>
              <a:rPr lang="en-US" sz="2800" dirty="0"/>
              <a:t>ECG monitoring</a:t>
            </a:r>
          </a:p>
          <a:p>
            <a:pPr marL="666735" lvl="2" indent="-285750"/>
            <a:r>
              <a:rPr lang="en-US" sz="2800" dirty="0"/>
              <a:t>SpO</a:t>
            </a:r>
            <a:r>
              <a:rPr lang="en-US" sz="2800" baseline="-25000" dirty="0"/>
              <a:t>2</a:t>
            </a:r>
            <a:r>
              <a:rPr lang="en-US" sz="2800" dirty="0"/>
              <a:t> monitoring</a:t>
            </a:r>
          </a:p>
          <a:p>
            <a:endParaRPr lang="en-US" dirty="0"/>
          </a:p>
        </p:txBody>
      </p:sp>
      <p:sp>
        <p:nvSpPr>
          <p:cNvPr id="5" name="Freeform 2">
            <a:extLst>
              <a:ext uri="{FF2B5EF4-FFF2-40B4-BE49-F238E27FC236}">
                <a16:creationId xmlns:a16="http://schemas.microsoft.com/office/drawing/2014/main" id="{CB9B30CB-52C5-B039-34F5-0440339F5831}"/>
              </a:ext>
            </a:extLst>
          </p:cNvPr>
          <p:cNvSpPr/>
          <p:nvPr/>
        </p:nvSpPr>
        <p:spPr>
          <a:xfrm>
            <a:off x="2178627" y="3003551"/>
            <a:ext cx="7834746" cy="3429000"/>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68174693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1EFB-3E15-C1DB-B63F-EDA8E00FC051}"/>
              </a:ext>
            </a:extLst>
          </p:cNvPr>
          <p:cNvSpPr>
            <a:spLocks noGrp="1"/>
          </p:cNvSpPr>
          <p:nvPr>
            <p:ph type="title"/>
          </p:nvPr>
        </p:nvSpPr>
        <p:spPr/>
        <p:txBody>
          <a:bodyPr/>
          <a:lstStyle/>
          <a:p>
            <a:r>
              <a:rPr lang="en-US" dirty="0"/>
              <a:t>Postpartum</a:t>
            </a:r>
          </a:p>
        </p:txBody>
      </p:sp>
      <p:graphicFrame>
        <p:nvGraphicFramePr>
          <p:cNvPr id="6" name="Content Placeholder 5">
            <a:extLst>
              <a:ext uri="{FF2B5EF4-FFF2-40B4-BE49-F238E27FC236}">
                <a16:creationId xmlns:a16="http://schemas.microsoft.com/office/drawing/2014/main" id="{8994AA27-11B1-2127-F1B0-9C52942214E9}"/>
              </a:ext>
            </a:extLst>
          </p:cNvPr>
          <p:cNvGraphicFramePr>
            <a:graphicFrameLocks noGrp="1"/>
          </p:cNvGraphicFramePr>
          <p:nvPr>
            <p:ph idx="1"/>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D792D5F-7DDE-0BF5-8649-1DF7C04DB206}"/>
              </a:ext>
            </a:extLst>
          </p:cNvPr>
          <p:cNvSpPr>
            <a:spLocks noGrp="1"/>
          </p:cNvSpPr>
          <p:nvPr>
            <p:ph type="sldNum" sz="quarter" idx="4"/>
          </p:nvPr>
        </p:nvSpPr>
        <p:spPr/>
        <p:txBody>
          <a:bodyPr/>
          <a:lstStyle/>
          <a:p>
            <a:fld id="{3E654F6E-038B-482B-9D7F-8B6B51C6EA5F}" type="slidenum">
              <a:rPr lang="en-US" smtClean="0"/>
              <a:t>206</a:t>
            </a:fld>
            <a:endParaRPr lang="en-US" dirty="0"/>
          </a:p>
        </p:txBody>
      </p:sp>
      <p:sp>
        <p:nvSpPr>
          <p:cNvPr id="5" name="Text Placeholder 4">
            <a:extLst>
              <a:ext uri="{FF2B5EF4-FFF2-40B4-BE49-F238E27FC236}">
                <a16:creationId xmlns:a16="http://schemas.microsoft.com/office/drawing/2014/main" id="{E2276AE0-185F-FD36-73A4-871EE39F98B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821952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926772-FC98-E067-796C-C0D9E56CE06B}"/>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D151892-5E4C-44A2-F2A5-6F9C2F9B7992}"/>
              </a:ext>
            </a:extLst>
          </p:cNvPr>
          <p:cNvSpPr>
            <a:spLocks noGrp="1"/>
          </p:cNvSpPr>
          <p:nvPr>
            <p:ph type="sldNum" sz="quarter" idx="4"/>
          </p:nvPr>
        </p:nvSpPr>
        <p:spPr/>
        <p:txBody>
          <a:bodyPr/>
          <a:lstStyle/>
          <a:p>
            <a:fld id="{3E654F6E-038B-482B-9D7F-8B6B51C6EA5F}" type="slidenum">
              <a:rPr lang="en-US" smtClean="0"/>
              <a:t>207</a:t>
            </a:fld>
            <a:endParaRPr lang="en-US" dirty="0"/>
          </a:p>
        </p:txBody>
      </p:sp>
      <p:sp>
        <p:nvSpPr>
          <p:cNvPr id="7" name="Rounded Rectangle 6">
            <a:extLst>
              <a:ext uri="{FF2B5EF4-FFF2-40B4-BE49-F238E27FC236}">
                <a16:creationId xmlns:a16="http://schemas.microsoft.com/office/drawing/2014/main" id="{194F043B-D916-ED9D-EE76-6428035E94AC}"/>
              </a:ext>
            </a:extLst>
          </p:cNvPr>
          <p:cNvSpPr/>
          <p:nvPr/>
        </p:nvSpPr>
        <p:spPr>
          <a:xfrm>
            <a:off x="933754" y="1219200"/>
            <a:ext cx="10324491" cy="1939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In all care environments assess and document if a patient presenting is pregnant or has been pregnant within the past year.</a:t>
            </a:r>
          </a:p>
          <a:p>
            <a:pPr algn="ctr"/>
            <a:r>
              <a:rPr lang="en-US" sz="3200" dirty="0"/>
              <a:t>AIM Cardiac Bundle</a:t>
            </a:r>
            <a:endParaRPr lang="en-US" dirty="0"/>
          </a:p>
        </p:txBody>
      </p:sp>
      <p:sp>
        <p:nvSpPr>
          <p:cNvPr id="8" name="TextBox 7">
            <a:extLst>
              <a:ext uri="{FF2B5EF4-FFF2-40B4-BE49-F238E27FC236}">
                <a16:creationId xmlns:a16="http://schemas.microsoft.com/office/drawing/2014/main" id="{65102593-27A3-C881-6BD3-48D3A1C5AA92}"/>
              </a:ext>
            </a:extLst>
          </p:cNvPr>
          <p:cNvSpPr txBox="1"/>
          <p:nvPr/>
        </p:nvSpPr>
        <p:spPr>
          <a:xfrm>
            <a:off x="1080655" y="3726873"/>
            <a:ext cx="9975272"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t>Adult Emergency Department*</a:t>
            </a:r>
          </a:p>
          <a:p>
            <a:pPr marL="285750" indent="-285750">
              <a:buFont typeface="Arial" panose="020B0604020202020204" pitchFamily="34" charset="0"/>
              <a:buChar char="•"/>
            </a:pPr>
            <a:r>
              <a:rPr lang="en-US" sz="3200" dirty="0"/>
              <a:t>Obstetric Triage/ED</a:t>
            </a:r>
            <a:endParaRPr lang="en-US" dirty="0"/>
          </a:p>
        </p:txBody>
      </p:sp>
    </p:spTree>
    <p:extLst>
      <p:ext uri="{BB962C8B-B14F-4D97-AF65-F5344CB8AC3E}">
        <p14:creationId xmlns:p14="http://schemas.microsoft.com/office/powerpoint/2010/main" val="100935240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44F31-8219-91CC-FEEF-201C81020E22}"/>
              </a:ext>
            </a:extLst>
          </p:cNvPr>
          <p:cNvSpPr>
            <a:spLocks noGrp="1"/>
          </p:cNvSpPr>
          <p:nvPr>
            <p:ph type="title"/>
          </p:nvPr>
        </p:nvSpPr>
        <p:spPr/>
        <p:txBody>
          <a:bodyPr>
            <a:normAutofit/>
          </a:bodyPr>
          <a:lstStyle/>
          <a:p>
            <a:r>
              <a:rPr lang="en-US" altLang="en-US" sz="4000" kern="1200" dirty="0">
                <a:latin typeface="+mj-lt"/>
                <a:ea typeface="+mj-ea"/>
                <a:cs typeface="+mj-cs"/>
              </a:rPr>
              <a:t>Key Points: Get Prepared</a:t>
            </a:r>
            <a:endParaRPr lang="en-US" sz="4000" dirty="0"/>
          </a:p>
        </p:txBody>
      </p:sp>
      <p:graphicFrame>
        <p:nvGraphicFramePr>
          <p:cNvPr id="61444" name="Content Placeholder 2">
            <a:extLst>
              <a:ext uri="{FF2B5EF4-FFF2-40B4-BE49-F238E27FC236}">
                <a16:creationId xmlns:a16="http://schemas.microsoft.com/office/drawing/2014/main" id="{11EA9FEB-05D4-43DB-93C3-B5C9AD70C2EA}"/>
              </a:ext>
            </a:extLst>
          </p:cNvPr>
          <p:cNvGraphicFramePr>
            <a:graphicFrameLocks noGrp="1"/>
          </p:cNvGraphicFramePr>
          <p:nvPr>
            <p:ph idx="1"/>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E2891474-B502-E4EE-8C70-2F6C973090E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94334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ln w="38100">
            <a:noFill/>
          </a:ln>
          <a:effectLst>
            <a:outerShdw dist="35921" dir="2700000" algn="ctr" rotWithShape="0">
              <a:srgbClr val="000000">
                <a:alpha val="50000"/>
              </a:srgbClr>
            </a:outerShdw>
          </a:effectLst>
        </p:spPr>
        <p:txBody>
          <a:bodyPr vert="horz" lIns="90488" tIns="44450" rIns="90488" bIns="44450" rtlCol="0" anchor="ctr">
            <a:normAutofit/>
          </a:bodyPr>
          <a:lstStyle/>
          <a:p>
            <a:pPr>
              <a:defRPr/>
            </a:pPr>
            <a:r>
              <a:rPr lang="en-US" dirty="0"/>
              <a:t>Non-invasive Assessment</a:t>
            </a:r>
          </a:p>
        </p:txBody>
      </p:sp>
      <p:sp>
        <p:nvSpPr>
          <p:cNvPr id="18435" name="Content Placeholder 3"/>
          <p:cNvSpPr>
            <a:spLocks noGrp="1"/>
          </p:cNvSpPr>
          <p:nvPr>
            <p:ph idx="1"/>
          </p:nvPr>
        </p:nvSpPr>
        <p:spPr>
          <a:xfrm>
            <a:off x="432346" y="1379413"/>
            <a:ext cx="11435804" cy="5251451"/>
          </a:xfrm>
        </p:spPr>
        <p:txBody>
          <a:bodyPr>
            <a:normAutofit/>
          </a:bodyPr>
          <a:lstStyle/>
          <a:p>
            <a:pPr lvl="1" eaLnBrk="1" hangingPunct="1"/>
            <a:r>
              <a:rPr lang="en-US" sz="3600" dirty="0"/>
              <a:t>Blood pressure</a:t>
            </a:r>
          </a:p>
          <a:p>
            <a:pPr lvl="1" eaLnBrk="1" hangingPunct="1"/>
            <a:r>
              <a:rPr lang="en-US" sz="3600" dirty="0"/>
              <a:t>Pulse pressure</a:t>
            </a:r>
          </a:p>
          <a:p>
            <a:pPr lvl="1" eaLnBrk="1" hangingPunct="1"/>
            <a:r>
              <a:rPr lang="en-US" sz="3600" dirty="0"/>
              <a:t>Pulse quality</a:t>
            </a:r>
          </a:p>
          <a:p>
            <a:pPr lvl="1"/>
            <a:r>
              <a:rPr lang="en-US" sz="3600" dirty="0"/>
              <a:t>Heart sounds</a:t>
            </a:r>
          </a:p>
          <a:p>
            <a:pPr lvl="1"/>
            <a:r>
              <a:rPr lang="en-US" sz="3600" dirty="0"/>
              <a:t>Heart rate</a:t>
            </a:r>
          </a:p>
          <a:p>
            <a:pPr lvl="1" eaLnBrk="1" hangingPunct="1"/>
            <a:r>
              <a:rPr lang="en-US" sz="3600" dirty="0"/>
              <a:t>Respiratory rate</a:t>
            </a:r>
          </a:p>
          <a:p>
            <a:pPr lvl="1" eaLnBrk="1" hangingPunct="1"/>
            <a:r>
              <a:rPr lang="en-US" sz="3600" dirty="0"/>
              <a:t>Breath sounds</a:t>
            </a:r>
          </a:p>
        </p:txBody>
      </p:sp>
      <p:sp>
        <p:nvSpPr>
          <p:cNvPr id="2" name="TextBox 1">
            <a:extLst>
              <a:ext uri="{FF2B5EF4-FFF2-40B4-BE49-F238E27FC236}">
                <a16:creationId xmlns:a16="http://schemas.microsoft.com/office/drawing/2014/main" id="{25607B82-8B3D-FE70-FD13-3A11252CBF6D}"/>
              </a:ext>
            </a:extLst>
          </p:cNvPr>
          <p:cNvSpPr txBox="1"/>
          <p:nvPr/>
        </p:nvSpPr>
        <p:spPr>
          <a:xfrm>
            <a:off x="6928338" y="1266092"/>
            <a:ext cx="4290647" cy="5355312"/>
          </a:xfrm>
          <a:prstGeom prst="rect">
            <a:avLst/>
          </a:prstGeom>
          <a:noFill/>
        </p:spPr>
        <p:txBody>
          <a:bodyPr wrap="square" rtlCol="0">
            <a:spAutoFit/>
          </a:bodyPr>
          <a:lstStyle/>
          <a:p>
            <a:pPr marL="571500" indent="-571500">
              <a:buFont typeface="Arial" panose="020B0604020202020204" pitchFamily="34" charset="0"/>
              <a:buChar char="•"/>
            </a:pPr>
            <a:r>
              <a:rPr lang="en-US" sz="3600" dirty="0"/>
              <a:t>SpO</a:t>
            </a:r>
            <a:r>
              <a:rPr lang="en-US" sz="3600" baseline="-25000" dirty="0"/>
              <a:t>2</a:t>
            </a:r>
          </a:p>
          <a:p>
            <a:pPr marL="571500" indent="-571500">
              <a:buFont typeface="Arial" panose="020B0604020202020204" pitchFamily="34" charset="0"/>
              <a:buChar char="•"/>
            </a:pPr>
            <a:r>
              <a:rPr lang="en-US" sz="3600" dirty="0"/>
              <a:t>Level of consciousness</a:t>
            </a:r>
          </a:p>
          <a:p>
            <a:pPr marL="571500" indent="-571500">
              <a:buFont typeface="Arial" panose="020B0604020202020204" pitchFamily="34" charset="0"/>
              <a:buChar char="•"/>
            </a:pPr>
            <a:r>
              <a:rPr lang="en-US" sz="3600" dirty="0"/>
              <a:t>Urine output and color</a:t>
            </a:r>
          </a:p>
          <a:p>
            <a:pPr marL="571500" indent="-571500">
              <a:buFont typeface="Arial" panose="020B0604020202020204" pitchFamily="34" charset="0"/>
              <a:buChar char="•"/>
            </a:pPr>
            <a:r>
              <a:rPr lang="en-US" sz="3600" dirty="0"/>
              <a:t>Skin color and temperature</a:t>
            </a:r>
          </a:p>
          <a:p>
            <a:pPr marL="571500" indent="-571500">
              <a:buFont typeface="Arial" panose="020B0604020202020204" pitchFamily="34" charset="0"/>
              <a:buChar char="•"/>
            </a:pPr>
            <a:r>
              <a:rPr lang="en-US" sz="3600" dirty="0"/>
              <a:t>Mucous membranes</a:t>
            </a:r>
          </a:p>
          <a:p>
            <a:endParaRPr lang="en-US" dirty="0"/>
          </a:p>
        </p:txBody>
      </p:sp>
    </p:spTree>
    <p:extLst>
      <p:ext uri="{BB962C8B-B14F-4D97-AF65-F5344CB8AC3E}">
        <p14:creationId xmlns:p14="http://schemas.microsoft.com/office/powerpoint/2010/main" val="194213495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B8C5C046-AE38-9C60-74C6-C9A8ADA1EB08}"/>
              </a:ext>
            </a:extLst>
          </p:cNvPr>
          <p:cNvSpPr txBox="1">
            <a:spLocks/>
          </p:cNvSpPr>
          <p:nvPr/>
        </p:nvSpPr>
        <p:spPr>
          <a:xfrm>
            <a:off x="1033382" y="5437465"/>
            <a:ext cx="10797591" cy="978729"/>
          </a:xfrm>
          <a:prstGeom prst="rect">
            <a:avLst/>
          </a:prstGeom>
          <a:noFill/>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baseline="0" dirty="0" smtClean="0">
                <a:solidFill>
                  <a:schemeClr val="bg1"/>
                </a:solidFill>
                <a:latin typeface="+mj-lt"/>
                <a:ea typeface="Montserrat ExtraBold" charset="0"/>
                <a:cs typeface="Montserrat ExtraBol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A09E"/>
                </a:solidFill>
                <a:effectLst/>
                <a:uLnTx/>
                <a:uFillTx/>
                <a:latin typeface="Arquitecta Medium"/>
                <a:cs typeface="Montserrat ExtraBold" charset="0"/>
              </a:rPr>
              <a:t> Pulmonary Edema</a:t>
            </a:r>
          </a:p>
        </p:txBody>
      </p:sp>
    </p:spTree>
    <p:extLst>
      <p:ext uri="{BB962C8B-B14F-4D97-AF65-F5344CB8AC3E}">
        <p14:creationId xmlns:p14="http://schemas.microsoft.com/office/powerpoint/2010/main" val="2306784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r>
              <a:rPr lang="en-US" dirty="0"/>
              <a:t>Key Pregnancy Differences to Remember</a:t>
            </a:r>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32550"/>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3" name="Group 2">
            <a:extLst>
              <a:ext uri="{FF2B5EF4-FFF2-40B4-BE49-F238E27FC236}">
                <a16:creationId xmlns:a16="http://schemas.microsoft.com/office/drawing/2014/main" id="{C23ED9FD-F94D-66A7-C6AB-82ED051891D0}"/>
              </a:ext>
            </a:extLst>
          </p:cNvPr>
          <p:cNvGrpSpPr/>
          <p:nvPr/>
        </p:nvGrpSpPr>
        <p:grpSpPr>
          <a:xfrm>
            <a:off x="1358676" y="1114418"/>
            <a:ext cx="9474647" cy="5318132"/>
            <a:chOff x="550299" y="1683835"/>
            <a:chExt cx="5422790" cy="3043819"/>
          </a:xfrm>
        </p:grpSpPr>
        <p:sp>
          <p:nvSpPr>
            <p:cNvPr id="43" name="Rectangle 42">
              <a:extLst>
                <a:ext uri="{FF2B5EF4-FFF2-40B4-BE49-F238E27FC236}">
                  <a16:creationId xmlns:a16="http://schemas.microsoft.com/office/drawing/2014/main" id="{144381F2-12D3-4438-85D5-5F554DB4632B}"/>
                </a:ext>
              </a:extLst>
            </p:cNvPr>
            <p:cNvSpPr/>
            <p:nvPr/>
          </p:nvSpPr>
          <p:spPr>
            <a:xfrm>
              <a:off x="550299" y="1683835"/>
              <a:ext cx="2577990" cy="1427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white"/>
                  </a:solidFill>
                  <a:effectLst/>
                  <a:uLnTx/>
                  <a:uFillTx/>
                  <a:latin typeface="Arquitecta"/>
                  <a:ea typeface="+mn-ea"/>
                  <a:cs typeface="+mn-cs"/>
                </a:rPr>
                <a:t>Compensated Respiratory Alkalosis</a:t>
              </a:r>
            </a:p>
          </p:txBody>
        </p:sp>
        <p:sp>
          <p:nvSpPr>
            <p:cNvPr id="44" name="Rectangle 43">
              <a:extLst>
                <a:ext uri="{FF2B5EF4-FFF2-40B4-BE49-F238E27FC236}">
                  <a16:creationId xmlns:a16="http://schemas.microsoft.com/office/drawing/2014/main" id="{3116F588-F4B9-49FF-8C0F-41201F481AE5}"/>
                </a:ext>
              </a:extLst>
            </p:cNvPr>
            <p:cNvSpPr/>
            <p:nvPr/>
          </p:nvSpPr>
          <p:spPr>
            <a:xfrm>
              <a:off x="3395099" y="1683835"/>
              <a:ext cx="2577990" cy="14273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white"/>
                  </a:solidFill>
                  <a:effectLst/>
                  <a:uLnTx/>
                  <a:uFillTx/>
                  <a:latin typeface="Arquitecta"/>
                  <a:ea typeface="+mn-ea"/>
                  <a:cs typeface="+mn-cs"/>
                </a:rPr>
                <a:t>Maintain O</a:t>
              </a:r>
              <a:r>
                <a:rPr kumimoji="0" lang="en-IN" sz="2800" b="0" i="0" u="none" strike="noStrike" kern="1200" cap="none" spc="0" normalizeH="0" baseline="-25000" noProof="0" dirty="0">
                  <a:ln>
                    <a:noFill/>
                  </a:ln>
                  <a:solidFill>
                    <a:prstClr val="white"/>
                  </a:solidFill>
                  <a:effectLst/>
                  <a:uLnTx/>
                  <a:uFillTx/>
                  <a:latin typeface="Arquitecta"/>
                  <a:ea typeface="+mn-ea"/>
                  <a:cs typeface="+mn-cs"/>
                </a:rPr>
                <a:t>2</a:t>
              </a:r>
              <a:r>
                <a:rPr kumimoji="0" lang="en-IN" sz="2800" b="0" i="0" u="none" strike="noStrike" kern="1200" cap="none" spc="0" normalizeH="0" baseline="0" noProof="0" dirty="0">
                  <a:ln>
                    <a:noFill/>
                  </a:ln>
                  <a:solidFill>
                    <a:prstClr val="white"/>
                  </a:solidFill>
                  <a:effectLst/>
                  <a:uLnTx/>
                  <a:uFillTx/>
                  <a:latin typeface="Arquitecta"/>
                  <a:ea typeface="+mn-ea"/>
                  <a:cs typeface="+mn-cs"/>
                </a:rPr>
                <a:t> saturation </a:t>
              </a:r>
              <a:r>
                <a:rPr kumimoji="0" lang="en-IN" sz="2800" b="0" i="0" u="sng" strike="noStrike" kern="1200" cap="none" spc="0" normalizeH="0" baseline="0" noProof="0" dirty="0">
                  <a:ln>
                    <a:noFill/>
                  </a:ln>
                  <a:solidFill>
                    <a:prstClr val="white"/>
                  </a:solidFill>
                  <a:effectLst/>
                  <a:uLnTx/>
                  <a:uFillTx/>
                  <a:latin typeface="Arquitecta"/>
                  <a:ea typeface="+mn-ea"/>
                  <a:cs typeface="+mn-cs"/>
                </a:rPr>
                <a:t>&gt;</a:t>
              </a:r>
              <a:r>
                <a:rPr kumimoji="0" lang="en-IN" sz="2800" b="0" i="0" u="none" strike="noStrike" kern="1200" cap="none" spc="0" normalizeH="0" baseline="0" noProof="0" dirty="0">
                  <a:ln>
                    <a:noFill/>
                  </a:ln>
                  <a:solidFill>
                    <a:prstClr val="white"/>
                  </a:solidFill>
                  <a:effectLst/>
                  <a:uLnTx/>
                  <a:uFillTx/>
                  <a:latin typeface="Arquitecta"/>
                  <a:ea typeface="+mn-ea"/>
                  <a:cs typeface="+mn-cs"/>
                </a:rPr>
                <a:t> 95%</a:t>
              </a:r>
            </a:p>
          </p:txBody>
        </p:sp>
        <p:sp>
          <p:nvSpPr>
            <p:cNvPr id="46" name="Rectangle 45">
              <a:extLst>
                <a:ext uri="{FF2B5EF4-FFF2-40B4-BE49-F238E27FC236}">
                  <a16:creationId xmlns:a16="http://schemas.microsoft.com/office/drawing/2014/main" id="{A7D10D08-65C1-4D57-93A5-0F53D0BFF381}"/>
                </a:ext>
              </a:extLst>
            </p:cNvPr>
            <p:cNvSpPr/>
            <p:nvPr/>
          </p:nvSpPr>
          <p:spPr>
            <a:xfrm>
              <a:off x="550299" y="3300298"/>
              <a:ext cx="2577990" cy="14273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quitecta"/>
                  <a:ea typeface="+mn-ea"/>
                  <a:cs typeface="+mn-cs"/>
                </a:rPr>
                <a:t>Goal pCO</a:t>
              </a:r>
              <a:r>
                <a:rPr kumimoji="0" lang="en-US" sz="2800" b="0" i="0" u="none" strike="noStrike" kern="1200" cap="none" spc="0" normalizeH="0" baseline="-25000" noProof="0" dirty="0">
                  <a:ln>
                    <a:noFill/>
                  </a:ln>
                  <a:solidFill>
                    <a:prstClr val="white"/>
                  </a:solidFill>
                  <a:effectLst/>
                  <a:uLnTx/>
                  <a:uFillTx/>
                  <a:latin typeface="Arquitecta"/>
                  <a:ea typeface="+mn-ea"/>
                  <a:cs typeface="+mn-cs"/>
                </a:rPr>
                <a:t>2</a:t>
              </a:r>
              <a:r>
                <a:rPr kumimoji="0" lang="en-US" sz="2800" b="0" i="0" u="none" strike="noStrike" kern="1200" cap="none" spc="0" normalizeH="0" baseline="0" noProof="0" dirty="0">
                  <a:ln>
                    <a:noFill/>
                  </a:ln>
                  <a:solidFill>
                    <a:prstClr val="white"/>
                  </a:solidFill>
                  <a:effectLst/>
                  <a:uLnTx/>
                  <a:uFillTx/>
                  <a:latin typeface="Arquitecta"/>
                  <a:ea typeface="+mn-ea"/>
                  <a:cs typeface="+mn-cs"/>
                </a:rPr>
                <a:t> 26-32 mmHg</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quitecta"/>
                  <a:ea typeface="+mn-ea"/>
                  <a:cs typeface="+mn-cs"/>
                </a:rPr>
                <a:t>Too high: fetal respiratory acidosis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quitecta"/>
                  <a:ea typeface="+mn-ea"/>
                  <a:cs typeface="+mn-cs"/>
                </a:rPr>
                <a:t>Too low: decreased uterine perfusion</a:t>
              </a:r>
            </a:p>
          </p:txBody>
        </p:sp>
        <p:sp>
          <p:nvSpPr>
            <p:cNvPr id="47" name="Rectangle 46">
              <a:extLst>
                <a:ext uri="{FF2B5EF4-FFF2-40B4-BE49-F238E27FC236}">
                  <a16:creationId xmlns:a16="http://schemas.microsoft.com/office/drawing/2014/main" id="{A64AEC73-15F3-4B95-B64B-1045BA7D646B}"/>
                </a:ext>
              </a:extLst>
            </p:cNvPr>
            <p:cNvSpPr/>
            <p:nvPr/>
          </p:nvSpPr>
          <p:spPr>
            <a:xfrm>
              <a:off x="3395099" y="3300298"/>
              <a:ext cx="2577990" cy="14273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white"/>
                  </a:solidFill>
                  <a:effectLst/>
                  <a:uLnTx/>
                  <a:uFillTx/>
                  <a:latin typeface="Arquitecta"/>
                  <a:ea typeface="+mn-ea"/>
                  <a:cs typeface="+mn-cs"/>
                </a:rPr>
                <a:t>Tidal volume increases        30-40%</a:t>
              </a:r>
            </a:p>
          </p:txBody>
        </p:sp>
      </p:grpSp>
    </p:spTree>
    <p:extLst>
      <p:ext uri="{BB962C8B-B14F-4D97-AF65-F5344CB8AC3E}">
        <p14:creationId xmlns:p14="http://schemas.microsoft.com/office/powerpoint/2010/main" val="1793618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3F432-CB4C-F094-ACE1-AF5E71B5A51F}"/>
              </a:ext>
            </a:extLst>
          </p:cNvPr>
          <p:cNvSpPr>
            <a:spLocks noGrp="1"/>
          </p:cNvSpPr>
          <p:nvPr>
            <p:ph type="title"/>
          </p:nvPr>
        </p:nvSpPr>
        <p:spPr/>
        <p:txBody>
          <a:bodyPr>
            <a:normAutofit/>
          </a:bodyPr>
          <a:lstStyle/>
          <a:p>
            <a:r>
              <a:rPr lang="en-US" b="1" dirty="0">
                <a:latin typeface="Calibri Light" panose="020F0302020204030204"/>
              </a:rPr>
              <a:t>Compensated Respiratory Alkalosis</a:t>
            </a:r>
            <a:endParaRPr lang="en-US" dirty="0"/>
          </a:p>
        </p:txBody>
      </p:sp>
      <p:sp>
        <p:nvSpPr>
          <p:cNvPr id="4" name="Slide Number Placeholder 3">
            <a:extLst>
              <a:ext uri="{FF2B5EF4-FFF2-40B4-BE49-F238E27FC236}">
                <a16:creationId xmlns:a16="http://schemas.microsoft.com/office/drawing/2014/main" id="{278E137E-A93A-0BA1-1DC8-DCC766C8B14D}"/>
              </a:ext>
            </a:extLst>
          </p:cNvPr>
          <p:cNvSpPr>
            <a:spLocks noGrp="1"/>
          </p:cNvSpPr>
          <p:nvPr>
            <p:ph type="sldNum" sz="quarter" idx="4"/>
          </p:nvPr>
        </p:nvSpPr>
        <p:spPr/>
        <p:txBody>
          <a:bodyPr/>
          <a:lstStyle/>
          <a:p>
            <a:fld id="{3E654F6E-038B-482B-9D7F-8B6B51C6EA5F}" type="slidenum">
              <a:rPr lang="en-US" smtClean="0"/>
              <a:t>24</a:t>
            </a:fld>
            <a:endParaRPr lang="en-US" dirty="0"/>
          </a:p>
        </p:txBody>
      </p:sp>
      <p:sp>
        <p:nvSpPr>
          <p:cNvPr id="5" name="Text Placeholder 4">
            <a:extLst>
              <a:ext uri="{FF2B5EF4-FFF2-40B4-BE49-F238E27FC236}">
                <a16:creationId xmlns:a16="http://schemas.microsoft.com/office/drawing/2014/main" id="{184E155F-9027-82F0-CFFB-209FAD165FC1}"/>
              </a:ext>
            </a:extLst>
          </p:cNvPr>
          <p:cNvSpPr>
            <a:spLocks noGrp="1"/>
          </p:cNvSpPr>
          <p:nvPr>
            <p:ph type="body" sz="quarter" idx="10"/>
          </p:nvPr>
        </p:nvSpPr>
        <p:spPr/>
        <p:txBody>
          <a:bodyPr/>
          <a:lstStyle/>
          <a:p>
            <a:endParaRPr lang="en-US"/>
          </a:p>
        </p:txBody>
      </p:sp>
      <p:graphicFrame>
        <p:nvGraphicFramePr>
          <p:cNvPr id="6" name="Content Placeholder 3">
            <a:extLst>
              <a:ext uri="{FF2B5EF4-FFF2-40B4-BE49-F238E27FC236}">
                <a16:creationId xmlns:a16="http://schemas.microsoft.com/office/drawing/2014/main" id="{A42DA45E-4612-CD0D-B0FE-F8FA7A578F9A}"/>
              </a:ext>
            </a:extLst>
          </p:cNvPr>
          <p:cNvGraphicFramePr>
            <a:graphicFrameLocks/>
          </p:cNvGraphicFramePr>
          <p:nvPr>
            <p:extLst>
              <p:ext uri="{D42A27DB-BD31-4B8C-83A1-F6EECF244321}">
                <p14:modId xmlns:p14="http://schemas.microsoft.com/office/powerpoint/2010/main" val="3932423573"/>
              </p:ext>
            </p:extLst>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1492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CB7B-ACC4-0560-1817-8EF5C0463B5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8202559-EFFB-B256-149D-8B7DA2C84A68}"/>
              </a:ext>
            </a:extLst>
          </p:cNvPr>
          <p:cNvSpPr>
            <a:spLocks noGrp="1"/>
          </p:cNvSpPr>
          <p:nvPr>
            <p:ph type="sldNum" sz="quarter" idx="4"/>
          </p:nvPr>
        </p:nvSpPr>
        <p:spPr/>
        <p:txBody>
          <a:bodyPr/>
          <a:lstStyle/>
          <a:p>
            <a:fld id="{3E654F6E-038B-482B-9D7F-8B6B51C6EA5F}" type="slidenum">
              <a:rPr lang="en-US" smtClean="0"/>
              <a:t>25</a:t>
            </a:fld>
            <a:endParaRPr lang="en-US" dirty="0"/>
          </a:p>
        </p:txBody>
      </p:sp>
      <p:graphicFrame>
        <p:nvGraphicFramePr>
          <p:cNvPr id="4" name="Group 5">
            <a:extLst>
              <a:ext uri="{FF2B5EF4-FFF2-40B4-BE49-F238E27FC236}">
                <a16:creationId xmlns:a16="http://schemas.microsoft.com/office/drawing/2014/main" id="{4CBD0159-22DF-8A4E-FF58-239CA5EA26EB}"/>
              </a:ext>
            </a:extLst>
          </p:cNvPr>
          <p:cNvGraphicFramePr>
            <a:graphicFrameLocks noGrp="1"/>
          </p:cNvGraphicFramePr>
          <p:nvPr>
            <p:extLst>
              <p:ext uri="{D42A27DB-BD31-4B8C-83A1-F6EECF244321}">
                <p14:modId xmlns:p14="http://schemas.microsoft.com/office/powerpoint/2010/main" val="1791445677"/>
              </p:ext>
            </p:extLst>
          </p:nvPr>
        </p:nvGraphicFramePr>
        <p:xfrm>
          <a:off x="1261010" y="1560786"/>
          <a:ext cx="9669979" cy="4011479"/>
        </p:xfrm>
        <a:graphic>
          <a:graphicData uri="http://schemas.openxmlformats.org/drawingml/2006/table">
            <a:tbl>
              <a:tblPr firstRow="1" firstCol="1">
                <a:tableStyleId>{2A488322-F2BA-4B5B-9748-0D474271808F}</a:tableStyleId>
              </a:tblPr>
              <a:tblGrid>
                <a:gridCol w="2201847">
                  <a:extLst>
                    <a:ext uri="{9D8B030D-6E8A-4147-A177-3AD203B41FA5}">
                      <a16:colId xmlns:a16="http://schemas.microsoft.com/office/drawing/2014/main" val="20000"/>
                    </a:ext>
                  </a:extLst>
                </a:gridCol>
                <a:gridCol w="3734066">
                  <a:extLst>
                    <a:ext uri="{9D8B030D-6E8A-4147-A177-3AD203B41FA5}">
                      <a16:colId xmlns:a16="http://schemas.microsoft.com/office/drawing/2014/main" val="20001"/>
                    </a:ext>
                  </a:extLst>
                </a:gridCol>
                <a:gridCol w="3734066">
                  <a:extLst>
                    <a:ext uri="{9D8B030D-6E8A-4147-A177-3AD203B41FA5}">
                      <a16:colId xmlns:a16="http://schemas.microsoft.com/office/drawing/2014/main" val="20002"/>
                    </a:ext>
                  </a:extLst>
                </a:gridCol>
              </a:tblGrid>
              <a:tr h="1016951">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endParaRPr kumimoji="0" lang="en-US" altLang="en-US" sz="3600" b="0" i="0" u="none" strike="noStrike" cap="none" normalizeH="0" baseline="0" dirty="0">
                        <a:ln>
                          <a:noFill/>
                        </a:ln>
                        <a:solidFill>
                          <a:schemeClr val="bg1"/>
                        </a:solidFill>
                        <a:effectLst/>
                        <a:latin typeface="Verdana Bold" charset="0"/>
                        <a:ea typeface="MS PGothic" charset="-128"/>
                        <a:sym typeface="Verdana Bold"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600" u="none" strike="noStrike" cap="none" normalizeH="0" baseline="0" dirty="0">
                          <a:ln>
                            <a:noFill/>
                          </a:ln>
                          <a:solidFill>
                            <a:schemeClr val="bg1"/>
                          </a:solidFill>
                          <a:effectLst/>
                          <a:sym typeface="Verdana Bold" charset="0"/>
                        </a:rPr>
                        <a:t>Third Trimester</a:t>
                      </a:r>
                      <a:endParaRPr kumimoji="0" lang="en-US" altLang="en-US" sz="3600" b="0" i="0" u="none" strike="noStrike" cap="none" normalizeH="0" baseline="0" dirty="0">
                        <a:ln>
                          <a:noFill/>
                        </a:ln>
                        <a:solidFill>
                          <a:schemeClr val="bg1"/>
                        </a:solidFill>
                        <a:effectLst/>
                        <a:latin typeface="Verdana Bold" charset="0"/>
                        <a:ea typeface="MS PGothic" charset="-128"/>
                        <a:sym typeface="Verdana Bold" charset="0"/>
                      </a:endParaRPr>
                    </a:p>
                  </a:txBody>
                  <a:tcPr marL="64476" marR="64476" marT="64476" marB="64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600" u="none" strike="noStrike" cap="none" normalizeH="0" baseline="0" dirty="0">
                          <a:ln>
                            <a:noFill/>
                          </a:ln>
                          <a:solidFill>
                            <a:schemeClr val="bg1"/>
                          </a:solidFill>
                          <a:effectLst/>
                          <a:sym typeface="Verdana Bold" charset="0"/>
                        </a:rPr>
                        <a:t>Nonpregnant</a:t>
                      </a:r>
                      <a:endParaRPr kumimoji="0" lang="en-US" altLang="en-US" sz="3600" b="0" i="0" u="none" strike="noStrike" cap="none" normalizeH="0" baseline="0" dirty="0">
                        <a:ln>
                          <a:noFill/>
                        </a:ln>
                        <a:solidFill>
                          <a:schemeClr val="bg1"/>
                        </a:solidFill>
                        <a:effectLst/>
                        <a:latin typeface="Verdana Bold" charset="0"/>
                        <a:ea typeface="MS PGothic" charset="-128"/>
                        <a:sym typeface="Verdana Bold" charset="0"/>
                      </a:endParaRPr>
                    </a:p>
                  </a:txBody>
                  <a:tcPr marL="64476" marR="64476" marT="64476" marB="6447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48632">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l"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u="none" strike="noStrike" cap="none" normalizeH="0" baseline="0">
                          <a:ln>
                            <a:noFill/>
                          </a:ln>
                          <a:solidFill>
                            <a:schemeClr val="bg1"/>
                          </a:solidFill>
                          <a:effectLst/>
                          <a:sym typeface="Verdana" charset="0"/>
                        </a:rPr>
                        <a:t>pH</a:t>
                      </a:r>
                      <a:endParaRPr kumimoji="0" lang="en-US" altLang="en-US" sz="3300" b="0" i="0" u="none" strike="noStrike" cap="none" normalizeH="0" baseline="0">
                        <a:ln>
                          <a:noFill/>
                        </a:ln>
                        <a:solidFill>
                          <a:schemeClr val="bg1"/>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b="1" u="none" strike="noStrike" cap="none" normalizeH="0" baseline="0" dirty="0">
                          <a:ln>
                            <a:noFill/>
                          </a:ln>
                          <a:solidFill>
                            <a:sysClr val="windowText" lastClr="000000"/>
                          </a:solidFill>
                          <a:effectLst/>
                          <a:sym typeface="Verdana" charset="0"/>
                        </a:rPr>
                        <a:t>7.44</a:t>
                      </a:r>
                      <a:endParaRPr kumimoji="0" lang="en-US" altLang="en-US" sz="3300" b="1" i="0" u="none" strike="noStrike" cap="none" normalizeH="0" baseline="0" dirty="0">
                        <a:ln>
                          <a:noFill/>
                        </a:ln>
                        <a:solidFill>
                          <a:sysClr val="windowText" lastClr="000000"/>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b="1" u="none" strike="noStrike" cap="none" normalizeH="0" baseline="0">
                          <a:ln>
                            <a:noFill/>
                          </a:ln>
                          <a:solidFill>
                            <a:sysClr val="windowText" lastClr="000000"/>
                          </a:solidFill>
                          <a:effectLst/>
                          <a:sym typeface="Verdana" charset="0"/>
                        </a:rPr>
                        <a:t>7.38-7.42</a:t>
                      </a:r>
                      <a:endParaRPr kumimoji="0" lang="en-US" altLang="en-US" sz="3300" b="1" i="0" u="none" strike="noStrike" cap="none" normalizeH="0" baseline="0">
                        <a:ln>
                          <a:noFill/>
                        </a:ln>
                        <a:solidFill>
                          <a:sysClr val="windowText" lastClr="000000"/>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48632">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l"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u="none" strike="noStrike" cap="none" normalizeH="0" baseline="0">
                          <a:ln>
                            <a:noFill/>
                          </a:ln>
                          <a:solidFill>
                            <a:schemeClr val="bg1"/>
                          </a:solidFill>
                          <a:effectLst/>
                          <a:sym typeface="Verdana" charset="0"/>
                        </a:rPr>
                        <a:t>pa0</a:t>
                      </a:r>
                      <a:r>
                        <a:rPr kumimoji="0" lang="en-US" altLang="en-US" sz="3300" u="none" strike="noStrike" cap="none" normalizeH="0" baseline="-24000">
                          <a:ln>
                            <a:noFill/>
                          </a:ln>
                          <a:solidFill>
                            <a:schemeClr val="bg1"/>
                          </a:solidFill>
                          <a:effectLst/>
                          <a:sym typeface="Verdana" charset="0"/>
                        </a:rPr>
                        <a:t>2</a:t>
                      </a:r>
                      <a:endParaRPr kumimoji="0" lang="en-US" altLang="en-US" sz="3300" b="0" i="0" u="none" strike="noStrike" cap="none" normalizeH="0" baseline="-24000">
                        <a:ln>
                          <a:noFill/>
                        </a:ln>
                        <a:solidFill>
                          <a:schemeClr val="bg1"/>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b="1" u="none" strike="noStrike" cap="none" normalizeH="0" baseline="0">
                          <a:ln>
                            <a:noFill/>
                          </a:ln>
                          <a:solidFill>
                            <a:sysClr val="windowText" lastClr="000000"/>
                          </a:solidFill>
                          <a:effectLst/>
                          <a:sym typeface="Verdana" charset="0"/>
                        </a:rPr>
                        <a:t>85 </a:t>
                      </a:r>
                      <a:r>
                        <a:rPr kumimoji="0" lang="en-US" altLang="en-US" sz="3300" b="1" u="sng" strike="noStrike" cap="none" normalizeH="0" baseline="0">
                          <a:ln>
                            <a:noFill/>
                          </a:ln>
                          <a:solidFill>
                            <a:sysClr val="windowText" lastClr="000000"/>
                          </a:solidFill>
                          <a:effectLst/>
                          <a:sym typeface="Verdana" charset="0"/>
                        </a:rPr>
                        <a:t>+</a:t>
                      </a:r>
                      <a:r>
                        <a:rPr kumimoji="0" lang="en-US" altLang="en-US" sz="3300" b="1" u="none" strike="noStrike" cap="none" normalizeH="0" baseline="0">
                          <a:ln>
                            <a:noFill/>
                          </a:ln>
                          <a:solidFill>
                            <a:sysClr val="windowText" lastClr="000000"/>
                          </a:solidFill>
                          <a:effectLst/>
                          <a:sym typeface="Verdana" charset="0"/>
                        </a:rPr>
                        <a:t> 5</a:t>
                      </a:r>
                      <a:endParaRPr kumimoji="0" lang="en-US" altLang="en-US" sz="3300" b="1" i="0" u="none" strike="noStrike" cap="none" normalizeH="0" baseline="0">
                        <a:ln>
                          <a:noFill/>
                        </a:ln>
                        <a:solidFill>
                          <a:sysClr val="windowText" lastClr="000000"/>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b="1" u="none" strike="noStrike" cap="none" normalizeH="0" baseline="0">
                          <a:ln>
                            <a:noFill/>
                          </a:ln>
                          <a:solidFill>
                            <a:sysClr val="windowText" lastClr="000000"/>
                          </a:solidFill>
                          <a:effectLst/>
                          <a:sym typeface="Verdana" charset="0"/>
                        </a:rPr>
                        <a:t>75-100</a:t>
                      </a:r>
                      <a:endParaRPr kumimoji="0" lang="en-US" altLang="en-US" sz="3300" b="1" i="0" u="none" strike="noStrike" cap="none" normalizeH="0" baseline="0">
                        <a:ln>
                          <a:noFill/>
                        </a:ln>
                        <a:solidFill>
                          <a:sysClr val="windowText" lastClr="000000"/>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48632">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l"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u="none" strike="noStrike" cap="none" normalizeH="0" baseline="0">
                          <a:ln>
                            <a:noFill/>
                          </a:ln>
                          <a:solidFill>
                            <a:schemeClr val="bg1"/>
                          </a:solidFill>
                          <a:effectLst/>
                          <a:sym typeface="Verdana" charset="0"/>
                        </a:rPr>
                        <a:t>pCO</a:t>
                      </a:r>
                      <a:r>
                        <a:rPr kumimoji="0" lang="en-US" altLang="en-US" sz="3300" u="none" strike="noStrike" cap="none" normalizeH="0" baseline="-24000">
                          <a:ln>
                            <a:noFill/>
                          </a:ln>
                          <a:solidFill>
                            <a:schemeClr val="bg1"/>
                          </a:solidFill>
                          <a:effectLst/>
                          <a:sym typeface="Verdana" charset="0"/>
                        </a:rPr>
                        <a:t>2</a:t>
                      </a:r>
                      <a:endParaRPr kumimoji="0" lang="en-US" altLang="en-US" sz="3300" b="0" i="0" u="none" strike="noStrike" cap="none" normalizeH="0" baseline="-24000">
                        <a:ln>
                          <a:noFill/>
                        </a:ln>
                        <a:solidFill>
                          <a:schemeClr val="bg1"/>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b="1" u="none" strike="noStrike" cap="none" normalizeH="0" baseline="0" dirty="0">
                          <a:ln>
                            <a:noFill/>
                          </a:ln>
                          <a:solidFill>
                            <a:sysClr val="windowText" lastClr="000000"/>
                          </a:solidFill>
                          <a:effectLst/>
                          <a:sym typeface="Verdana" charset="0"/>
                        </a:rPr>
                        <a:t>28-30</a:t>
                      </a:r>
                      <a:endParaRPr kumimoji="0" lang="en-US" altLang="en-US" sz="3300" b="1" i="0" u="none" strike="noStrike" cap="none" normalizeH="0" baseline="0" dirty="0">
                        <a:ln>
                          <a:noFill/>
                        </a:ln>
                        <a:solidFill>
                          <a:sysClr val="windowText" lastClr="000000"/>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b="1" u="none" strike="noStrike" cap="none" normalizeH="0" baseline="0">
                          <a:ln>
                            <a:noFill/>
                          </a:ln>
                          <a:solidFill>
                            <a:sysClr val="windowText" lastClr="000000"/>
                          </a:solidFill>
                          <a:effectLst/>
                          <a:sym typeface="Verdana" charset="0"/>
                        </a:rPr>
                        <a:t>38-42</a:t>
                      </a:r>
                      <a:endParaRPr kumimoji="0" lang="en-US" altLang="en-US" sz="3300" b="1" i="0" u="none" strike="noStrike" cap="none" normalizeH="0" baseline="0">
                        <a:ln>
                          <a:noFill/>
                        </a:ln>
                        <a:solidFill>
                          <a:sysClr val="windowText" lastClr="000000"/>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48632">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l"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u="none" strike="noStrike" cap="none" normalizeH="0" baseline="0" dirty="0">
                          <a:ln>
                            <a:noFill/>
                          </a:ln>
                          <a:solidFill>
                            <a:schemeClr val="bg1"/>
                          </a:solidFill>
                          <a:effectLst/>
                          <a:sym typeface="Verdana" charset="0"/>
                        </a:rPr>
                        <a:t>HCO</a:t>
                      </a:r>
                      <a:r>
                        <a:rPr kumimoji="0" lang="en-US" altLang="en-US" sz="3300" u="none" strike="noStrike" cap="none" normalizeH="0" baseline="-24000" dirty="0">
                          <a:ln>
                            <a:noFill/>
                          </a:ln>
                          <a:solidFill>
                            <a:schemeClr val="bg1"/>
                          </a:solidFill>
                          <a:effectLst/>
                          <a:sym typeface="Verdana" charset="0"/>
                        </a:rPr>
                        <a:t>3</a:t>
                      </a:r>
                      <a:r>
                        <a:rPr kumimoji="0" lang="en-US" altLang="en-US" sz="3300" u="none" strike="noStrike" cap="none" normalizeH="0" baseline="30000" dirty="0">
                          <a:ln>
                            <a:noFill/>
                          </a:ln>
                          <a:solidFill>
                            <a:schemeClr val="bg1"/>
                          </a:solidFill>
                          <a:effectLst/>
                          <a:sym typeface="Verdana" charset="0"/>
                        </a:rPr>
                        <a:t>-</a:t>
                      </a:r>
                      <a:endParaRPr kumimoji="0" lang="en-US" altLang="en-US" sz="3300" b="0" i="0" u="none" strike="noStrike" cap="none" normalizeH="0" baseline="30000" dirty="0">
                        <a:ln>
                          <a:noFill/>
                        </a:ln>
                        <a:solidFill>
                          <a:schemeClr val="bg1"/>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b="1" u="none" strike="noStrike" cap="none" normalizeH="0" baseline="0" dirty="0">
                          <a:ln>
                            <a:noFill/>
                          </a:ln>
                          <a:solidFill>
                            <a:sysClr val="windowText" lastClr="000000"/>
                          </a:solidFill>
                          <a:effectLst/>
                          <a:sym typeface="Verdana" charset="0"/>
                        </a:rPr>
                        <a:t>22</a:t>
                      </a:r>
                      <a:endParaRPr kumimoji="0" lang="en-US" altLang="en-US" sz="3300" b="1" i="0" u="none" strike="noStrike" cap="none" normalizeH="0" baseline="0" dirty="0">
                        <a:ln>
                          <a:noFill/>
                        </a:ln>
                        <a:solidFill>
                          <a:sysClr val="windowText" lastClr="000000"/>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39688">
                        <a:lnSpc>
                          <a:spcPct val="90000"/>
                        </a:lnSpc>
                        <a:spcBef>
                          <a:spcPts val="1000"/>
                        </a:spcBef>
                        <a:buFont typeface="Arial" charset="0"/>
                        <a:defRPr sz="2400">
                          <a:solidFill>
                            <a:schemeClr val="tx1"/>
                          </a:solidFill>
                          <a:latin typeface="Calibri" charset="0"/>
                        </a:defRPr>
                      </a:lvl1pPr>
                      <a:lvl2pPr marL="658813" indent="-285750">
                        <a:lnSpc>
                          <a:spcPct val="90000"/>
                        </a:lnSpc>
                        <a:spcBef>
                          <a:spcPts val="500"/>
                        </a:spcBef>
                        <a:buFont typeface="Arial" charset="0"/>
                        <a:defRPr sz="2000">
                          <a:solidFill>
                            <a:schemeClr val="tx1"/>
                          </a:solidFill>
                          <a:latin typeface="Calibri" charset="0"/>
                        </a:defRPr>
                      </a:lvl2pPr>
                      <a:lvl3pPr marL="941388" indent="-228600">
                        <a:lnSpc>
                          <a:spcPct val="90000"/>
                        </a:lnSpc>
                        <a:spcBef>
                          <a:spcPts val="500"/>
                        </a:spcBef>
                        <a:buFont typeface="Arial" charset="0"/>
                        <a:defRPr>
                          <a:solidFill>
                            <a:schemeClr val="tx1"/>
                          </a:solidFill>
                          <a:latin typeface="Calibri" charset="0"/>
                        </a:defRPr>
                      </a:lvl3pPr>
                      <a:lvl4pPr marL="1208088" indent="-209550">
                        <a:lnSpc>
                          <a:spcPct val="90000"/>
                        </a:lnSpc>
                        <a:spcBef>
                          <a:spcPts val="500"/>
                        </a:spcBef>
                        <a:buFont typeface="Arial" charset="0"/>
                        <a:defRPr sz="1600">
                          <a:solidFill>
                            <a:schemeClr val="tx1"/>
                          </a:solidFill>
                          <a:latin typeface="Calibri" charset="0"/>
                        </a:defRPr>
                      </a:lvl4pPr>
                      <a:lvl5pPr marL="1436688" indent="-209550">
                        <a:lnSpc>
                          <a:spcPct val="90000"/>
                        </a:lnSpc>
                        <a:spcBef>
                          <a:spcPts val="500"/>
                        </a:spcBef>
                        <a:buFont typeface="Arial" charset="0"/>
                        <a:defRPr sz="1600">
                          <a:solidFill>
                            <a:schemeClr val="tx1"/>
                          </a:solidFill>
                          <a:latin typeface="Calibri" charset="0"/>
                        </a:defRPr>
                      </a:lvl5pPr>
                      <a:lvl6pPr marL="1893888" indent="-209550" eaLnBrk="0" fontAlgn="base" hangingPunct="0">
                        <a:lnSpc>
                          <a:spcPct val="90000"/>
                        </a:lnSpc>
                        <a:spcBef>
                          <a:spcPts val="500"/>
                        </a:spcBef>
                        <a:spcAft>
                          <a:spcPct val="0"/>
                        </a:spcAft>
                        <a:buFont typeface="Arial" charset="0"/>
                        <a:defRPr sz="1600">
                          <a:solidFill>
                            <a:schemeClr val="tx1"/>
                          </a:solidFill>
                          <a:latin typeface="Calibri" charset="0"/>
                        </a:defRPr>
                      </a:lvl6pPr>
                      <a:lvl7pPr marL="2351088" indent="-209550" eaLnBrk="0" fontAlgn="base" hangingPunct="0">
                        <a:lnSpc>
                          <a:spcPct val="90000"/>
                        </a:lnSpc>
                        <a:spcBef>
                          <a:spcPts val="500"/>
                        </a:spcBef>
                        <a:spcAft>
                          <a:spcPct val="0"/>
                        </a:spcAft>
                        <a:buFont typeface="Arial" charset="0"/>
                        <a:defRPr sz="1600">
                          <a:solidFill>
                            <a:schemeClr val="tx1"/>
                          </a:solidFill>
                          <a:latin typeface="Calibri" charset="0"/>
                        </a:defRPr>
                      </a:lvl7pPr>
                      <a:lvl8pPr marL="2808288" indent="-209550" eaLnBrk="0" fontAlgn="base" hangingPunct="0">
                        <a:lnSpc>
                          <a:spcPct val="90000"/>
                        </a:lnSpc>
                        <a:spcBef>
                          <a:spcPts val="500"/>
                        </a:spcBef>
                        <a:spcAft>
                          <a:spcPct val="0"/>
                        </a:spcAft>
                        <a:buFont typeface="Arial" charset="0"/>
                        <a:defRPr sz="1600">
                          <a:solidFill>
                            <a:schemeClr val="tx1"/>
                          </a:solidFill>
                          <a:latin typeface="Calibri" charset="0"/>
                        </a:defRPr>
                      </a:lvl8pPr>
                      <a:lvl9pPr marL="3265488" indent="-20955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39688" marR="0" lvl="0" indent="0" algn="ctr" defTabSz="914400" rtl="0" eaLnBrk="1" fontAlgn="base" latinLnBrk="0" hangingPunct="1">
                        <a:lnSpc>
                          <a:spcPct val="100000"/>
                        </a:lnSpc>
                        <a:spcBef>
                          <a:spcPct val="0"/>
                        </a:spcBef>
                        <a:spcAft>
                          <a:spcPct val="0"/>
                        </a:spcAft>
                        <a:buClr>
                          <a:srgbClr val="FF8019"/>
                        </a:buClr>
                        <a:buSzPct val="80000"/>
                        <a:buFont typeface="Wingdings 2" charset="2"/>
                        <a:buNone/>
                        <a:tabLst/>
                      </a:pPr>
                      <a:r>
                        <a:rPr kumimoji="0" lang="en-US" altLang="en-US" sz="3300" b="1" u="none" strike="noStrike" cap="none" normalizeH="0" baseline="0" dirty="0">
                          <a:ln>
                            <a:noFill/>
                          </a:ln>
                          <a:solidFill>
                            <a:sysClr val="windowText" lastClr="000000"/>
                          </a:solidFill>
                          <a:effectLst/>
                          <a:sym typeface="Verdana" charset="0"/>
                        </a:rPr>
                        <a:t>28</a:t>
                      </a:r>
                      <a:endParaRPr kumimoji="0" lang="en-US" altLang="en-US" sz="3300" b="1" i="0" u="none" strike="noStrike" cap="none" normalizeH="0" baseline="0" dirty="0">
                        <a:ln>
                          <a:noFill/>
                        </a:ln>
                        <a:solidFill>
                          <a:sysClr val="windowText" lastClr="000000"/>
                        </a:solidFill>
                        <a:effectLst/>
                        <a:latin typeface="Verdana" charset="0"/>
                        <a:ea typeface="MS PGothic" charset="-128"/>
                        <a:sym typeface="Verdana" charset="0"/>
                      </a:endParaRPr>
                    </a:p>
                  </a:txBody>
                  <a:tcPr marL="64477" marR="64477" marT="64477" marB="644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32543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0"/>
            <a:lum/>
          </a:blip>
          <a:srcRect/>
          <a:stretch>
            <a:fillRect t="-8000" b="-8000"/>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E92BE8-9B81-DF4B-B4F3-8D7534C0AA91}"/>
              </a:ext>
            </a:extLst>
          </p:cNvPr>
          <p:cNvSpPr>
            <a:spLocks noGrp="1"/>
          </p:cNvSpPr>
          <p:nvPr>
            <p:ph type="title"/>
          </p:nvPr>
        </p:nvSpPr>
        <p:spPr>
          <a:xfrm>
            <a:off x="831851" y="3316077"/>
            <a:ext cx="10515600" cy="1246400"/>
          </a:xfrm>
          <a:solidFill>
            <a:schemeClr val="bg1">
              <a:lumMod val="95000"/>
            </a:schemeClr>
          </a:solidFill>
        </p:spPr>
        <p:txBody>
          <a:bodyPr/>
          <a:lstStyle/>
          <a:p>
            <a:pPr algn="ctr"/>
            <a:r>
              <a:rPr lang="en-US" dirty="0"/>
              <a:t>Pulmonary Edema</a:t>
            </a:r>
          </a:p>
        </p:txBody>
      </p:sp>
    </p:spTree>
    <p:extLst>
      <p:ext uri="{BB962C8B-B14F-4D97-AF65-F5344CB8AC3E}">
        <p14:creationId xmlns:p14="http://schemas.microsoft.com/office/powerpoint/2010/main" val="230272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838200" y="966652"/>
          <a:ext cx="10515600" cy="521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433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21D513-6D8A-2001-E374-720EBC4B1E14}"/>
              </a:ext>
            </a:extLst>
          </p:cNvPr>
          <p:cNvSpPr>
            <a:spLocks noGrp="1"/>
          </p:cNvSpPr>
          <p:nvPr>
            <p:ph type="title"/>
          </p:nvPr>
        </p:nvSpPr>
        <p:spPr/>
        <p:txBody>
          <a:bodyPr/>
          <a:lstStyle/>
          <a:p>
            <a:r>
              <a:rPr lang="en-US" dirty="0"/>
              <a:t>Pulmonary Edema: Cardiogenic</a:t>
            </a:r>
          </a:p>
        </p:txBody>
      </p:sp>
      <p:sp>
        <p:nvSpPr>
          <p:cNvPr id="4" name="Slide Number Placeholder 3">
            <a:extLst>
              <a:ext uri="{FF2B5EF4-FFF2-40B4-BE49-F238E27FC236}">
                <a16:creationId xmlns:a16="http://schemas.microsoft.com/office/drawing/2014/main" id="{01D1719B-35A4-5D2A-5E76-05C150C6CEF3}"/>
              </a:ext>
            </a:extLst>
          </p:cNvPr>
          <p:cNvSpPr>
            <a:spLocks noGrp="1"/>
          </p:cNvSpPr>
          <p:nvPr>
            <p:ph type="sldNum" sz="quarter" idx="4"/>
          </p:nvPr>
        </p:nvSpPr>
        <p:spPr/>
        <p:txBody>
          <a:bodyPr/>
          <a:lstStyle/>
          <a:p>
            <a:fld id="{6B39FA13-2FB3-DF4E-A237-A66A9D175852}" type="slidenum">
              <a:rPr lang="en-US" smtClean="0"/>
              <a:t>28</a:t>
            </a:fld>
            <a:endParaRPr lang="en-US"/>
          </a:p>
        </p:txBody>
      </p:sp>
      <p:graphicFrame>
        <p:nvGraphicFramePr>
          <p:cNvPr id="6" name="Content Placeholder 3">
            <a:extLst>
              <a:ext uri="{FF2B5EF4-FFF2-40B4-BE49-F238E27FC236}">
                <a16:creationId xmlns:a16="http://schemas.microsoft.com/office/drawing/2014/main" id="{F5542AB6-BF68-DD79-244E-C7A61D8380BB}"/>
              </a:ext>
            </a:extLst>
          </p:cNvPr>
          <p:cNvGraphicFramePr>
            <a:graphicFrameLocks/>
          </p:cNvGraphicFramePr>
          <p:nvPr>
            <p:extLst>
              <p:ext uri="{D42A27DB-BD31-4B8C-83A1-F6EECF244321}">
                <p14:modId xmlns:p14="http://schemas.microsoft.com/office/powerpoint/2010/main" val="817658191"/>
              </p:ext>
            </p:extLst>
          </p:nvPr>
        </p:nvGraphicFramePr>
        <p:xfrm>
          <a:off x="-386861" y="820152"/>
          <a:ext cx="13776936" cy="574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979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60EE95F-34C1-DFFF-CC12-3F6478544668}"/>
              </a:ext>
            </a:extLst>
          </p:cNvPr>
          <p:cNvSpPr>
            <a:spLocks noGrp="1"/>
          </p:cNvSpPr>
          <p:nvPr>
            <p:ph type="title"/>
          </p:nvPr>
        </p:nvSpPr>
        <p:spPr>
          <a:xfrm>
            <a:off x="432346" y="0"/>
            <a:ext cx="10515600" cy="781050"/>
          </a:xfrm>
        </p:spPr>
        <p:txBody>
          <a:bodyPr anchor="ctr">
            <a:normAutofit/>
          </a:bodyPr>
          <a:lstStyle/>
          <a:p>
            <a:r>
              <a:rPr lang="en-US" dirty="0"/>
              <a:t>Pulmonary Edema: Non-Cardiogenic</a:t>
            </a:r>
          </a:p>
        </p:txBody>
      </p:sp>
      <p:pic>
        <p:nvPicPr>
          <p:cNvPr id="5" name="Picture 4">
            <a:extLst>
              <a:ext uri="{FF2B5EF4-FFF2-40B4-BE49-F238E27FC236}">
                <a16:creationId xmlns:a16="http://schemas.microsoft.com/office/drawing/2014/main" id="{DB70610E-5E15-3BED-8B51-73300D0F37F0}"/>
              </a:ext>
            </a:extLst>
          </p:cNvPr>
          <p:cNvPicPr>
            <a:picLocks noChangeAspect="1"/>
          </p:cNvPicPr>
          <p:nvPr/>
        </p:nvPicPr>
        <p:blipFill>
          <a:blip r:embed="rId2"/>
          <a:stretch>
            <a:fillRect/>
          </a:stretch>
        </p:blipFill>
        <p:spPr>
          <a:xfrm>
            <a:off x="2047552" y="1015998"/>
            <a:ext cx="8205391" cy="5251451"/>
          </a:xfrm>
          <a:prstGeom prst="rect">
            <a:avLst/>
          </a:prstGeom>
          <a:noFill/>
        </p:spPr>
      </p:pic>
      <p:sp>
        <p:nvSpPr>
          <p:cNvPr id="3" name="Slide Number Placeholder 2">
            <a:extLst>
              <a:ext uri="{FF2B5EF4-FFF2-40B4-BE49-F238E27FC236}">
                <a16:creationId xmlns:a16="http://schemas.microsoft.com/office/drawing/2014/main" id="{23B1C61A-C47D-EBDB-1ECF-5CF507A453F7}"/>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29</a:t>
            </a:fld>
            <a:endParaRPr lang="en-US"/>
          </a:p>
        </p:txBody>
      </p:sp>
      <p:sp>
        <p:nvSpPr>
          <p:cNvPr id="7" name="TextBox 6">
            <a:extLst>
              <a:ext uri="{FF2B5EF4-FFF2-40B4-BE49-F238E27FC236}">
                <a16:creationId xmlns:a16="http://schemas.microsoft.com/office/drawing/2014/main" id="{87753E8E-76DE-C10B-3A88-D64A3C3F6094}"/>
              </a:ext>
            </a:extLst>
          </p:cNvPr>
          <p:cNvSpPr txBox="1"/>
          <p:nvPr/>
        </p:nvSpPr>
        <p:spPr>
          <a:xfrm>
            <a:off x="323850" y="6247885"/>
            <a:ext cx="6098720" cy="369332"/>
          </a:xfrm>
          <a:prstGeom prst="rect">
            <a:avLst/>
          </a:prstGeom>
          <a:noFill/>
        </p:spPr>
        <p:txBody>
          <a:bodyPr wrap="square">
            <a:spAutoFit/>
          </a:bodyPr>
          <a:lstStyle/>
          <a:p>
            <a:r>
              <a:rPr lang="en-US" dirty="0"/>
              <a:t>https://</a:t>
            </a:r>
            <a:r>
              <a:rPr lang="en-US" dirty="0" err="1"/>
              <a:t>link.springer.com</a:t>
            </a:r>
            <a:r>
              <a:rPr lang="en-US" dirty="0"/>
              <a:t>/article/10.1186/s40635-023-00582-8</a:t>
            </a:r>
          </a:p>
        </p:txBody>
      </p:sp>
    </p:spTree>
    <p:extLst>
      <p:ext uri="{BB962C8B-B14F-4D97-AF65-F5344CB8AC3E}">
        <p14:creationId xmlns:p14="http://schemas.microsoft.com/office/powerpoint/2010/main" val="733906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B55D-3207-E5B7-23D9-92F8AEE3EF31}"/>
              </a:ext>
            </a:extLst>
          </p:cNvPr>
          <p:cNvSpPr>
            <a:spLocks noGrp="1"/>
          </p:cNvSpPr>
          <p:nvPr>
            <p:ph type="title"/>
          </p:nvPr>
        </p:nvSpPr>
        <p:spPr/>
        <p:txBody>
          <a:bodyPr/>
          <a:lstStyle/>
          <a:p>
            <a:r>
              <a:rPr lang="en-US" dirty="0"/>
              <a:t>Key Concepts</a:t>
            </a:r>
          </a:p>
        </p:txBody>
      </p:sp>
      <p:graphicFrame>
        <p:nvGraphicFramePr>
          <p:cNvPr id="5" name="Content Placeholder 4">
            <a:extLst>
              <a:ext uri="{FF2B5EF4-FFF2-40B4-BE49-F238E27FC236}">
                <a16:creationId xmlns:a16="http://schemas.microsoft.com/office/drawing/2014/main" id="{EE3565D7-C049-27A3-87D5-096C48102458}"/>
              </a:ext>
            </a:extLst>
          </p:cNvPr>
          <p:cNvGraphicFramePr>
            <a:graphicFrameLocks noGrp="1"/>
          </p:cNvGraphicFramePr>
          <p:nvPr>
            <p:ph idx="1"/>
            <p:extLst>
              <p:ext uri="{D42A27DB-BD31-4B8C-83A1-F6EECF244321}">
                <p14:modId xmlns:p14="http://schemas.microsoft.com/office/powerpoint/2010/main" val="1944410081"/>
              </p:ext>
            </p:extLst>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191841B-DA9C-6857-EB0D-913BEE445B67}"/>
              </a:ext>
            </a:extLst>
          </p:cNvPr>
          <p:cNvSpPr>
            <a:spLocks noGrp="1"/>
          </p:cNvSpPr>
          <p:nvPr>
            <p:ph type="sldNum" sz="quarter" idx="4"/>
          </p:nvPr>
        </p:nvSpPr>
        <p:spPr/>
        <p:txBody>
          <a:bodyPr/>
          <a:lstStyle/>
          <a:p>
            <a:fld id="{3E654F6E-038B-482B-9D7F-8B6B51C6EA5F}" type="slidenum">
              <a:rPr lang="en-US" smtClean="0"/>
              <a:t>3</a:t>
            </a:fld>
            <a:endParaRPr lang="en-US" dirty="0"/>
          </a:p>
        </p:txBody>
      </p:sp>
    </p:spTree>
    <p:extLst>
      <p:ext uri="{BB962C8B-B14F-4D97-AF65-F5344CB8AC3E}">
        <p14:creationId xmlns:p14="http://schemas.microsoft.com/office/powerpoint/2010/main" val="2375875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7AAD-9184-8112-41BC-CAC49C9477DD}"/>
              </a:ext>
            </a:extLst>
          </p:cNvPr>
          <p:cNvSpPr>
            <a:spLocks noGrp="1"/>
          </p:cNvSpPr>
          <p:nvPr>
            <p:ph type="title"/>
          </p:nvPr>
        </p:nvSpPr>
        <p:spPr/>
        <p:txBody>
          <a:bodyPr/>
          <a:lstStyle/>
          <a:p>
            <a:r>
              <a:rPr lang="en-US" dirty="0"/>
              <a:t>Pulmonary Edema: Chest X-Ray</a:t>
            </a:r>
          </a:p>
        </p:txBody>
      </p:sp>
      <p:sp>
        <p:nvSpPr>
          <p:cNvPr id="4" name="Slide Number Placeholder 3">
            <a:extLst>
              <a:ext uri="{FF2B5EF4-FFF2-40B4-BE49-F238E27FC236}">
                <a16:creationId xmlns:a16="http://schemas.microsoft.com/office/drawing/2014/main" id="{58BC68FF-3413-2829-323E-678564C99693}"/>
              </a:ext>
            </a:extLst>
          </p:cNvPr>
          <p:cNvSpPr>
            <a:spLocks noGrp="1"/>
          </p:cNvSpPr>
          <p:nvPr>
            <p:ph type="sldNum" sz="quarter" idx="4"/>
          </p:nvPr>
        </p:nvSpPr>
        <p:spPr/>
        <p:txBody>
          <a:bodyPr/>
          <a:lstStyle/>
          <a:p>
            <a:fld id="{3E654F6E-038B-482B-9D7F-8B6B51C6EA5F}" type="slidenum">
              <a:rPr lang="en-US" smtClean="0"/>
              <a:t>30</a:t>
            </a:fld>
            <a:endParaRPr lang="en-US" dirty="0"/>
          </a:p>
        </p:txBody>
      </p:sp>
      <p:graphicFrame>
        <p:nvGraphicFramePr>
          <p:cNvPr id="5" name="Content Placeholder 3">
            <a:extLst>
              <a:ext uri="{FF2B5EF4-FFF2-40B4-BE49-F238E27FC236}">
                <a16:creationId xmlns:a16="http://schemas.microsoft.com/office/drawing/2014/main" id="{ECD90849-C4A8-50BB-3B49-A06CD7952BDB}"/>
              </a:ext>
            </a:extLst>
          </p:cNvPr>
          <p:cNvGraphicFramePr>
            <a:graphicFrameLocks/>
          </p:cNvGraphicFramePr>
          <p:nvPr>
            <p:extLst>
              <p:ext uri="{D42A27DB-BD31-4B8C-83A1-F6EECF244321}">
                <p14:modId xmlns:p14="http://schemas.microsoft.com/office/powerpoint/2010/main" val="2420426717"/>
              </p:ext>
            </p:extLst>
          </p:nvPr>
        </p:nvGraphicFramePr>
        <p:xfrm>
          <a:off x="996462" y="1510890"/>
          <a:ext cx="10515599" cy="4261666"/>
        </p:xfrm>
        <a:graphic>
          <a:graphicData uri="http://schemas.openxmlformats.org/drawingml/2006/table">
            <a:tbl>
              <a:tblPr firstRow="1" bandRow="1">
                <a:noFill/>
                <a:tableStyleId>{5A111915-BE36-4E01-A7E5-04B1672EAD32}</a:tableStyleId>
              </a:tblPr>
              <a:tblGrid>
                <a:gridCol w="5060059">
                  <a:extLst>
                    <a:ext uri="{9D8B030D-6E8A-4147-A177-3AD203B41FA5}">
                      <a16:colId xmlns:a16="http://schemas.microsoft.com/office/drawing/2014/main" val="20000"/>
                    </a:ext>
                  </a:extLst>
                </a:gridCol>
                <a:gridCol w="5455540">
                  <a:extLst>
                    <a:ext uri="{9D8B030D-6E8A-4147-A177-3AD203B41FA5}">
                      <a16:colId xmlns:a16="http://schemas.microsoft.com/office/drawing/2014/main" val="20001"/>
                    </a:ext>
                  </a:extLst>
                </a:gridCol>
              </a:tblGrid>
              <a:tr h="971782">
                <a:tc>
                  <a:txBody>
                    <a:bodyPr/>
                    <a:lstStyle/>
                    <a:p>
                      <a:pPr algn="ctr"/>
                      <a:r>
                        <a:rPr lang="en-US" sz="3200" b="0">
                          <a:solidFill>
                            <a:schemeClr val="tx1">
                              <a:lumMod val="75000"/>
                              <a:lumOff val="25000"/>
                            </a:schemeClr>
                          </a:solidFill>
                        </a:rPr>
                        <a:t>Cardiogenic</a:t>
                      </a:r>
                    </a:p>
                  </a:txBody>
                  <a:tcPr marL="320909" marR="192545" marT="192545" marB="192545">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algn="ctr"/>
                      <a:r>
                        <a:rPr lang="en-US" sz="3200" b="0" dirty="0">
                          <a:solidFill>
                            <a:schemeClr val="tx1">
                              <a:lumMod val="75000"/>
                              <a:lumOff val="25000"/>
                            </a:schemeClr>
                          </a:solidFill>
                        </a:rPr>
                        <a:t>Non-Cardiogenic</a:t>
                      </a:r>
                    </a:p>
                  </a:txBody>
                  <a:tcPr marL="320909" marR="192545" marT="192545" marB="192545">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10000"/>
                  </a:ext>
                </a:extLst>
              </a:tr>
              <a:tr h="3289884">
                <a:tc>
                  <a:txBody>
                    <a:bodyPr/>
                    <a:lstStyle/>
                    <a:p>
                      <a:pPr marL="285750" indent="-285750">
                        <a:buFont typeface="Arial" charset="0"/>
                        <a:buChar char="•"/>
                      </a:pPr>
                      <a:r>
                        <a:rPr lang="en-US" sz="2800" dirty="0">
                          <a:solidFill>
                            <a:schemeClr val="tx1">
                              <a:lumMod val="75000"/>
                              <a:lumOff val="25000"/>
                            </a:schemeClr>
                          </a:solidFill>
                        </a:rPr>
                        <a:t>Patchy infiltrates in bases</a:t>
                      </a:r>
                    </a:p>
                    <a:p>
                      <a:pPr marL="285750" indent="-285750">
                        <a:buFont typeface="Arial" charset="0"/>
                        <a:buChar char="•"/>
                      </a:pPr>
                      <a:r>
                        <a:rPr lang="en-US" sz="2800" dirty="0">
                          <a:solidFill>
                            <a:schemeClr val="tx1">
                              <a:lumMod val="75000"/>
                              <a:lumOff val="25000"/>
                            </a:schemeClr>
                          </a:solidFill>
                        </a:rPr>
                        <a:t>Effusions</a:t>
                      </a:r>
                    </a:p>
                    <a:p>
                      <a:pPr marL="285750" indent="-285750">
                        <a:buFont typeface="Arial" charset="0"/>
                        <a:buChar char="•"/>
                      </a:pPr>
                      <a:r>
                        <a:rPr lang="en-US" sz="2800" dirty="0">
                          <a:solidFill>
                            <a:schemeClr val="tx1">
                              <a:lumMod val="75000"/>
                              <a:lumOff val="25000"/>
                            </a:schemeClr>
                          </a:solidFill>
                        </a:rPr>
                        <a:t>Kerley B lines</a:t>
                      </a:r>
                    </a:p>
                    <a:p>
                      <a:pPr marL="285750" indent="-285750">
                        <a:buFont typeface="Arial" charset="0"/>
                        <a:buChar char="•"/>
                      </a:pPr>
                      <a:r>
                        <a:rPr lang="en-US" sz="2800" dirty="0">
                          <a:solidFill>
                            <a:schemeClr val="tx1">
                              <a:lumMod val="75000"/>
                              <a:lumOff val="25000"/>
                            </a:schemeClr>
                          </a:solidFill>
                        </a:rPr>
                        <a:t>Cardiomegaly</a:t>
                      </a:r>
                    </a:p>
                    <a:p>
                      <a:pPr marL="285750" indent="-285750">
                        <a:buFont typeface="Arial" charset="0"/>
                        <a:buChar char="•"/>
                      </a:pPr>
                      <a:r>
                        <a:rPr lang="en-US" sz="2800" dirty="0">
                          <a:solidFill>
                            <a:schemeClr val="tx1">
                              <a:lumMod val="75000"/>
                              <a:lumOff val="25000"/>
                            </a:schemeClr>
                          </a:solidFill>
                        </a:rPr>
                        <a:t>Pulmonary vascular redistribution</a:t>
                      </a:r>
                    </a:p>
                  </a:txBody>
                  <a:tcPr marL="320909" marR="166873" marT="166873" marB="166873">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tc>
                  <a:txBody>
                    <a:bodyPr/>
                    <a:lstStyle/>
                    <a:p>
                      <a:pPr marL="285750" indent="-285750">
                        <a:buFont typeface="Arial" charset="0"/>
                        <a:buChar char="•"/>
                      </a:pPr>
                      <a:r>
                        <a:rPr lang="en-US" sz="2800" dirty="0">
                          <a:solidFill>
                            <a:schemeClr val="tx1">
                              <a:lumMod val="75000"/>
                              <a:lumOff val="25000"/>
                            </a:schemeClr>
                          </a:solidFill>
                        </a:rPr>
                        <a:t>Homogenous fluffy shadows</a:t>
                      </a:r>
                    </a:p>
                    <a:p>
                      <a:pPr marL="285750" indent="-285750">
                        <a:buFont typeface="Arial" charset="0"/>
                        <a:buChar char="•"/>
                      </a:pPr>
                      <a:r>
                        <a:rPr lang="en-US" sz="2800" dirty="0">
                          <a:solidFill>
                            <a:schemeClr val="tx1">
                              <a:lumMod val="75000"/>
                              <a:lumOff val="25000"/>
                            </a:schemeClr>
                          </a:solidFill>
                        </a:rPr>
                        <a:t>No effusion</a:t>
                      </a:r>
                    </a:p>
                    <a:p>
                      <a:pPr marL="285750" indent="-285750">
                        <a:buFont typeface="Arial" charset="0"/>
                        <a:buChar char="•"/>
                      </a:pPr>
                      <a:r>
                        <a:rPr lang="en-US" sz="2800" dirty="0">
                          <a:solidFill>
                            <a:schemeClr val="tx1">
                              <a:lumMod val="75000"/>
                              <a:lumOff val="25000"/>
                            </a:schemeClr>
                          </a:solidFill>
                        </a:rPr>
                        <a:t>No</a:t>
                      </a:r>
                      <a:r>
                        <a:rPr lang="en-US" sz="2800" baseline="0" dirty="0">
                          <a:solidFill>
                            <a:schemeClr val="tx1">
                              <a:lumMod val="75000"/>
                              <a:lumOff val="25000"/>
                            </a:schemeClr>
                          </a:solidFill>
                        </a:rPr>
                        <a:t> Kerley B lines</a:t>
                      </a:r>
                    </a:p>
                    <a:p>
                      <a:pPr marL="285750" indent="-285750">
                        <a:buFont typeface="Arial" charset="0"/>
                        <a:buChar char="•"/>
                      </a:pPr>
                      <a:r>
                        <a:rPr lang="en-US" sz="2800" baseline="0" dirty="0">
                          <a:solidFill>
                            <a:schemeClr val="tx1">
                              <a:lumMod val="75000"/>
                              <a:lumOff val="25000"/>
                            </a:schemeClr>
                          </a:solidFill>
                        </a:rPr>
                        <a:t>No cardiomegaly</a:t>
                      </a:r>
                    </a:p>
                    <a:p>
                      <a:pPr marL="285750" indent="-285750">
                        <a:buFont typeface="Arial" charset="0"/>
                        <a:buChar char="•"/>
                      </a:pPr>
                      <a:r>
                        <a:rPr lang="en-US" sz="2800" baseline="0" dirty="0">
                          <a:solidFill>
                            <a:schemeClr val="tx1">
                              <a:lumMod val="75000"/>
                              <a:lumOff val="25000"/>
                            </a:schemeClr>
                          </a:solidFill>
                        </a:rPr>
                        <a:t>No pulmonary vascular redistribution</a:t>
                      </a:r>
                    </a:p>
                  </a:txBody>
                  <a:tcPr marL="320909" marR="166873" marT="166873" marB="166873">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31744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B86F5CC9-00D7-41C9-15F5-9D46158B54A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39" b="7839"/>
          <a:stretch>
            <a:fillRect/>
          </a:stretch>
        </p:blipFill>
        <p:spPr/>
      </p:pic>
      <p:sp>
        <p:nvSpPr>
          <p:cNvPr id="13" name="Rectangle 12">
            <a:extLst>
              <a:ext uri="{FF2B5EF4-FFF2-40B4-BE49-F238E27FC236}">
                <a16:creationId xmlns:a16="http://schemas.microsoft.com/office/drawing/2014/main" id="{E6396AEB-9F08-1C55-F07B-0F977E523711}"/>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406D"/>
              </a:solidFill>
              <a:effectLst/>
              <a:uLnTx/>
              <a:uFillTx/>
              <a:latin typeface="Arquitecta"/>
              <a:ea typeface="+mn-ea"/>
              <a:cs typeface="+mn-cs"/>
            </a:endParaRPr>
          </a:p>
        </p:txBody>
      </p:sp>
      <p:sp>
        <p:nvSpPr>
          <p:cNvPr id="8" name="TextBox 7">
            <a:extLst>
              <a:ext uri="{FF2B5EF4-FFF2-40B4-BE49-F238E27FC236}">
                <a16:creationId xmlns:a16="http://schemas.microsoft.com/office/drawing/2014/main" id="{0FB733FE-6F6E-4CC5-867C-A219A8CE3E2F}"/>
              </a:ext>
            </a:extLst>
          </p:cNvPr>
          <p:cNvSpPr txBox="1"/>
          <p:nvPr/>
        </p:nvSpPr>
        <p:spPr>
          <a:xfrm>
            <a:off x="1098449" y="1536128"/>
            <a:ext cx="10429522" cy="148348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7200" b="1" dirty="0">
                <a:solidFill>
                  <a:prstClr val="white"/>
                </a:solidFill>
                <a:latin typeface="Arquitecta Medium"/>
              </a:rPr>
              <a:t>Pulmonary Edema</a:t>
            </a:r>
            <a:endParaRPr kumimoji="0" lang="en-US" sz="7200" b="1" i="0" u="none" strike="noStrike" kern="1200" cap="none" spc="0" normalizeH="0" baseline="0" noProof="0" dirty="0">
              <a:ln>
                <a:noFill/>
              </a:ln>
              <a:solidFill>
                <a:prstClr val="white"/>
              </a:solidFill>
              <a:effectLst/>
              <a:uLnTx/>
              <a:uFillTx/>
              <a:latin typeface="Arquitecta Medium"/>
              <a:ea typeface="+mn-ea"/>
              <a:cs typeface="+mn-cs"/>
            </a:endParaRPr>
          </a:p>
          <a:p>
            <a:pPr marL="0" marR="0" lvl="0" indent="0" algn="l" defTabSz="914400" rtl="0" eaLnBrk="1" fontAlgn="auto" latinLnBrk="0" hangingPunct="1">
              <a:lnSpc>
                <a:spcPct val="80000"/>
              </a:lnSpc>
              <a:spcBef>
                <a:spcPts val="0"/>
              </a:spcBef>
              <a:spcAft>
                <a:spcPts val="120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quitecta Medium"/>
                <a:ea typeface="Montserrat ExtraBold" charset="0"/>
                <a:cs typeface="Montserrat ExtraBold" charset="0"/>
              </a:rPr>
              <a:t>Management</a:t>
            </a:r>
          </a:p>
        </p:txBody>
      </p:sp>
      <p:cxnSp>
        <p:nvCxnSpPr>
          <p:cNvPr id="18" name="Straight Connector 17">
            <a:extLst>
              <a:ext uri="{FF2B5EF4-FFF2-40B4-BE49-F238E27FC236}">
                <a16:creationId xmlns:a16="http://schemas.microsoft.com/office/drawing/2014/main" id="{325CD4BE-84B2-D648-B8CB-6EFCA72B3E2F}"/>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7194" y="86717"/>
            <a:ext cx="1041757" cy="1039037"/>
          </a:xfrm>
          <a:prstGeom prst="rect">
            <a:avLst/>
          </a:prstGeom>
          <a:ln>
            <a:noFill/>
          </a:ln>
        </p:spPr>
      </p:pic>
    </p:spTree>
    <p:extLst>
      <p:ext uri="{BB962C8B-B14F-4D97-AF65-F5344CB8AC3E}">
        <p14:creationId xmlns:p14="http://schemas.microsoft.com/office/powerpoint/2010/main" val="1595873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D8DAB-C1B7-7F15-B003-AF60D20DF9D2}"/>
              </a:ext>
            </a:extLst>
          </p:cNvPr>
          <p:cNvSpPr>
            <a:spLocks noGrp="1"/>
          </p:cNvSpPr>
          <p:nvPr>
            <p:ph type="title"/>
          </p:nvPr>
        </p:nvSpPr>
        <p:spPr/>
        <p:txBody>
          <a:bodyPr/>
          <a:lstStyle/>
          <a:p>
            <a:r>
              <a:rPr lang="en-US" dirty="0"/>
              <a:t>Pulmonary Edema: Management</a:t>
            </a:r>
          </a:p>
        </p:txBody>
      </p:sp>
      <p:sp>
        <p:nvSpPr>
          <p:cNvPr id="3" name="Slide Number Placeholder 2">
            <a:extLst>
              <a:ext uri="{FF2B5EF4-FFF2-40B4-BE49-F238E27FC236}">
                <a16:creationId xmlns:a16="http://schemas.microsoft.com/office/drawing/2014/main" id="{043CEECD-8195-2438-5FAF-B779FA01B6C9}"/>
              </a:ext>
            </a:extLst>
          </p:cNvPr>
          <p:cNvSpPr>
            <a:spLocks noGrp="1"/>
          </p:cNvSpPr>
          <p:nvPr>
            <p:ph type="sldNum" sz="quarter" idx="4"/>
          </p:nvPr>
        </p:nvSpPr>
        <p:spPr/>
        <p:txBody>
          <a:bodyPr/>
          <a:lstStyle/>
          <a:p>
            <a:fld id="{3E654F6E-038B-482B-9D7F-8B6B51C6EA5F}" type="slidenum">
              <a:rPr lang="en-US" smtClean="0"/>
              <a:t>32</a:t>
            </a:fld>
            <a:endParaRPr lang="en-US" dirty="0"/>
          </a:p>
        </p:txBody>
      </p:sp>
      <p:sp>
        <p:nvSpPr>
          <p:cNvPr id="8" name="Text Placeholder 7">
            <a:extLst>
              <a:ext uri="{FF2B5EF4-FFF2-40B4-BE49-F238E27FC236}">
                <a16:creationId xmlns:a16="http://schemas.microsoft.com/office/drawing/2014/main" id="{03FD593D-6202-5391-CF3B-804F1A08B19D}"/>
              </a:ext>
            </a:extLst>
          </p:cNvPr>
          <p:cNvSpPr>
            <a:spLocks noGrp="1"/>
          </p:cNvSpPr>
          <p:nvPr>
            <p:ph type="body" sz="quarter" idx="10"/>
          </p:nvPr>
        </p:nvSpPr>
        <p:spPr/>
        <p:txBody>
          <a:bodyPr/>
          <a:lstStyle/>
          <a:p>
            <a:endParaRPr lang="en-US"/>
          </a:p>
        </p:txBody>
      </p:sp>
      <p:sp>
        <p:nvSpPr>
          <p:cNvPr id="9" name="Text Placeholder 2">
            <a:extLst>
              <a:ext uri="{FF2B5EF4-FFF2-40B4-BE49-F238E27FC236}">
                <a16:creationId xmlns:a16="http://schemas.microsoft.com/office/drawing/2014/main" id="{41919E88-335F-7180-A8A3-ACF2A2D1FC43}"/>
              </a:ext>
            </a:extLst>
          </p:cNvPr>
          <p:cNvSpPr txBox="1">
            <a:spLocks/>
          </p:cNvSpPr>
          <p:nvPr/>
        </p:nvSpPr>
        <p:spPr>
          <a:xfrm>
            <a:off x="839789" y="1681163"/>
            <a:ext cx="5157787" cy="823912"/>
          </a:xfrm>
          <a:prstGeom prst="rect">
            <a:avLst/>
          </a:prstGeom>
          <a:solidFill>
            <a:schemeClr val="accent3"/>
          </a:solidFill>
          <a:ln>
            <a:solidFill>
              <a:srgbClr val="00B0F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bg1"/>
                </a:solidFill>
              </a:rPr>
              <a:t>Cardiogenic</a:t>
            </a:r>
          </a:p>
        </p:txBody>
      </p:sp>
      <p:sp>
        <p:nvSpPr>
          <p:cNvPr id="10" name="Rectangle 3">
            <a:extLst>
              <a:ext uri="{FF2B5EF4-FFF2-40B4-BE49-F238E27FC236}">
                <a16:creationId xmlns:a16="http://schemas.microsoft.com/office/drawing/2014/main" id="{6DE94E69-47DB-B8CE-F826-4051354971CD}"/>
              </a:ext>
            </a:extLst>
          </p:cNvPr>
          <p:cNvSpPr txBox="1">
            <a:spLocks noChangeArrowheads="1"/>
          </p:cNvSpPr>
          <p:nvPr/>
        </p:nvSpPr>
        <p:spPr>
          <a:xfrm>
            <a:off x="839789" y="2505075"/>
            <a:ext cx="5157787" cy="2794038"/>
          </a:xfrm>
          <a:prstGeom prst="rect">
            <a:avLst/>
          </a:prstGeom>
          <a:ln>
            <a:solidFill>
              <a:schemeClr val="accent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Decrease preload</a:t>
            </a:r>
          </a:p>
          <a:p>
            <a:pPr lvl="1"/>
            <a:r>
              <a:rPr lang="en-US" dirty="0"/>
              <a:t>Diuresis</a:t>
            </a:r>
          </a:p>
          <a:p>
            <a:pPr lvl="1"/>
            <a:r>
              <a:rPr lang="en-US" dirty="0"/>
              <a:t>Positioning</a:t>
            </a:r>
          </a:p>
          <a:p>
            <a:r>
              <a:rPr lang="en-US" dirty="0"/>
              <a:t>Decrease afterload (as indicated)</a:t>
            </a:r>
          </a:p>
          <a:p>
            <a:pPr lvl="1"/>
            <a:r>
              <a:rPr lang="en-US" dirty="0"/>
              <a:t>Lower blood pressure</a:t>
            </a:r>
          </a:p>
          <a:p>
            <a:pPr lvl="1"/>
            <a:endParaRPr lang="en-US" sz="2800" dirty="0"/>
          </a:p>
        </p:txBody>
      </p:sp>
      <p:sp>
        <p:nvSpPr>
          <p:cNvPr id="11" name="Text Placeholder 3">
            <a:extLst>
              <a:ext uri="{FF2B5EF4-FFF2-40B4-BE49-F238E27FC236}">
                <a16:creationId xmlns:a16="http://schemas.microsoft.com/office/drawing/2014/main" id="{58D6B3D8-9D45-256E-9E93-371C1747E427}"/>
              </a:ext>
            </a:extLst>
          </p:cNvPr>
          <p:cNvSpPr txBox="1">
            <a:spLocks/>
          </p:cNvSpPr>
          <p:nvPr/>
        </p:nvSpPr>
        <p:spPr>
          <a:xfrm>
            <a:off x="6172201" y="1681163"/>
            <a:ext cx="5183188" cy="823912"/>
          </a:xfrm>
          <a:prstGeom prst="rect">
            <a:avLst/>
          </a:prstGeom>
          <a:solidFill>
            <a:schemeClr val="accent1"/>
          </a:solidFill>
          <a:ln>
            <a:solidFill>
              <a:srgbClr val="00B0F0"/>
            </a:solidFill>
          </a:ln>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bg1"/>
                </a:solidFill>
              </a:rPr>
              <a:t>Non-Cardiogenic</a:t>
            </a:r>
            <a:endParaRPr lang="en-US" sz="3200" dirty="0">
              <a:solidFill>
                <a:schemeClr val="bg1"/>
              </a:solidFill>
            </a:endParaRPr>
          </a:p>
        </p:txBody>
      </p:sp>
      <p:sp>
        <p:nvSpPr>
          <p:cNvPr id="13" name="Rectangle 3">
            <a:extLst>
              <a:ext uri="{FF2B5EF4-FFF2-40B4-BE49-F238E27FC236}">
                <a16:creationId xmlns:a16="http://schemas.microsoft.com/office/drawing/2014/main" id="{50E6C108-36FE-D0EB-B6D8-D1D8AD803A28}"/>
              </a:ext>
            </a:extLst>
          </p:cNvPr>
          <p:cNvSpPr txBox="1">
            <a:spLocks noChangeArrowheads="1"/>
          </p:cNvSpPr>
          <p:nvPr/>
        </p:nvSpPr>
        <p:spPr>
          <a:xfrm>
            <a:off x="6173789" y="2509430"/>
            <a:ext cx="5157787" cy="2794038"/>
          </a:xfrm>
          <a:prstGeom prst="rect">
            <a:avLst/>
          </a:prstGeom>
          <a:ln>
            <a:solidFill>
              <a:schemeClr val="accent1"/>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Frequent non-invasive assessments of hemodynamic function</a:t>
            </a:r>
          </a:p>
          <a:p>
            <a:r>
              <a:rPr lang="en-US" dirty="0"/>
              <a:t>Anticipate</a:t>
            </a:r>
          </a:p>
          <a:p>
            <a:pPr lvl="1"/>
            <a:r>
              <a:rPr lang="en-US" dirty="0"/>
              <a:t>Need for invasive hemodynamic monitoring</a:t>
            </a:r>
          </a:p>
          <a:p>
            <a:pPr lvl="1"/>
            <a:r>
              <a:rPr lang="en-US" dirty="0"/>
              <a:t>Escalating respiratory support</a:t>
            </a:r>
          </a:p>
        </p:txBody>
      </p:sp>
    </p:spTree>
    <p:extLst>
      <p:ext uri="{BB962C8B-B14F-4D97-AF65-F5344CB8AC3E}">
        <p14:creationId xmlns:p14="http://schemas.microsoft.com/office/powerpoint/2010/main" val="888346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r>
              <a:rPr lang="en-US" dirty="0"/>
              <a:t>Respiratory Support Escalation</a:t>
            </a:r>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32550"/>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8" name="Freeform: Shape 7">
            <a:extLst>
              <a:ext uri="{FF2B5EF4-FFF2-40B4-BE49-F238E27FC236}">
                <a16:creationId xmlns:a16="http://schemas.microsoft.com/office/drawing/2014/main" id="{E2425CA4-B10E-E43D-761F-BBC52A9A956D}"/>
              </a:ext>
            </a:extLst>
          </p:cNvPr>
          <p:cNvSpPr/>
          <p:nvPr/>
        </p:nvSpPr>
        <p:spPr>
          <a:xfrm>
            <a:off x="185265" y="4475324"/>
            <a:ext cx="1686107" cy="1373123"/>
          </a:xfrm>
          <a:custGeom>
            <a:avLst/>
            <a:gdLst>
              <a:gd name="connsiteX0" fmla="*/ 0 w 1373230"/>
              <a:gd name="connsiteY0" fmla="*/ 0 h 1203717"/>
              <a:gd name="connsiteX1" fmla="*/ 1373230 w 1373230"/>
              <a:gd name="connsiteY1" fmla="*/ 0 h 1203717"/>
              <a:gd name="connsiteX2" fmla="*/ 1373230 w 1373230"/>
              <a:gd name="connsiteY2" fmla="*/ 1203717 h 1203717"/>
              <a:gd name="connsiteX3" fmla="*/ 0 w 1373230"/>
              <a:gd name="connsiteY3" fmla="*/ 1203717 h 1203717"/>
              <a:gd name="connsiteX4" fmla="*/ 0 w 1373230"/>
              <a:gd name="connsiteY4" fmla="*/ 0 h 120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30" h="1203717">
                <a:moveTo>
                  <a:pt x="0" y="0"/>
                </a:moveTo>
                <a:lnTo>
                  <a:pt x="1373230" y="0"/>
                </a:lnTo>
                <a:lnTo>
                  <a:pt x="1373230" y="1203717"/>
                </a:lnTo>
                <a:lnTo>
                  <a:pt x="0" y="1203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Arquitecta"/>
                <a:ea typeface="+mn-ea"/>
                <a:cs typeface="+mn-cs"/>
              </a:rPr>
              <a:t>Standard NC</a:t>
            </a:r>
          </a:p>
        </p:txBody>
      </p:sp>
      <p:sp>
        <p:nvSpPr>
          <p:cNvPr id="12" name="Freeform: Shape 11">
            <a:extLst>
              <a:ext uri="{FF2B5EF4-FFF2-40B4-BE49-F238E27FC236}">
                <a16:creationId xmlns:a16="http://schemas.microsoft.com/office/drawing/2014/main" id="{01B4851B-34F3-14C8-D88F-3B9F79A44400}"/>
              </a:ext>
            </a:extLst>
          </p:cNvPr>
          <p:cNvSpPr/>
          <p:nvPr/>
        </p:nvSpPr>
        <p:spPr>
          <a:xfrm>
            <a:off x="2249391" y="4000789"/>
            <a:ext cx="1686107" cy="1373123"/>
          </a:xfrm>
          <a:custGeom>
            <a:avLst/>
            <a:gdLst>
              <a:gd name="connsiteX0" fmla="*/ 0 w 1373230"/>
              <a:gd name="connsiteY0" fmla="*/ 0 h 1203717"/>
              <a:gd name="connsiteX1" fmla="*/ 1373230 w 1373230"/>
              <a:gd name="connsiteY1" fmla="*/ 0 h 1203717"/>
              <a:gd name="connsiteX2" fmla="*/ 1373230 w 1373230"/>
              <a:gd name="connsiteY2" fmla="*/ 1203717 h 1203717"/>
              <a:gd name="connsiteX3" fmla="*/ 0 w 1373230"/>
              <a:gd name="connsiteY3" fmla="*/ 1203717 h 1203717"/>
              <a:gd name="connsiteX4" fmla="*/ 0 w 1373230"/>
              <a:gd name="connsiteY4" fmla="*/ 0 h 120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30" h="1203717">
                <a:moveTo>
                  <a:pt x="0" y="0"/>
                </a:moveTo>
                <a:lnTo>
                  <a:pt x="1373230" y="0"/>
                </a:lnTo>
                <a:lnTo>
                  <a:pt x="1373230" y="1203717"/>
                </a:lnTo>
                <a:lnTo>
                  <a:pt x="0" y="1203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Arquitecta"/>
                <a:ea typeface="+mn-ea"/>
                <a:cs typeface="+mn-cs"/>
              </a:rPr>
              <a:t>Face mask</a:t>
            </a:r>
          </a:p>
        </p:txBody>
      </p:sp>
      <p:sp>
        <p:nvSpPr>
          <p:cNvPr id="15" name="Freeform: Shape 14">
            <a:extLst>
              <a:ext uri="{FF2B5EF4-FFF2-40B4-BE49-F238E27FC236}">
                <a16:creationId xmlns:a16="http://schemas.microsoft.com/office/drawing/2014/main" id="{5780D708-C714-5A7A-F6B9-F468B7F5EDDB}"/>
              </a:ext>
            </a:extLst>
          </p:cNvPr>
          <p:cNvSpPr/>
          <p:nvPr/>
        </p:nvSpPr>
        <p:spPr>
          <a:xfrm>
            <a:off x="4313517" y="3526253"/>
            <a:ext cx="1686107" cy="1373123"/>
          </a:xfrm>
          <a:custGeom>
            <a:avLst/>
            <a:gdLst>
              <a:gd name="connsiteX0" fmla="*/ 0 w 1373230"/>
              <a:gd name="connsiteY0" fmla="*/ 0 h 1203717"/>
              <a:gd name="connsiteX1" fmla="*/ 1373230 w 1373230"/>
              <a:gd name="connsiteY1" fmla="*/ 0 h 1203717"/>
              <a:gd name="connsiteX2" fmla="*/ 1373230 w 1373230"/>
              <a:gd name="connsiteY2" fmla="*/ 1203717 h 1203717"/>
              <a:gd name="connsiteX3" fmla="*/ 0 w 1373230"/>
              <a:gd name="connsiteY3" fmla="*/ 1203717 h 1203717"/>
              <a:gd name="connsiteX4" fmla="*/ 0 w 1373230"/>
              <a:gd name="connsiteY4" fmla="*/ 0 h 120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30" h="1203717">
                <a:moveTo>
                  <a:pt x="0" y="0"/>
                </a:moveTo>
                <a:lnTo>
                  <a:pt x="1373230" y="0"/>
                </a:lnTo>
                <a:lnTo>
                  <a:pt x="1373230" y="1203717"/>
                </a:lnTo>
                <a:lnTo>
                  <a:pt x="0" y="1203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Arquitecta"/>
                <a:ea typeface="+mn-ea"/>
                <a:cs typeface="+mn-cs"/>
              </a:rPr>
              <a:t>Non-rebreather mask</a:t>
            </a:r>
          </a:p>
        </p:txBody>
      </p:sp>
      <p:sp>
        <p:nvSpPr>
          <p:cNvPr id="18" name="Freeform: Shape 17">
            <a:extLst>
              <a:ext uri="{FF2B5EF4-FFF2-40B4-BE49-F238E27FC236}">
                <a16:creationId xmlns:a16="http://schemas.microsoft.com/office/drawing/2014/main" id="{755372FE-7DFE-8B98-2665-24D115EFA1D7}"/>
              </a:ext>
            </a:extLst>
          </p:cNvPr>
          <p:cNvSpPr/>
          <p:nvPr/>
        </p:nvSpPr>
        <p:spPr>
          <a:xfrm>
            <a:off x="6377641" y="3051717"/>
            <a:ext cx="1686107" cy="1373123"/>
          </a:xfrm>
          <a:custGeom>
            <a:avLst/>
            <a:gdLst>
              <a:gd name="connsiteX0" fmla="*/ 0 w 1373230"/>
              <a:gd name="connsiteY0" fmla="*/ 0 h 1203717"/>
              <a:gd name="connsiteX1" fmla="*/ 1373230 w 1373230"/>
              <a:gd name="connsiteY1" fmla="*/ 0 h 1203717"/>
              <a:gd name="connsiteX2" fmla="*/ 1373230 w 1373230"/>
              <a:gd name="connsiteY2" fmla="*/ 1203717 h 1203717"/>
              <a:gd name="connsiteX3" fmla="*/ 0 w 1373230"/>
              <a:gd name="connsiteY3" fmla="*/ 1203717 h 1203717"/>
              <a:gd name="connsiteX4" fmla="*/ 0 w 1373230"/>
              <a:gd name="connsiteY4" fmla="*/ 0 h 120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30" h="1203717">
                <a:moveTo>
                  <a:pt x="0" y="0"/>
                </a:moveTo>
                <a:lnTo>
                  <a:pt x="1373230" y="0"/>
                </a:lnTo>
                <a:lnTo>
                  <a:pt x="1373230" y="1203717"/>
                </a:lnTo>
                <a:lnTo>
                  <a:pt x="0" y="1203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hueOff val="0"/>
                    <a:satOff val="0"/>
                    <a:lumOff val="0"/>
                    <a:alphaOff val="0"/>
                  </a:prstClr>
                </a:solidFill>
                <a:effectLst/>
                <a:uLnTx/>
                <a:uFillTx/>
                <a:latin typeface="Arquitecta"/>
                <a:ea typeface="+mn-ea"/>
                <a:cs typeface="+mn-cs"/>
              </a:rPr>
              <a:t>Non-invasive positive pressure ventilation</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Arquitecta"/>
              <a:ea typeface="+mn-ea"/>
              <a:cs typeface="+mn-cs"/>
            </a:endParaRPr>
          </a:p>
        </p:txBody>
      </p:sp>
      <p:sp>
        <p:nvSpPr>
          <p:cNvPr id="45" name="Freeform: Shape 44">
            <a:extLst>
              <a:ext uri="{FF2B5EF4-FFF2-40B4-BE49-F238E27FC236}">
                <a16:creationId xmlns:a16="http://schemas.microsoft.com/office/drawing/2014/main" id="{7FC46006-2716-72EB-94A9-89F8363213C9}"/>
              </a:ext>
            </a:extLst>
          </p:cNvPr>
          <p:cNvSpPr/>
          <p:nvPr/>
        </p:nvSpPr>
        <p:spPr>
          <a:xfrm>
            <a:off x="8441767" y="2577182"/>
            <a:ext cx="1686107" cy="1373123"/>
          </a:xfrm>
          <a:custGeom>
            <a:avLst/>
            <a:gdLst>
              <a:gd name="connsiteX0" fmla="*/ 0 w 1373230"/>
              <a:gd name="connsiteY0" fmla="*/ 0 h 1203717"/>
              <a:gd name="connsiteX1" fmla="*/ 1373230 w 1373230"/>
              <a:gd name="connsiteY1" fmla="*/ 0 h 1203717"/>
              <a:gd name="connsiteX2" fmla="*/ 1373230 w 1373230"/>
              <a:gd name="connsiteY2" fmla="*/ 1203717 h 1203717"/>
              <a:gd name="connsiteX3" fmla="*/ 0 w 1373230"/>
              <a:gd name="connsiteY3" fmla="*/ 1203717 h 1203717"/>
              <a:gd name="connsiteX4" fmla="*/ 0 w 1373230"/>
              <a:gd name="connsiteY4" fmla="*/ 0 h 120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30" h="1203717">
                <a:moveTo>
                  <a:pt x="0" y="0"/>
                </a:moveTo>
                <a:lnTo>
                  <a:pt x="1373230" y="0"/>
                </a:lnTo>
                <a:lnTo>
                  <a:pt x="1373230" y="1203717"/>
                </a:lnTo>
                <a:lnTo>
                  <a:pt x="0" y="1203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hueOff val="0"/>
                    <a:satOff val="0"/>
                    <a:lumOff val="0"/>
                    <a:alphaOff val="0"/>
                  </a:prstClr>
                </a:solidFill>
                <a:effectLst/>
                <a:uLnTx/>
                <a:uFillTx/>
                <a:latin typeface="Arquitecta"/>
                <a:ea typeface="+mn-ea"/>
                <a:cs typeface="+mn-cs"/>
              </a:rPr>
              <a:t>Mechanical ventilation</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Arquitecta"/>
              <a:ea typeface="+mn-ea"/>
              <a:cs typeface="+mn-cs"/>
            </a:endParaRPr>
          </a:p>
        </p:txBody>
      </p:sp>
      <p:grpSp>
        <p:nvGrpSpPr>
          <p:cNvPr id="57" name="Group 56">
            <a:extLst>
              <a:ext uri="{FF2B5EF4-FFF2-40B4-BE49-F238E27FC236}">
                <a16:creationId xmlns:a16="http://schemas.microsoft.com/office/drawing/2014/main" id="{87E5DCBA-F742-41D2-4A99-FFD8F1942654}"/>
              </a:ext>
            </a:extLst>
          </p:cNvPr>
          <p:cNvGrpSpPr/>
          <p:nvPr/>
        </p:nvGrpSpPr>
        <p:grpSpPr>
          <a:xfrm>
            <a:off x="-1" y="1930401"/>
            <a:ext cx="12188259" cy="3415443"/>
            <a:chOff x="-1" y="1930401"/>
            <a:chExt cx="12188259" cy="341544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grpSpPr>
        <p:sp>
          <p:nvSpPr>
            <p:cNvPr id="7" name="L-Shape 6">
              <a:extLst>
                <a:ext uri="{FF2B5EF4-FFF2-40B4-BE49-F238E27FC236}">
                  <a16:creationId xmlns:a16="http://schemas.microsoft.com/office/drawing/2014/main" id="{70B9E65A-2497-5C9B-7D84-41C9A233FA2F}"/>
                </a:ext>
              </a:extLst>
            </p:cNvPr>
            <p:cNvSpPr/>
            <p:nvPr/>
          </p:nvSpPr>
          <p:spPr>
            <a:xfrm rot="5400000">
              <a:off x="412432" y="3890645"/>
              <a:ext cx="1042766" cy="1867631"/>
            </a:xfrm>
            <a:prstGeom prst="corner">
              <a:avLst>
                <a:gd name="adj1" fmla="val 16120"/>
                <a:gd name="adj2" fmla="val 16110"/>
              </a:avLst>
            </a:prstGeom>
            <a:grp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sp>
          <p:nvSpPr>
            <p:cNvPr id="11" name="L-Shape 10">
              <a:extLst>
                <a:ext uri="{FF2B5EF4-FFF2-40B4-BE49-F238E27FC236}">
                  <a16:creationId xmlns:a16="http://schemas.microsoft.com/office/drawing/2014/main" id="{20BEB320-F57D-21E0-FA05-DA65EB8C0128}"/>
                </a:ext>
              </a:extLst>
            </p:cNvPr>
            <p:cNvSpPr/>
            <p:nvPr/>
          </p:nvSpPr>
          <p:spPr>
            <a:xfrm rot="5400000">
              <a:off x="2476558" y="3416109"/>
              <a:ext cx="1042766" cy="1867631"/>
            </a:xfrm>
            <a:prstGeom prst="corner">
              <a:avLst>
                <a:gd name="adj1" fmla="val 16120"/>
                <a:gd name="adj2" fmla="val 16110"/>
              </a:avLst>
            </a:prstGeom>
            <a:grp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sp>
          <p:nvSpPr>
            <p:cNvPr id="14" name="L-Shape 13">
              <a:extLst>
                <a:ext uri="{FF2B5EF4-FFF2-40B4-BE49-F238E27FC236}">
                  <a16:creationId xmlns:a16="http://schemas.microsoft.com/office/drawing/2014/main" id="{43E2FA11-FA2B-993F-28FE-E3111D6B4E1C}"/>
                </a:ext>
              </a:extLst>
            </p:cNvPr>
            <p:cNvSpPr/>
            <p:nvPr/>
          </p:nvSpPr>
          <p:spPr>
            <a:xfrm rot="5400000">
              <a:off x="4540682" y="2941575"/>
              <a:ext cx="1042766" cy="1867631"/>
            </a:xfrm>
            <a:prstGeom prst="corner">
              <a:avLst>
                <a:gd name="adj1" fmla="val 16120"/>
                <a:gd name="adj2" fmla="val 16110"/>
              </a:avLst>
            </a:prstGeom>
            <a:grp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sp>
          <p:nvSpPr>
            <p:cNvPr id="17" name="L-Shape 16">
              <a:extLst>
                <a:ext uri="{FF2B5EF4-FFF2-40B4-BE49-F238E27FC236}">
                  <a16:creationId xmlns:a16="http://schemas.microsoft.com/office/drawing/2014/main" id="{71E64AD4-FB04-516D-D15A-4924D06534B0}"/>
                </a:ext>
              </a:extLst>
            </p:cNvPr>
            <p:cNvSpPr/>
            <p:nvPr/>
          </p:nvSpPr>
          <p:spPr>
            <a:xfrm rot="5400000">
              <a:off x="6604808" y="2467039"/>
              <a:ext cx="1042766" cy="1867631"/>
            </a:xfrm>
            <a:prstGeom prst="corner">
              <a:avLst>
                <a:gd name="adj1" fmla="val 16120"/>
                <a:gd name="adj2" fmla="val 16110"/>
              </a:avLst>
            </a:prstGeom>
            <a:grp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sp>
          <p:nvSpPr>
            <p:cNvPr id="44" name="L-Shape 43">
              <a:extLst>
                <a:ext uri="{FF2B5EF4-FFF2-40B4-BE49-F238E27FC236}">
                  <a16:creationId xmlns:a16="http://schemas.microsoft.com/office/drawing/2014/main" id="{CA7EC57D-C0FA-AAA7-E0F1-5818069C5208}"/>
                </a:ext>
              </a:extLst>
            </p:cNvPr>
            <p:cNvSpPr/>
            <p:nvPr/>
          </p:nvSpPr>
          <p:spPr>
            <a:xfrm rot="5400000">
              <a:off x="8668934" y="1992503"/>
              <a:ext cx="1042766" cy="1867631"/>
            </a:xfrm>
            <a:prstGeom prst="corner">
              <a:avLst>
                <a:gd name="adj1" fmla="val 16120"/>
                <a:gd name="adj2" fmla="val 16110"/>
              </a:avLst>
            </a:prstGeom>
            <a:grp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sp>
          <p:nvSpPr>
            <p:cNvPr id="47" name="L-Shape 46">
              <a:extLst>
                <a:ext uri="{FF2B5EF4-FFF2-40B4-BE49-F238E27FC236}">
                  <a16:creationId xmlns:a16="http://schemas.microsoft.com/office/drawing/2014/main" id="{91BDE0A8-4BD5-B35C-A8FC-C27028A946D9}"/>
                </a:ext>
              </a:extLst>
            </p:cNvPr>
            <p:cNvSpPr/>
            <p:nvPr/>
          </p:nvSpPr>
          <p:spPr>
            <a:xfrm rot="5400000">
              <a:off x="10733060" y="1517968"/>
              <a:ext cx="1042766" cy="1867631"/>
            </a:xfrm>
            <a:prstGeom prst="corner">
              <a:avLst>
                <a:gd name="adj1" fmla="val 16120"/>
                <a:gd name="adj2" fmla="val 16110"/>
              </a:avLst>
            </a:prstGeom>
            <a:grp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grpSp>
      <p:sp>
        <p:nvSpPr>
          <p:cNvPr id="48" name="Freeform: Shape 47">
            <a:extLst>
              <a:ext uri="{FF2B5EF4-FFF2-40B4-BE49-F238E27FC236}">
                <a16:creationId xmlns:a16="http://schemas.microsoft.com/office/drawing/2014/main" id="{5A6D6537-FA81-998E-0857-C837DAA2C26E}"/>
              </a:ext>
            </a:extLst>
          </p:cNvPr>
          <p:cNvSpPr/>
          <p:nvPr/>
        </p:nvSpPr>
        <p:spPr>
          <a:xfrm>
            <a:off x="10505893" y="2102647"/>
            <a:ext cx="1686107" cy="1373123"/>
          </a:xfrm>
          <a:custGeom>
            <a:avLst/>
            <a:gdLst>
              <a:gd name="connsiteX0" fmla="*/ 0 w 1373230"/>
              <a:gd name="connsiteY0" fmla="*/ 0 h 1203717"/>
              <a:gd name="connsiteX1" fmla="*/ 1373230 w 1373230"/>
              <a:gd name="connsiteY1" fmla="*/ 0 h 1203717"/>
              <a:gd name="connsiteX2" fmla="*/ 1373230 w 1373230"/>
              <a:gd name="connsiteY2" fmla="*/ 1203717 h 1203717"/>
              <a:gd name="connsiteX3" fmla="*/ 0 w 1373230"/>
              <a:gd name="connsiteY3" fmla="*/ 1203717 h 1203717"/>
              <a:gd name="connsiteX4" fmla="*/ 0 w 1373230"/>
              <a:gd name="connsiteY4" fmla="*/ 0 h 120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230" h="1203717">
                <a:moveTo>
                  <a:pt x="0" y="0"/>
                </a:moveTo>
                <a:lnTo>
                  <a:pt x="1373230" y="0"/>
                </a:lnTo>
                <a:lnTo>
                  <a:pt x="1373230" y="1203717"/>
                </a:lnTo>
                <a:lnTo>
                  <a:pt x="0" y="12037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72390" rIns="72390" bIns="72390"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hueOff val="0"/>
                    <a:satOff val="0"/>
                    <a:lumOff val="0"/>
                    <a:alphaOff val="0"/>
                  </a:prstClr>
                </a:solidFill>
                <a:effectLst/>
                <a:uLnTx/>
                <a:uFillTx/>
                <a:latin typeface="Arquitecta"/>
                <a:ea typeface="+mn-ea"/>
                <a:cs typeface="+mn-cs"/>
              </a:rPr>
              <a:t>ECMO</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Arquitecta"/>
              <a:ea typeface="+mn-ea"/>
              <a:cs typeface="+mn-cs"/>
            </a:endParaRPr>
          </a:p>
        </p:txBody>
      </p:sp>
    </p:spTree>
    <p:extLst>
      <p:ext uri="{BB962C8B-B14F-4D97-AF65-F5344CB8AC3E}">
        <p14:creationId xmlns:p14="http://schemas.microsoft.com/office/powerpoint/2010/main" val="3385497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r>
              <a:rPr lang="en-US" dirty="0"/>
              <a:t>Supplemental Oxygen Therapy</a:t>
            </a:r>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32550"/>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aphicFrame>
        <p:nvGraphicFramePr>
          <p:cNvPr id="8" name="Group 49">
            <a:extLst>
              <a:ext uri="{FF2B5EF4-FFF2-40B4-BE49-F238E27FC236}">
                <a16:creationId xmlns:a16="http://schemas.microsoft.com/office/drawing/2014/main" id="{CC40DFE3-C324-4286-AACC-FF63D6943B9D}"/>
              </a:ext>
            </a:extLst>
          </p:cNvPr>
          <p:cNvGraphicFramePr>
            <a:graphicFrameLocks noGrp="1"/>
          </p:cNvGraphicFramePr>
          <p:nvPr>
            <p:ph idx="1"/>
            <p:extLst>
              <p:ext uri="{D42A27DB-BD31-4B8C-83A1-F6EECF244321}">
                <p14:modId xmlns:p14="http://schemas.microsoft.com/office/powerpoint/2010/main" val="3706869764"/>
              </p:ext>
            </p:extLst>
          </p:nvPr>
        </p:nvGraphicFramePr>
        <p:xfrm>
          <a:off x="838200" y="2242312"/>
          <a:ext cx="10515599" cy="3552215"/>
        </p:xfrm>
        <a:graphic>
          <a:graphicData uri="http://schemas.openxmlformats.org/drawingml/2006/table">
            <a:tbl>
              <a:tblPr firstCol="1" bandCol="1">
                <a:tableStyleId>{69012ECD-51FC-41F1-AA8D-1B2483CD663E}</a:tableStyleId>
              </a:tblPr>
              <a:tblGrid>
                <a:gridCol w="2136228">
                  <a:extLst>
                    <a:ext uri="{9D8B030D-6E8A-4147-A177-3AD203B41FA5}">
                      <a16:colId xmlns:a16="http://schemas.microsoft.com/office/drawing/2014/main" val="2229885710"/>
                    </a:ext>
                  </a:extLst>
                </a:gridCol>
                <a:gridCol w="4067503">
                  <a:extLst>
                    <a:ext uri="{9D8B030D-6E8A-4147-A177-3AD203B41FA5}">
                      <a16:colId xmlns:a16="http://schemas.microsoft.com/office/drawing/2014/main" val="20000"/>
                    </a:ext>
                  </a:extLst>
                </a:gridCol>
                <a:gridCol w="2155934">
                  <a:extLst>
                    <a:ext uri="{9D8B030D-6E8A-4147-A177-3AD203B41FA5}">
                      <a16:colId xmlns:a16="http://schemas.microsoft.com/office/drawing/2014/main" val="20001"/>
                    </a:ext>
                  </a:extLst>
                </a:gridCol>
                <a:gridCol w="2155934">
                  <a:extLst>
                    <a:ext uri="{9D8B030D-6E8A-4147-A177-3AD203B41FA5}">
                      <a16:colId xmlns:a16="http://schemas.microsoft.com/office/drawing/2014/main" val="20002"/>
                    </a:ext>
                  </a:extLst>
                </a:gridCol>
              </a:tblGrid>
              <a:tr h="71044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spc="0" normalizeH="0" baseline="0" dirty="0">
                          <a:ln>
                            <a:noFill/>
                          </a:ln>
                          <a:solidFill>
                            <a:schemeClr val="bg1"/>
                          </a:solidFill>
                          <a:effectLst/>
                          <a:latin typeface="+mn-lt"/>
                          <a:ea typeface="ＭＳ Ｐゴシック" charset="0"/>
                          <a:cs typeface="Calibri" panose="020F0502020204030204" pitchFamily="34" charset="0"/>
                        </a:rPr>
                        <a:t>Low Flow</a:t>
                      </a: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u="none" strike="noStrike" cap="none" spc="0" normalizeH="0" baseline="0" dirty="0">
                          <a:ln>
                            <a:noFill/>
                          </a:ln>
                          <a:solidFill>
                            <a:schemeClr val="tx1"/>
                          </a:solidFill>
                          <a:effectLst/>
                          <a:latin typeface="+mn-lt"/>
                        </a:rPr>
                        <a:t>Nasal Cannula</a:t>
                      </a:r>
                      <a:endParaRPr kumimoji="0" lang="en-US" sz="2400" b="0" i="0" u="none" strike="noStrike" cap="none" spc="0" normalizeH="0" baseline="0" dirty="0">
                        <a:ln>
                          <a:noFill/>
                        </a:ln>
                        <a:solidFill>
                          <a:schemeClr val="tx1"/>
                        </a:solidFill>
                        <a:effectLst/>
                        <a:latin typeface="+mn-lt"/>
                        <a:ea typeface="ＭＳ Ｐゴシック" charset="0"/>
                        <a:cs typeface="Calibri" panose="020F0502020204030204" pitchFamily="34"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spc="0" normalizeH="0" baseline="0" dirty="0">
                          <a:ln>
                            <a:noFill/>
                          </a:ln>
                          <a:solidFill>
                            <a:schemeClr val="tx1"/>
                          </a:solidFill>
                          <a:effectLst/>
                          <a:latin typeface="+mn-lt"/>
                        </a:rPr>
                        <a:t>1 - 6 </a:t>
                      </a:r>
                      <a:endParaRPr kumimoji="0" lang="en-US" sz="2000" b="1" i="0" u="none" strike="noStrike" cap="none" spc="0" normalizeH="0" baseline="0" dirty="0">
                        <a:ln>
                          <a:noFill/>
                        </a:ln>
                        <a:solidFill>
                          <a:schemeClr val="tx1"/>
                        </a:solidFill>
                        <a:effectLst/>
                        <a:latin typeface="+mn-lt"/>
                        <a:ea typeface="ＭＳ Ｐゴシック" charset="0"/>
                        <a:cs typeface="ＭＳ Ｐゴシック"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spc="0" normalizeH="0" baseline="0" dirty="0">
                          <a:ln>
                            <a:noFill/>
                          </a:ln>
                          <a:solidFill>
                            <a:schemeClr val="tx1"/>
                          </a:solidFill>
                          <a:effectLst/>
                          <a:latin typeface="+mn-lt"/>
                        </a:rPr>
                        <a:t>24 - 40%</a:t>
                      </a:r>
                      <a:endParaRPr kumimoji="0" lang="en-US" sz="2000" b="1" i="0" u="none" strike="noStrike" cap="none" spc="0" normalizeH="0" baseline="0" dirty="0">
                        <a:ln>
                          <a:noFill/>
                        </a:ln>
                        <a:solidFill>
                          <a:schemeClr val="tx1"/>
                        </a:solidFill>
                        <a:effectLst/>
                        <a:latin typeface="+mn-lt"/>
                        <a:ea typeface="ＭＳ Ｐゴシック" charset="0"/>
                        <a:cs typeface="ＭＳ Ｐゴシック"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10443">
                <a:tc v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spc="0" normalizeH="0" baseline="0" dirty="0">
                        <a:ln>
                          <a:noFill/>
                        </a:ln>
                        <a:solidFill>
                          <a:schemeClr val="tx1"/>
                        </a:solidFill>
                        <a:effectLst/>
                        <a:latin typeface="+mj-lt"/>
                        <a:ea typeface="ＭＳ Ｐゴシック" charset="0"/>
                        <a:cs typeface="Calibri" panose="020F0502020204030204" pitchFamily="34" charset="0"/>
                      </a:endParaRPr>
                    </a:p>
                  </a:txBody>
                  <a:tcPr marL="60429" marR="60429" marT="29900" marB="120856"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u="none" strike="noStrike" cap="none" spc="0" normalizeH="0" baseline="0" dirty="0">
                          <a:ln>
                            <a:noFill/>
                          </a:ln>
                          <a:solidFill>
                            <a:schemeClr val="tx1"/>
                          </a:solidFill>
                          <a:effectLst/>
                          <a:latin typeface="+mn-lt"/>
                        </a:rPr>
                        <a:t>Simple Face Mask</a:t>
                      </a:r>
                      <a:endParaRPr kumimoji="0" lang="en-US" sz="2400" b="0" i="0" u="none" strike="noStrike" cap="none" spc="0" normalizeH="0" baseline="0" dirty="0">
                        <a:ln>
                          <a:noFill/>
                        </a:ln>
                        <a:solidFill>
                          <a:schemeClr val="tx1"/>
                        </a:solidFill>
                        <a:effectLst/>
                        <a:latin typeface="+mn-lt"/>
                        <a:ea typeface="ＭＳ Ｐゴシック" charset="0"/>
                        <a:cs typeface="Calibri" panose="020F0502020204030204" pitchFamily="34"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spc="0" normalizeH="0" baseline="0" dirty="0">
                          <a:ln>
                            <a:noFill/>
                          </a:ln>
                          <a:solidFill>
                            <a:schemeClr val="tx1"/>
                          </a:solidFill>
                          <a:effectLst/>
                          <a:latin typeface="+mn-lt"/>
                        </a:rPr>
                        <a:t>6 - 10</a:t>
                      </a:r>
                      <a:endParaRPr kumimoji="0" lang="en-US" sz="2000" b="1" i="0" u="none" strike="noStrike" cap="none" spc="0" normalizeH="0" baseline="0" dirty="0">
                        <a:ln>
                          <a:noFill/>
                        </a:ln>
                        <a:solidFill>
                          <a:schemeClr val="tx1"/>
                        </a:solidFill>
                        <a:effectLst/>
                        <a:latin typeface="+mn-lt"/>
                        <a:ea typeface="ＭＳ Ｐゴシック" charset="0"/>
                        <a:cs typeface="ＭＳ Ｐゴシック"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spc="0" normalizeH="0" baseline="0" dirty="0">
                          <a:ln>
                            <a:noFill/>
                          </a:ln>
                          <a:solidFill>
                            <a:schemeClr val="tx1"/>
                          </a:solidFill>
                          <a:effectLst/>
                          <a:latin typeface="+mn-lt"/>
                        </a:rPr>
                        <a:t>45-55%</a:t>
                      </a:r>
                      <a:endParaRPr kumimoji="0" lang="en-US" sz="2000" b="1" i="0" u="none" strike="noStrike" cap="none" spc="0" normalizeH="0" baseline="0" dirty="0">
                        <a:ln>
                          <a:noFill/>
                        </a:ln>
                        <a:solidFill>
                          <a:schemeClr val="tx1"/>
                        </a:solidFill>
                        <a:effectLst/>
                        <a:latin typeface="+mn-lt"/>
                        <a:ea typeface="ＭＳ Ｐゴシック" charset="0"/>
                        <a:cs typeface="ＭＳ Ｐゴシック"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10443">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spc="0" normalizeH="0" baseline="0" dirty="0">
                          <a:ln>
                            <a:noFill/>
                          </a:ln>
                          <a:solidFill>
                            <a:schemeClr val="bg1"/>
                          </a:solidFill>
                          <a:effectLst/>
                          <a:latin typeface="+mn-lt"/>
                          <a:ea typeface="ＭＳ Ｐゴシック" charset="0"/>
                          <a:cs typeface="Calibri" panose="020F0502020204030204" pitchFamily="34" charset="0"/>
                        </a:rPr>
                        <a:t>High Flow</a:t>
                      </a: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u="none" strike="noStrike" cap="none" spc="0" normalizeH="0" baseline="0" dirty="0">
                          <a:ln>
                            <a:noFill/>
                          </a:ln>
                          <a:solidFill>
                            <a:schemeClr val="tx1"/>
                          </a:solidFill>
                          <a:effectLst/>
                          <a:latin typeface="+mn-lt"/>
                        </a:rPr>
                        <a:t>Non-Rebreather Face Mask</a:t>
                      </a:r>
                      <a:endParaRPr kumimoji="0" lang="en-US" sz="2400" b="0" i="0" u="none" strike="noStrike" cap="none" spc="0" normalizeH="0" baseline="0" dirty="0">
                        <a:ln>
                          <a:noFill/>
                        </a:ln>
                        <a:solidFill>
                          <a:schemeClr val="tx1"/>
                        </a:solidFill>
                        <a:effectLst/>
                        <a:latin typeface="+mn-lt"/>
                        <a:ea typeface="ＭＳ Ｐゴシック" charset="0"/>
                        <a:cs typeface="Calibri" panose="020F0502020204030204" pitchFamily="34"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spc="0" normalizeH="0" baseline="0" dirty="0">
                          <a:ln>
                            <a:noFill/>
                          </a:ln>
                          <a:solidFill>
                            <a:schemeClr val="tx1"/>
                          </a:solidFill>
                          <a:effectLst/>
                          <a:latin typeface="+mn-lt"/>
                        </a:rPr>
                        <a:t>10 - 15</a:t>
                      </a:r>
                      <a:endParaRPr kumimoji="0" lang="en-US" sz="2000" b="1" i="0" u="none" strike="noStrike" cap="none" spc="0" normalizeH="0" baseline="0" dirty="0">
                        <a:ln>
                          <a:noFill/>
                        </a:ln>
                        <a:solidFill>
                          <a:schemeClr val="tx1"/>
                        </a:solidFill>
                        <a:effectLst/>
                        <a:latin typeface="+mn-lt"/>
                        <a:ea typeface="ＭＳ Ｐゴシック" charset="0"/>
                        <a:cs typeface="ＭＳ Ｐゴシック"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spc="0" normalizeH="0" baseline="0" dirty="0">
                          <a:ln>
                            <a:noFill/>
                          </a:ln>
                          <a:solidFill>
                            <a:schemeClr val="tx1"/>
                          </a:solidFill>
                          <a:effectLst/>
                          <a:latin typeface="+mn-lt"/>
                        </a:rPr>
                        <a:t>70%</a:t>
                      </a:r>
                      <a:endParaRPr kumimoji="0" lang="en-US" sz="2000" b="1" i="0" u="none" strike="noStrike" cap="none" spc="0" normalizeH="0" baseline="0" dirty="0">
                        <a:ln>
                          <a:noFill/>
                        </a:ln>
                        <a:solidFill>
                          <a:schemeClr val="tx1"/>
                        </a:solidFill>
                        <a:effectLst/>
                        <a:latin typeface="+mn-lt"/>
                        <a:ea typeface="ＭＳ Ｐゴシック" charset="0"/>
                        <a:cs typeface="ＭＳ Ｐゴシック"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10443">
                <a:tc v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spc="0" normalizeH="0" baseline="0" dirty="0">
                        <a:ln>
                          <a:noFill/>
                        </a:ln>
                        <a:solidFill>
                          <a:schemeClr val="tx1"/>
                        </a:solidFill>
                        <a:effectLst/>
                        <a:latin typeface="+mj-lt"/>
                        <a:ea typeface="ＭＳ Ｐゴシック" charset="0"/>
                        <a:cs typeface="Calibri" panose="020F0502020204030204" pitchFamily="34" charset="0"/>
                      </a:endParaRPr>
                    </a:p>
                  </a:txBody>
                  <a:tcPr marL="60429" marR="60429" marT="29900" marB="120856"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u="none" strike="noStrike" cap="none" spc="0" normalizeH="0" baseline="0" dirty="0">
                          <a:ln>
                            <a:noFill/>
                          </a:ln>
                          <a:solidFill>
                            <a:schemeClr val="tx1"/>
                          </a:solidFill>
                          <a:effectLst/>
                          <a:latin typeface="+mn-lt"/>
                        </a:rPr>
                        <a:t>Venturi Mask</a:t>
                      </a:r>
                      <a:endParaRPr kumimoji="0" lang="en-US" sz="2400" b="0" i="0" u="none" strike="noStrike" cap="none" spc="0" normalizeH="0" baseline="0" dirty="0">
                        <a:ln>
                          <a:noFill/>
                        </a:ln>
                        <a:solidFill>
                          <a:schemeClr val="tx1"/>
                        </a:solidFill>
                        <a:effectLst/>
                        <a:latin typeface="+mn-lt"/>
                        <a:ea typeface="ＭＳ Ｐゴシック" charset="0"/>
                        <a:cs typeface="Calibri" panose="020F0502020204030204" pitchFamily="34"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spc="0" normalizeH="0" baseline="0" dirty="0">
                          <a:ln>
                            <a:noFill/>
                          </a:ln>
                          <a:solidFill>
                            <a:schemeClr val="tx1"/>
                          </a:solidFill>
                          <a:effectLst/>
                          <a:latin typeface="+mn-lt"/>
                        </a:rPr>
                        <a:t>4-15</a:t>
                      </a:r>
                      <a:endParaRPr kumimoji="0" lang="en-US" sz="2000" b="1" i="0" u="none" strike="noStrike" cap="none" spc="0" normalizeH="0" baseline="0" dirty="0">
                        <a:ln>
                          <a:noFill/>
                        </a:ln>
                        <a:solidFill>
                          <a:schemeClr val="tx1"/>
                        </a:solidFill>
                        <a:effectLst/>
                        <a:latin typeface="+mn-lt"/>
                        <a:ea typeface="ＭＳ Ｐゴシック" charset="0"/>
                        <a:cs typeface="ＭＳ Ｐゴシック"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spc="0" normalizeH="0" baseline="0" dirty="0">
                          <a:ln>
                            <a:noFill/>
                          </a:ln>
                          <a:solidFill>
                            <a:schemeClr val="tx1"/>
                          </a:solidFill>
                          <a:effectLst/>
                          <a:latin typeface="+mn-lt"/>
                        </a:rPr>
                        <a:t>20-50%</a:t>
                      </a:r>
                      <a:endParaRPr kumimoji="0" lang="en-US" sz="2000" b="1" i="0" u="none" strike="noStrike" cap="none" spc="0" normalizeH="0" baseline="0" dirty="0">
                        <a:ln>
                          <a:noFill/>
                        </a:ln>
                        <a:solidFill>
                          <a:schemeClr val="tx1"/>
                        </a:solidFill>
                        <a:effectLst/>
                        <a:latin typeface="+mn-lt"/>
                        <a:ea typeface="ＭＳ Ｐゴシック" charset="0"/>
                        <a:cs typeface="ＭＳ Ｐゴシック"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10443">
                <a:tc v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spc="0" normalizeH="0" baseline="0" dirty="0">
                        <a:ln>
                          <a:noFill/>
                        </a:ln>
                        <a:solidFill>
                          <a:schemeClr val="tx1"/>
                        </a:solidFill>
                        <a:effectLst/>
                        <a:latin typeface="+mj-lt"/>
                        <a:ea typeface="ＭＳ Ｐゴシック" charset="0"/>
                        <a:cs typeface="Calibri" panose="020F0502020204030204" pitchFamily="34" charset="0"/>
                      </a:endParaRPr>
                    </a:p>
                  </a:txBody>
                  <a:tcPr marL="60429" marR="60429" marT="29900" marB="120856"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u="none" strike="noStrike" cap="none" spc="0" normalizeH="0" baseline="0" dirty="0">
                          <a:ln>
                            <a:noFill/>
                          </a:ln>
                          <a:solidFill>
                            <a:schemeClr val="tx1"/>
                          </a:solidFill>
                          <a:effectLst/>
                          <a:latin typeface="+mn-lt"/>
                        </a:rPr>
                        <a:t>High flow nasal cannula</a:t>
                      </a: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u="none" strike="noStrike" cap="none" spc="0" normalizeH="0" baseline="0" dirty="0">
                          <a:ln>
                            <a:noFill/>
                          </a:ln>
                          <a:solidFill>
                            <a:schemeClr val="tx1"/>
                          </a:solidFill>
                          <a:effectLst/>
                          <a:latin typeface="+mn-lt"/>
                        </a:rPr>
                        <a:t>15-60</a:t>
                      </a:r>
                      <a:endParaRPr kumimoji="0" lang="en-US" sz="2000" b="0" i="0" u="none" strike="noStrike" cap="none" spc="0" normalizeH="0" baseline="0" dirty="0">
                        <a:ln>
                          <a:noFill/>
                        </a:ln>
                        <a:solidFill>
                          <a:schemeClr val="tx1"/>
                        </a:solidFill>
                        <a:effectLst/>
                        <a:latin typeface="+mn-lt"/>
                        <a:ea typeface="ＭＳ Ｐゴシック" charset="0"/>
                        <a:cs typeface="ＭＳ Ｐゴシック"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u="none" strike="noStrike" cap="none" spc="0" normalizeH="0" baseline="0" dirty="0">
                          <a:ln>
                            <a:noFill/>
                          </a:ln>
                          <a:solidFill>
                            <a:schemeClr val="tx1"/>
                          </a:solidFill>
                          <a:effectLst/>
                          <a:latin typeface="+mn-lt"/>
                        </a:rPr>
                        <a:t>Up to 100%</a:t>
                      </a:r>
                      <a:endParaRPr kumimoji="0" lang="en-US" sz="2000" b="0" i="0" u="none" strike="noStrike" cap="none" spc="0" normalizeH="0" baseline="0" dirty="0">
                        <a:ln>
                          <a:noFill/>
                        </a:ln>
                        <a:solidFill>
                          <a:schemeClr val="tx1"/>
                        </a:solidFill>
                        <a:effectLst/>
                        <a:latin typeface="+mn-lt"/>
                        <a:ea typeface="ＭＳ Ｐゴシック" charset="0"/>
                        <a:cs typeface="ＭＳ Ｐゴシック" charset="0"/>
                      </a:endParaRPr>
                    </a:p>
                  </a:txBody>
                  <a:tcPr marL="60429" marR="60429" marT="29900" marB="120856"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957043"/>
                  </a:ext>
                </a:extLst>
              </a:tr>
            </a:tbl>
          </a:graphicData>
        </a:graphic>
      </p:graphicFrame>
      <p:sp>
        <p:nvSpPr>
          <p:cNvPr id="3" name="Rectangle: Single Corner Rounded 2">
            <a:extLst>
              <a:ext uri="{FF2B5EF4-FFF2-40B4-BE49-F238E27FC236}">
                <a16:creationId xmlns:a16="http://schemas.microsoft.com/office/drawing/2014/main" id="{C95E8C59-95CD-4606-9DC5-757C759F5FEF}"/>
              </a:ext>
            </a:extLst>
          </p:cNvPr>
          <p:cNvSpPr/>
          <p:nvPr/>
        </p:nvSpPr>
        <p:spPr>
          <a:xfrm>
            <a:off x="7031737" y="1666754"/>
            <a:ext cx="2143786" cy="575558"/>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quitecta"/>
                <a:ea typeface="+mn-ea"/>
                <a:cs typeface="+mn-cs"/>
              </a:rPr>
              <a:t>L/Min</a:t>
            </a:r>
          </a:p>
        </p:txBody>
      </p:sp>
      <p:sp>
        <p:nvSpPr>
          <p:cNvPr id="10" name="Rectangle: Single Corner Rounded 9">
            <a:extLst>
              <a:ext uri="{FF2B5EF4-FFF2-40B4-BE49-F238E27FC236}">
                <a16:creationId xmlns:a16="http://schemas.microsoft.com/office/drawing/2014/main" id="{E92D6959-AA60-4F8F-B1E1-81F351803016}"/>
              </a:ext>
            </a:extLst>
          </p:cNvPr>
          <p:cNvSpPr/>
          <p:nvPr/>
        </p:nvSpPr>
        <p:spPr>
          <a:xfrm>
            <a:off x="9210013" y="1666754"/>
            <a:ext cx="2143786" cy="575558"/>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quitecta"/>
                <a:ea typeface="+mn-ea"/>
                <a:cs typeface="+mn-cs"/>
              </a:rPr>
              <a:t>% FiO</a:t>
            </a:r>
            <a:r>
              <a:rPr kumimoji="0" lang="en-US" sz="2400" b="1" i="0" u="none" strike="noStrike" kern="1200" cap="none" spc="0" normalizeH="0" baseline="-25000" noProof="0" dirty="0">
                <a:ln>
                  <a:noFill/>
                </a:ln>
                <a:solidFill>
                  <a:prstClr val="white"/>
                </a:solidFill>
                <a:effectLst/>
                <a:uLnTx/>
                <a:uFillTx/>
                <a:latin typeface="Arquitecta"/>
                <a:ea typeface="+mn-ea"/>
                <a:cs typeface="+mn-cs"/>
              </a:rPr>
              <a:t>2</a:t>
            </a:r>
          </a:p>
        </p:txBody>
      </p:sp>
    </p:spTree>
    <p:extLst>
      <p:ext uri="{BB962C8B-B14F-4D97-AF65-F5344CB8AC3E}">
        <p14:creationId xmlns:p14="http://schemas.microsoft.com/office/powerpoint/2010/main" val="4137120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3330515-0CE4-E748-6BE4-B20DD29011A2}"/>
              </a:ext>
            </a:extLst>
          </p:cNvPr>
          <p:cNvSpPr>
            <a:spLocks noGrp="1"/>
          </p:cNvSpPr>
          <p:nvPr>
            <p:ph type="body" sz="quarter" idx="15"/>
          </p:nvPr>
        </p:nvSpPr>
        <p:spPr>
          <a:xfrm>
            <a:off x="5233984" y="400050"/>
            <a:ext cx="6157916" cy="1076325"/>
          </a:xfrm>
        </p:spPr>
        <p:txBody>
          <a:bodyPr>
            <a:normAutofit lnSpcReduction="10000"/>
          </a:bodyPr>
          <a:lstStyle/>
          <a:p>
            <a:r>
              <a:rPr lang="en-US" cap="none" dirty="0"/>
              <a:t>What Is A Non-rebreather Mask?</a:t>
            </a:r>
          </a:p>
        </p:txBody>
      </p:sp>
      <p:sp>
        <p:nvSpPr>
          <p:cNvPr id="8" name="Text Placeholder 7">
            <a:extLst>
              <a:ext uri="{FF2B5EF4-FFF2-40B4-BE49-F238E27FC236}">
                <a16:creationId xmlns:a16="http://schemas.microsoft.com/office/drawing/2014/main" id="{A5CBEC91-0C83-B76D-F52B-D34C325EF950}"/>
              </a:ext>
            </a:extLst>
          </p:cNvPr>
          <p:cNvSpPr>
            <a:spLocks noGrp="1"/>
          </p:cNvSpPr>
          <p:nvPr>
            <p:ph type="body" sz="quarter" idx="16"/>
          </p:nvPr>
        </p:nvSpPr>
        <p:spPr>
          <a:xfrm>
            <a:off x="5580063" y="1679575"/>
            <a:ext cx="6157912" cy="4549775"/>
          </a:xfrm>
        </p:spPr>
        <p:txBody>
          <a:bodyPr>
            <a:noAutofit/>
          </a:bodyPr>
          <a:lstStyle/>
          <a:p>
            <a:pPr marL="274320" indent="-274320">
              <a:spcAft>
                <a:spcPts val="800"/>
              </a:spcAft>
              <a:buFont typeface="Arial" panose="020B0604020202020204" pitchFamily="34" charset="0"/>
              <a:buChar char="•"/>
            </a:pPr>
            <a:r>
              <a:rPr lang="en-US" sz="2800" dirty="0"/>
              <a:t>Non-rebreather mask has a one-way reservoir (Bag and Valves)</a:t>
            </a:r>
          </a:p>
          <a:p>
            <a:pPr marL="548640" indent="-274320">
              <a:spcAft>
                <a:spcPts val="800"/>
              </a:spcAft>
              <a:buFont typeface="Arial" panose="020B0604020202020204" pitchFamily="34" charset="0"/>
              <a:buChar char="•"/>
            </a:pPr>
            <a:r>
              <a:rPr lang="en-US" sz="2800" dirty="0"/>
              <a:t>Prevents patient from rebreathing exhaled air - bag does not allow exhaled air to enter the bag reservoir</a:t>
            </a:r>
          </a:p>
          <a:p>
            <a:pPr marL="548640" indent="-274320">
              <a:spcAft>
                <a:spcPts val="800"/>
              </a:spcAft>
              <a:buFont typeface="Arial" panose="020B0604020202020204" pitchFamily="34" charset="0"/>
              <a:buChar char="•"/>
            </a:pPr>
            <a:r>
              <a:rPr lang="en-US" sz="2800" dirty="0"/>
              <a:t>In a </a:t>
            </a:r>
            <a:r>
              <a:rPr lang="en-US" sz="2800" b="1" i="1" dirty="0"/>
              <a:t>partial</a:t>
            </a:r>
            <a:r>
              <a:rPr lang="en-US" sz="2800" dirty="0"/>
              <a:t> rebreather mask, the bag contains about 1/3 of exhaled air which is rebreathed by the patient</a:t>
            </a:r>
          </a:p>
        </p:txBody>
      </p:sp>
      <p:sp>
        <p:nvSpPr>
          <p:cNvPr id="4" name="Slide Number Placeholder 3">
            <a:extLst>
              <a:ext uri="{FF2B5EF4-FFF2-40B4-BE49-F238E27FC236}">
                <a16:creationId xmlns:a16="http://schemas.microsoft.com/office/drawing/2014/main" id="{71069D20-6CFC-48B5-517A-139760FFD4BB}"/>
              </a:ext>
            </a:extLst>
          </p:cNvPr>
          <p:cNvSpPr>
            <a:spLocks noGrp="1"/>
          </p:cNvSpPr>
          <p:nvPr>
            <p:ph type="sldNum" sz="quarter" idx="4294967295"/>
          </p:nvPr>
        </p:nvSpPr>
        <p:spPr>
          <a:xfrm>
            <a:off x="9448800" y="6432550"/>
            <a:ext cx="2743200" cy="2746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pic>
        <p:nvPicPr>
          <p:cNvPr id="6" name="Picture Placeholder 5">
            <a:extLst>
              <a:ext uri="{FF2B5EF4-FFF2-40B4-BE49-F238E27FC236}">
                <a16:creationId xmlns:a16="http://schemas.microsoft.com/office/drawing/2014/main" id="{CFDE5CBD-133E-2348-9125-88C50C83B88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184" r="4184"/>
          <a:stretch>
            <a:fillRect/>
          </a:stretch>
        </p:blipFill>
        <p:spPr>
          <a:xfrm>
            <a:off x="-47291" y="1689100"/>
            <a:ext cx="5551154" cy="4030663"/>
          </a:xfrm>
        </p:spPr>
      </p:pic>
    </p:spTree>
    <p:extLst>
      <p:ext uri="{BB962C8B-B14F-4D97-AF65-F5344CB8AC3E}">
        <p14:creationId xmlns:p14="http://schemas.microsoft.com/office/powerpoint/2010/main" val="2140081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fontScale="90000"/>
          </a:bodyPr>
          <a:lstStyle/>
          <a:p>
            <a:r>
              <a:rPr lang="fr-FR" dirty="0"/>
              <a:t>Non-invasive Positive Pressure Ventilation (NIPPV or NIV)</a:t>
            </a:r>
            <a:endParaRPr lang="en-US" dirty="0"/>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32550"/>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4" name="Group 3">
            <a:extLst>
              <a:ext uri="{FF2B5EF4-FFF2-40B4-BE49-F238E27FC236}">
                <a16:creationId xmlns:a16="http://schemas.microsoft.com/office/drawing/2014/main" id="{01DFF65A-CE7A-D4ED-C3CB-F47CB2D7B198}"/>
              </a:ext>
            </a:extLst>
          </p:cNvPr>
          <p:cNvGrpSpPr/>
          <p:nvPr/>
        </p:nvGrpSpPr>
        <p:grpSpPr>
          <a:xfrm>
            <a:off x="599996" y="1409853"/>
            <a:ext cx="8465945" cy="4538860"/>
            <a:chOff x="588844" y="1540145"/>
            <a:chExt cx="8124585" cy="4538860"/>
          </a:xfrm>
        </p:grpSpPr>
        <p:sp>
          <p:nvSpPr>
            <p:cNvPr id="11" name="TextBox 10">
              <a:extLst>
                <a:ext uri="{FF2B5EF4-FFF2-40B4-BE49-F238E27FC236}">
                  <a16:creationId xmlns:a16="http://schemas.microsoft.com/office/drawing/2014/main" id="{9F34DE76-DC49-43A7-B43B-91768BB63B3F}"/>
                </a:ext>
              </a:extLst>
            </p:cNvPr>
            <p:cNvSpPr txBox="1"/>
            <p:nvPr/>
          </p:nvSpPr>
          <p:spPr>
            <a:xfrm>
              <a:off x="588844" y="1540145"/>
              <a:ext cx="8124585" cy="1280160"/>
            </a:xfrm>
            <a:prstGeom prst="roundRect">
              <a:avLst/>
            </a:prstGeom>
            <a:solidFill>
              <a:schemeClr val="bg1">
                <a:lumMod val="95000"/>
              </a:schemeClr>
            </a:solidFill>
          </p:spPr>
          <p:txBody>
            <a:bodyPr wrap="square" anchor="ctr">
              <a:noAutofit/>
            </a:bodyPr>
            <a:lstStyle/>
            <a:p>
              <a:pPr marL="457200" marR="0" lvl="0" indent="-457200" algn="l" defTabSz="914400" rtl="0" eaLnBrk="1" fontAlgn="auto" latinLnBrk="0" hangingPunct="1">
                <a:lnSpc>
                  <a:spcPct val="100000"/>
                </a:lnSpc>
                <a:spcBef>
                  <a:spcPts val="0"/>
                </a:spcBef>
                <a:spcAft>
                  <a:spcPts val="0"/>
                </a:spcAft>
                <a:buClr>
                  <a:srgbClr val="074E6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High Flow Nasal Cannula (HFNC)</a:t>
              </a:r>
            </a:p>
          </p:txBody>
        </p:sp>
        <p:sp>
          <p:nvSpPr>
            <p:cNvPr id="12" name="TextBox 11">
              <a:extLst>
                <a:ext uri="{FF2B5EF4-FFF2-40B4-BE49-F238E27FC236}">
                  <a16:creationId xmlns:a16="http://schemas.microsoft.com/office/drawing/2014/main" id="{33CE882B-0985-4CC0-95B2-0C17CEB8F85F}"/>
                </a:ext>
              </a:extLst>
            </p:cNvPr>
            <p:cNvSpPr txBox="1"/>
            <p:nvPr/>
          </p:nvSpPr>
          <p:spPr>
            <a:xfrm>
              <a:off x="588844" y="4798845"/>
              <a:ext cx="8124585" cy="1280160"/>
            </a:xfrm>
            <a:prstGeom prst="roundRect">
              <a:avLst/>
            </a:prstGeom>
            <a:solidFill>
              <a:schemeClr val="bg1">
                <a:lumMod val="95000"/>
              </a:schemeClr>
            </a:solidFill>
          </p:spPr>
          <p:txBody>
            <a:bodyPr wrap="square" anchor="ctr">
              <a:noAutofit/>
            </a:bodyPr>
            <a:lstStyle/>
            <a:p>
              <a:pPr marL="457200" marR="0" lvl="0" indent="-457200" algn="l" defTabSz="914400" rtl="0" eaLnBrk="1" fontAlgn="auto" latinLnBrk="0" hangingPunct="1">
                <a:lnSpc>
                  <a:spcPct val="100000"/>
                </a:lnSpc>
                <a:spcBef>
                  <a:spcPts val="0"/>
                </a:spcBef>
                <a:spcAft>
                  <a:spcPts val="0"/>
                </a:spcAft>
                <a:buClr>
                  <a:srgbClr val="074E6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Bilateral positive airway pressure (BiPAP) </a:t>
              </a:r>
            </a:p>
          </p:txBody>
        </p:sp>
        <p:sp>
          <p:nvSpPr>
            <p:cNvPr id="13" name="TextBox 12">
              <a:extLst>
                <a:ext uri="{FF2B5EF4-FFF2-40B4-BE49-F238E27FC236}">
                  <a16:creationId xmlns:a16="http://schemas.microsoft.com/office/drawing/2014/main" id="{932515F7-DFE5-424F-AFA5-5D965A648CE1}"/>
                </a:ext>
              </a:extLst>
            </p:cNvPr>
            <p:cNvSpPr txBox="1"/>
            <p:nvPr/>
          </p:nvSpPr>
          <p:spPr>
            <a:xfrm>
              <a:off x="588844" y="3169496"/>
              <a:ext cx="8124585" cy="1280160"/>
            </a:xfrm>
            <a:prstGeom prst="roundRect">
              <a:avLst/>
            </a:prstGeom>
            <a:solidFill>
              <a:schemeClr val="bg1">
                <a:lumMod val="95000"/>
              </a:schemeClr>
            </a:solidFill>
          </p:spPr>
          <p:txBody>
            <a:bodyPr wrap="square" anchor="ctr">
              <a:noAutofit/>
            </a:bodyPr>
            <a:lstStyle/>
            <a:p>
              <a:pPr marL="457200" marR="0" lvl="0" indent="-457200" algn="l" defTabSz="914400" rtl="0" eaLnBrk="1" fontAlgn="auto" latinLnBrk="0" hangingPunct="1">
                <a:lnSpc>
                  <a:spcPct val="100000"/>
                </a:lnSpc>
                <a:spcBef>
                  <a:spcPts val="0"/>
                </a:spcBef>
                <a:spcAft>
                  <a:spcPts val="0"/>
                </a:spcAft>
                <a:buClr>
                  <a:srgbClr val="074E6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Continuous positive airway pressure (CPAP)</a:t>
              </a:r>
            </a:p>
          </p:txBody>
        </p:sp>
      </p:grpSp>
    </p:spTree>
    <p:extLst>
      <p:ext uri="{BB962C8B-B14F-4D97-AF65-F5344CB8AC3E}">
        <p14:creationId xmlns:p14="http://schemas.microsoft.com/office/powerpoint/2010/main" val="688958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r>
              <a:rPr lang="en-US" dirty="0"/>
              <a:t>Who is not a candidate for NIV/NIPPV?</a:t>
            </a:r>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68708"/>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3" name="Group 2">
            <a:extLst>
              <a:ext uri="{FF2B5EF4-FFF2-40B4-BE49-F238E27FC236}">
                <a16:creationId xmlns:a16="http://schemas.microsoft.com/office/drawing/2014/main" id="{9FDF99B9-C747-6624-46E7-90E3EE67AD10}"/>
              </a:ext>
            </a:extLst>
          </p:cNvPr>
          <p:cNvGrpSpPr/>
          <p:nvPr/>
        </p:nvGrpSpPr>
        <p:grpSpPr>
          <a:xfrm>
            <a:off x="432346" y="1233642"/>
            <a:ext cx="8596636" cy="5109285"/>
            <a:chOff x="628971" y="1244794"/>
            <a:chExt cx="8596636" cy="3880271"/>
          </a:xfrm>
          <a:solidFill>
            <a:schemeClr val="accent1"/>
          </a:solidFill>
        </p:grpSpPr>
        <p:sp>
          <p:nvSpPr>
            <p:cNvPr id="7" name="Rectangle: Rounded Corners 6">
              <a:extLst>
                <a:ext uri="{FF2B5EF4-FFF2-40B4-BE49-F238E27FC236}">
                  <a16:creationId xmlns:a16="http://schemas.microsoft.com/office/drawing/2014/main" id="{C96F5D8B-7AE7-4677-933B-8BFCAF557C2F}"/>
                </a:ext>
              </a:extLst>
            </p:cNvPr>
            <p:cNvSpPr/>
            <p:nvPr/>
          </p:nvSpPr>
          <p:spPr>
            <a:xfrm>
              <a:off x="628971" y="1244794"/>
              <a:ext cx="2743200" cy="1759798"/>
            </a:xfrm>
            <a:prstGeom prst="roundRect">
              <a:avLst>
                <a:gd name="adj" fmla="val 146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quitecta"/>
                  <a:ea typeface="+mn-ea"/>
                  <a:cs typeface="+mn-cs"/>
                </a:rPr>
                <a:t>Need for emergency intubation</a:t>
              </a:r>
            </a:p>
          </p:txBody>
        </p:sp>
        <p:sp>
          <p:nvSpPr>
            <p:cNvPr id="13" name="Rectangle: Rounded Corners 12">
              <a:extLst>
                <a:ext uri="{FF2B5EF4-FFF2-40B4-BE49-F238E27FC236}">
                  <a16:creationId xmlns:a16="http://schemas.microsoft.com/office/drawing/2014/main" id="{3633C18E-55DA-4F1E-9EBA-990765750BFC}"/>
                </a:ext>
              </a:extLst>
            </p:cNvPr>
            <p:cNvSpPr/>
            <p:nvPr/>
          </p:nvSpPr>
          <p:spPr>
            <a:xfrm>
              <a:off x="628971" y="3365267"/>
              <a:ext cx="2743200" cy="1759798"/>
            </a:xfrm>
            <a:prstGeom prst="roundRect">
              <a:avLst>
                <a:gd name="adj" fmla="val 146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quitecta"/>
                  <a:ea typeface="+mn-ea"/>
                  <a:cs typeface="+mn-cs"/>
                </a:rPr>
                <a:t>Acute life-threatening organ failure</a:t>
              </a:r>
            </a:p>
            <a:p>
              <a:pPr marL="54864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quitecta"/>
                  <a:ea typeface="+mn-ea"/>
                  <a:cs typeface="+mn-cs"/>
                </a:rPr>
                <a:t>Hemodynamic instability</a:t>
              </a:r>
            </a:p>
          </p:txBody>
        </p:sp>
        <p:sp>
          <p:nvSpPr>
            <p:cNvPr id="18" name="Rectangle: Rounded Corners 17">
              <a:extLst>
                <a:ext uri="{FF2B5EF4-FFF2-40B4-BE49-F238E27FC236}">
                  <a16:creationId xmlns:a16="http://schemas.microsoft.com/office/drawing/2014/main" id="{2D8E8BD0-8BE4-4993-8507-DC3BF89273EE}"/>
                </a:ext>
              </a:extLst>
            </p:cNvPr>
            <p:cNvSpPr/>
            <p:nvPr/>
          </p:nvSpPr>
          <p:spPr>
            <a:xfrm>
              <a:off x="3555689" y="1244794"/>
              <a:ext cx="2743200" cy="1759798"/>
            </a:xfrm>
            <a:prstGeom prst="roundRect">
              <a:avLst>
                <a:gd name="adj" fmla="val 146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quitecta"/>
                  <a:ea typeface="+mn-ea"/>
                  <a:cs typeface="+mn-cs"/>
                </a:rPr>
                <a:t>Unable to cooperate or protect airway</a:t>
              </a:r>
            </a:p>
          </p:txBody>
        </p:sp>
        <p:sp>
          <p:nvSpPr>
            <p:cNvPr id="23" name="Rectangle: Rounded Corners 22">
              <a:extLst>
                <a:ext uri="{FF2B5EF4-FFF2-40B4-BE49-F238E27FC236}">
                  <a16:creationId xmlns:a16="http://schemas.microsoft.com/office/drawing/2014/main" id="{0F03EBA8-B42D-45E4-A5AF-2D167B35EAE6}"/>
                </a:ext>
              </a:extLst>
            </p:cNvPr>
            <p:cNvSpPr/>
            <p:nvPr/>
          </p:nvSpPr>
          <p:spPr>
            <a:xfrm>
              <a:off x="6482407" y="1244794"/>
              <a:ext cx="2743200" cy="1759798"/>
            </a:xfrm>
            <a:prstGeom prst="roundRect">
              <a:avLst>
                <a:gd name="adj" fmla="val 146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quitecta"/>
                  <a:ea typeface="+mn-ea"/>
                  <a:cs typeface="+mn-cs"/>
                </a:rPr>
                <a:t>Airway obstruction</a:t>
              </a:r>
            </a:p>
          </p:txBody>
        </p:sp>
        <p:sp>
          <p:nvSpPr>
            <p:cNvPr id="28" name="Rectangle: Rounded Corners 27">
              <a:extLst>
                <a:ext uri="{FF2B5EF4-FFF2-40B4-BE49-F238E27FC236}">
                  <a16:creationId xmlns:a16="http://schemas.microsoft.com/office/drawing/2014/main" id="{622B52F4-3CD1-4EA6-84D9-E873484CC226}"/>
                </a:ext>
              </a:extLst>
            </p:cNvPr>
            <p:cNvSpPr/>
            <p:nvPr/>
          </p:nvSpPr>
          <p:spPr>
            <a:xfrm>
              <a:off x="3555689" y="3365267"/>
              <a:ext cx="2743200" cy="1759798"/>
            </a:xfrm>
            <a:prstGeom prst="roundRect">
              <a:avLst>
                <a:gd name="adj" fmla="val 146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quitecta"/>
                  <a:ea typeface="+mn-ea"/>
                  <a:cs typeface="+mn-cs"/>
                </a:rPr>
                <a:t>Facial issues: </a:t>
              </a:r>
              <a:br>
                <a:rPr kumimoji="0" lang="en-US" sz="2600" b="0" i="0" u="none" strike="noStrike" kern="1200" cap="none" spc="0" normalizeH="0" baseline="0" noProof="0" dirty="0">
                  <a:ln>
                    <a:noFill/>
                  </a:ln>
                  <a:solidFill>
                    <a:srgbClr val="FFFFFF"/>
                  </a:solidFill>
                  <a:effectLst/>
                  <a:uLnTx/>
                  <a:uFillTx/>
                  <a:latin typeface="Arquitecta"/>
                  <a:ea typeface="+mn-ea"/>
                  <a:cs typeface="+mn-cs"/>
                </a:rPr>
              </a:br>
              <a:r>
                <a:rPr kumimoji="0" lang="en-US" sz="2600" b="0" i="0" u="none" strike="noStrike" kern="1200" cap="none" spc="0" normalizeH="0" baseline="0" noProof="0" dirty="0">
                  <a:ln>
                    <a:noFill/>
                  </a:ln>
                  <a:solidFill>
                    <a:srgbClr val="FFFFFF"/>
                  </a:solidFill>
                  <a:effectLst/>
                  <a:uLnTx/>
                  <a:uFillTx/>
                  <a:latin typeface="Arquitecta"/>
                  <a:ea typeface="+mn-ea"/>
                  <a:cs typeface="+mn-cs"/>
                </a:rPr>
                <a:t>Post-surgery, trauma or deformity</a:t>
              </a:r>
            </a:p>
          </p:txBody>
        </p:sp>
        <p:sp>
          <p:nvSpPr>
            <p:cNvPr id="33" name="Rectangle: Rounded Corners 32">
              <a:extLst>
                <a:ext uri="{FF2B5EF4-FFF2-40B4-BE49-F238E27FC236}">
                  <a16:creationId xmlns:a16="http://schemas.microsoft.com/office/drawing/2014/main" id="{A19660D2-9192-4C79-A0F2-390C9DB162D1}"/>
                </a:ext>
              </a:extLst>
            </p:cNvPr>
            <p:cNvSpPr/>
            <p:nvPr/>
          </p:nvSpPr>
          <p:spPr>
            <a:xfrm>
              <a:off x="6482407" y="3365267"/>
              <a:ext cx="2743200" cy="1759798"/>
            </a:xfrm>
            <a:prstGeom prst="roundRect">
              <a:avLst>
                <a:gd name="adj" fmla="val 146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quitecta"/>
                  <a:ea typeface="+mn-ea"/>
                  <a:cs typeface="+mn-cs"/>
                </a:rPr>
                <a:t>Prolonged need for mechanical ventilation</a:t>
              </a:r>
            </a:p>
          </p:txBody>
        </p:sp>
      </p:grpSp>
      <p:sp>
        <p:nvSpPr>
          <p:cNvPr id="5" name="Rectangle: Rounded Corners 4">
            <a:extLst>
              <a:ext uri="{FF2B5EF4-FFF2-40B4-BE49-F238E27FC236}">
                <a16:creationId xmlns:a16="http://schemas.microsoft.com/office/drawing/2014/main" id="{6284090A-90DB-85BB-7FA3-38CA03CE9A27}"/>
              </a:ext>
            </a:extLst>
          </p:cNvPr>
          <p:cNvSpPr/>
          <p:nvPr/>
        </p:nvSpPr>
        <p:spPr>
          <a:xfrm>
            <a:off x="9212500" y="2283576"/>
            <a:ext cx="2547154" cy="3009417"/>
          </a:xfrm>
          <a:prstGeom prst="roundRect">
            <a:avLst>
              <a:gd name="adj" fmla="val 146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quitecta"/>
                <a:ea typeface="+mn-ea"/>
                <a:cs typeface="+mn-cs"/>
              </a:rPr>
              <a:t>For all NIV options, the patient MUST be able to initiate breaths</a:t>
            </a:r>
          </a:p>
        </p:txBody>
      </p:sp>
    </p:spTree>
    <p:extLst>
      <p:ext uri="{BB962C8B-B14F-4D97-AF65-F5344CB8AC3E}">
        <p14:creationId xmlns:p14="http://schemas.microsoft.com/office/powerpoint/2010/main" val="4144952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r>
              <a:rPr lang="en-US" dirty="0"/>
              <a:t>High Flow Nasal Cannula (HFNC): Mechanisms of Action</a:t>
            </a:r>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32550"/>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3" name="Group 2">
            <a:extLst>
              <a:ext uri="{FF2B5EF4-FFF2-40B4-BE49-F238E27FC236}">
                <a16:creationId xmlns:a16="http://schemas.microsoft.com/office/drawing/2014/main" id="{DC1FFC21-5262-A167-6F26-A1A5B4001147}"/>
              </a:ext>
            </a:extLst>
          </p:cNvPr>
          <p:cNvGrpSpPr/>
          <p:nvPr/>
        </p:nvGrpSpPr>
        <p:grpSpPr>
          <a:xfrm>
            <a:off x="396485" y="1235711"/>
            <a:ext cx="11399029" cy="4386578"/>
            <a:chOff x="187229" y="1099822"/>
            <a:chExt cx="10229986" cy="5433669"/>
          </a:xfrm>
        </p:grpSpPr>
        <p:sp>
          <p:nvSpPr>
            <p:cNvPr id="53" name="Rectangle: Rounded Corners 52">
              <a:extLst>
                <a:ext uri="{FF2B5EF4-FFF2-40B4-BE49-F238E27FC236}">
                  <a16:creationId xmlns:a16="http://schemas.microsoft.com/office/drawing/2014/main" id="{4A23E70A-9F8C-496C-819D-FA65C371C94C}"/>
                </a:ext>
              </a:extLst>
            </p:cNvPr>
            <p:cNvSpPr>
              <a:spLocks/>
            </p:cNvSpPr>
            <p:nvPr/>
          </p:nvSpPr>
          <p:spPr>
            <a:xfrm>
              <a:off x="5500550" y="1099822"/>
              <a:ext cx="4916665" cy="1492907"/>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Increases oxygen levels in nasopharyngeal dead space</a:t>
              </a:r>
            </a:p>
          </p:txBody>
        </p:sp>
        <p:sp>
          <p:nvSpPr>
            <p:cNvPr id="54" name="Rectangle: Rounded Corners 53">
              <a:extLst>
                <a:ext uri="{FF2B5EF4-FFF2-40B4-BE49-F238E27FC236}">
                  <a16:creationId xmlns:a16="http://schemas.microsoft.com/office/drawing/2014/main" id="{A4B54A77-BBC0-4C3E-BD45-19B8BD66C2A8}"/>
                </a:ext>
              </a:extLst>
            </p:cNvPr>
            <p:cNvSpPr>
              <a:spLocks/>
            </p:cNvSpPr>
            <p:nvPr/>
          </p:nvSpPr>
          <p:spPr>
            <a:xfrm>
              <a:off x="5500550" y="3070203"/>
              <a:ext cx="4916665" cy="1492907"/>
            </a:xfrm>
            <a:prstGeom prst="round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Improves oxygenation</a:t>
              </a:r>
            </a:p>
          </p:txBody>
        </p:sp>
        <p:sp>
          <p:nvSpPr>
            <p:cNvPr id="55" name="Rectangle: Rounded Corners 54">
              <a:extLst>
                <a:ext uri="{FF2B5EF4-FFF2-40B4-BE49-F238E27FC236}">
                  <a16:creationId xmlns:a16="http://schemas.microsoft.com/office/drawing/2014/main" id="{FEC95EEC-C96E-435A-9DDF-8330793D918D}"/>
                </a:ext>
              </a:extLst>
            </p:cNvPr>
            <p:cNvSpPr>
              <a:spLocks/>
            </p:cNvSpPr>
            <p:nvPr/>
          </p:nvSpPr>
          <p:spPr>
            <a:xfrm>
              <a:off x="5500550" y="5040584"/>
              <a:ext cx="4916665" cy="1492907"/>
            </a:xfrm>
            <a:prstGeom prst="roundRect">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Arquitecta"/>
                  <a:ea typeface="+mn-ea"/>
                  <a:cs typeface="+mn-cs"/>
                </a:rPr>
                <a:t>Decreases </a:t>
              </a:r>
              <a:br>
                <a:rPr kumimoji="0" lang="en-IN" sz="2800" b="0" i="0" u="none" strike="noStrike" kern="1200" cap="none" spc="0" normalizeH="0" baseline="0" noProof="0" dirty="0">
                  <a:ln>
                    <a:noFill/>
                  </a:ln>
                  <a:solidFill>
                    <a:prstClr val="black"/>
                  </a:solidFill>
                  <a:effectLst/>
                  <a:uLnTx/>
                  <a:uFillTx/>
                  <a:latin typeface="Arquitecta"/>
                  <a:ea typeface="+mn-ea"/>
                  <a:cs typeface="+mn-cs"/>
                </a:rPr>
              </a:br>
              <a:r>
                <a:rPr kumimoji="0" lang="en-IN" sz="2800" b="0" i="0" u="none" strike="noStrike" kern="1200" cap="none" spc="0" normalizeH="0" baseline="0" noProof="0" dirty="0">
                  <a:ln>
                    <a:noFill/>
                  </a:ln>
                  <a:solidFill>
                    <a:prstClr val="black"/>
                  </a:solidFill>
                  <a:effectLst/>
                  <a:uLnTx/>
                  <a:uFillTx/>
                  <a:latin typeface="Arquitecta"/>
                  <a:ea typeface="+mn-ea"/>
                  <a:cs typeface="+mn-cs"/>
                </a:rPr>
                <a:t>respiratory rate</a:t>
              </a:r>
            </a:p>
          </p:txBody>
        </p:sp>
        <p:sp>
          <p:nvSpPr>
            <p:cNvPr id="56" name="Rectangle: Rounded Corners 55">
              <a:extLst>
                <a:ext uri="{FF2B5EF4-FFF2-40B4-BE49-F238E27FC236}">
                  <a16:creationId xmlns:a16="http://schemas.microsoft.com/office/drawing/2014/main" id="{43CD9D26-EB50-4078-BC17-396FFDB59286}"/>
                </a:ext>
              </a:extLst>
            </p:cNvPr>
            <p:cNvSpPr>
              <a:spLocks/>
            </p:cNvSpPr>
            <p:nvPr/>
          </p:nvSpPr>
          <p:spPr>
            <a:xfrm>
              <a:off x="187229" y="5040584"/>
              <a:ext cx="4916665" cy="1492907"/>
            </a:xfrm>
            <a:prstGeom prst="roundRect">
              <a:avLst/>
            </a:prstGeom>
            <a:solidFill>
              <a:schemeClr val="bg1">
                <a:lumMod val="9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Increases FRC by increasing positive end-expiratory pressure</a:t>
              </a:r>
            </a:p>
          </p:txBody>
        </p:sp>
        <p:sp>
          <p:nvSpPr>
            <p:cNvPr id="57" name="Rectangle: Rounded Corners 56">
              <a:extLst>
                <a:ext uri="{FF2B5EF4-FFF2-40B4-BE49-F238E27FC236}">
                  <a16:creationId xmlns:a16="http://schemas.microsoft.com/office/drawing/2014/main" id="{84EFF100-DF99-4D57-BF08-713524E67BED}"/>
                </a:ext>
              </a:extLst>
            </p:cNvPr>
            <p:cNvSpPr>
              <a:spLocks/>
            </p:cNvSpPr>
            <p:nvPr/>
          </p:nvSpPr>
          <p:spPr>
            <a:xfrm>
              <a:off x="214511" y="1099822"/>
              <a:ext cx="4916665" cy="1492907"/>
            </a:xfrm>
            <a:prstGeom prst="roundRect">
              <a:avLst/>
            </a:prstGeom>
            <a:solidFill>
              <a:schemeClr val="bg1">
                <a:lumMod val="9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Reduced minute ventilation</a:t>
              </a:r>
            </a:p>
          </p:txBody>
        </p:sp>
        <p:sp>
          <p:nvSpPr>
            <p:cNvPr id="58" name="Rectangle: Rounded Corners 57">
              <a:extLst>
                <a:ext uri="{FF2B5EF4-FFF2-40B4-BE49-F238E27FC236}">
                  <a16:creationId xmlns:a16="http://schemas.microsoft.com/office/drawing/2014/main" id="{C1478B88-5D6A-47A5-B09D-0A1A0066C0C7}"/>
                </a:ext>
              </a:extLst>
            </p:cNvPr>
            <p:cNvSpPr>
              <a:spLocks/>
            </p:cNvSpPr>
            <p:nvPr/>
          </p:nvSpPr>
          <p:spPr>
            <a:xfrm>
              <a:off x="214511" y="3070203"/>
              <a:ext cx="4916665" cy="1492907"/>
            </a:xfrm>
            <a:prstGeom prst="roundRect">
              <a:avLst/>
            </a:prstGeom>
            <a:solidFill>
              <a:schemeClr val="bg1">
                <a:lumMod val="9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Decreases work of breathing</a:t>
              </a:r>
            </a:p>
          </p:txBody>
        </p:sp>
      </p:grpSp>
    </p:spTree>
    <p:extLst>
      <p:ext uri="{BB962C8B-B14F-4D97-AF65-F5344CB8AC3E}">
        <p14:creationId xmlns:p14="http://schemas.microsoft.com/office/powerpoint/2010/main" val="1067241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r>
              <a:rPr lang="en-US" dirty="0"/>
              <a:t>High Flow Nasal Cannula (HFNC)</a:t>
            </a:r>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32550"/>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4" name="Group 3">
            <a:extLst>
              <a:ext uri="{FF2B5EF4-FFF2-40B4-BE49-F238E27FC236}">
                <a16:creationId xmlns:a16="http://schemas.microsoft.com/office/drawing/2014/main" id="{2F5FE55C-367D-18A1-D221-D8EEFD7E2FB0}"/>
              </a:ext>
            </a:extLst>
          </p:cNvPr>
          <p:cNvGrpSpPr/>
          <p:nvPr/>
        </p:nvGrpSpPr>
        <p:grpSpPr>
          <a:xfrm>
            <a:off x="703885" y="1291182"/>
            <a:ext cx="6393601" cy="2798464"/>
            <a:chOff x="768434" y="1034703"/>
            <a:chExt cx="7589520" cy="2798464"/>
          </a:xfrm>
        </p:grpSpPr>
        <p:sp>
          <p:nvSpPr>
            <p:cNvPr id="32" name="TextBox 31">
              <a:extLst>
                <a:ext uri="{FF2B5EF4-FFF2-40B4-BE49-F238E27FC236}">
                  <a16:creationId xmlns:a16="http://schemas.microsoft.com/office/drawing/2014/main" id="{99BA1C44-1A3C-4F6F-91AF-A1AB5253041E}"/>
                </a:ext>
              </a:extLst>
            </p:cNvPr>
            <p:cNvSpPr txBox="1"/>
            <p:nvPr/>
          </p:nvSpPr>
          <p:spPr>
            <a:xfrm>
              <a:off x="768434" y="1034703"/>
              <a:ext cx="7589520" cy="457200"/>
            </a:xfrm>
            <a:prstGeom prst="rect">
              <a:avLst/>
            </a:prstGeom>
            <a:noFill/>
          </p:spPr>
          <p:txBody>
            <a:bodyPr wrap="square"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Better tolerated than facemasks</a:t>
              </a:r>
            </a:p>
          </p:txBody>
        </p:sp>
        <p:sp>
          <p:nvSpPr>
            <p:cNvPr id="33" name="TextBox 32">
              <a:extLst>
                <a:ext uri="{FF2B5EF4-FFF2-40B4-BE49-F238E27FC236}">
                  <a16:creationId xmlns:a16="http://schemas.microsoft.com/office/drawing/2014/main" id="{E54258D0-B29C-47CF-AE73-76FC151BE80F}"/>
                </a:ext>
              </a:extLst>
            </p:cNvPr>
            <p:cNvSpPr txBox="1"/>
            <p:nvPr/>
          </p:nvSpPr>
          <p:spPr>
            <a:xfrm>
              <a:off x="768434" y="3375967"/>
              <a:ext cx="7589520" cy="457200"/>
            </a:xfrm>
            <a:prstGeom prst="rect">
              <a:avLst/>
            </a:prstGeom>
            <a:noFill/>
          </p:spPr>
          <p:txBody>
            <a:bodyPr wrap="square"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Increasing oxygen delivery not flow rate dependent</a:t>
              </a:r>
            </a:p>
          </p:txBody>
        </p:sp>
        <p:sp>
          <p:nvSpPr>
            <p:cNvPr id="34" name="TextBox 33">
              <a:extLst>
                <a:ext uri="{FF2B5EF4-FFF2-40B4-BE49-F238E27FC236}">
                  <a16:creationId xmlns:a16="http://schemas.microsoft.com/office/drawing/2014/main" id="{656309D0-06A5-46DC-8767-BB442F50FD97}"/>
                </a:ext>
              </a:extLst>
            </p:cNvPr>
            <p:cNvSpPr txBox="1"/>
            <p:nvPr/>
          </p:nvSpPr>
          <p:spPr>
            <a:xfrm>
              <a:off x="768434" y="2595545"/>
              <a:ext cx="7589520" cy="457200"/>
            </a:xfrm>
            <a:prstGeom prst="rect">
              <a:avLst/>
            </a:prstGeom>
            <a:noFill/>
          </p:spPr>
          <p:txBody>
            <a:bodyPr wrap="square"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Air is heated and humidified</a:t>
              </a:r>
            </a:p>
          </p:txBody>
        </p:sp>
        <p:sp>
          <p:nvSpPr>
            <p:cNvPr id="35" name="TextBox 34">
              <a:extLst>
                <a:ext uri="{FF2B5EF4-FFF2-40B4-BE49-F238E27FC236}">
                  <a16:creationId xmlns:a16="http://schemas.microsoft.com/office/drawing/2014/main" id="{110D7293-B969-4736-B390-57E9006CBBC3}"/>
                </a:ext>
              </a:extLst>
            </p:cNvPr>
            <p:cNvSpPr txBox="1"/>
            <p:nvPr/>
          </p:nvSpPr>
          <p:spPr>
            <a:xfrm>
              <a:off x="768434" y="1815124"/>
              <a:ext cx="7589520" cy="457200"/>
            </a:xfrm>
            <a:prstGeom prst="rect">
              <a:avLst/>
            </a:prstGeom>
            <a:noFill/>
          </p:spPr>
          <p:txBody>
            <a:bodyPr wrap="square"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Patient maintains ability to speak, eat, and drink</a:t>
              </a:r>
            </a:p>
          </p:txBody>
        </p:sp>
      </p:grpSp>
      <p:pic>
        <p:nvPicPr>
          <p:cNvPr id="3" name="Picture 2">
            <a:extLst>
              <a:ext uri="{FF2B5EF4-FFF2-40B4-BE49-F238E27FC236}">
                <a16:creationId xmlns:a16="http://schemas.microsoft.com/office/drawing/2014/main" id="{D905871A-9444-5745-A162-1F8DD770A4C0}"/>
              </a:ext>
            </a:extLst>
          </p:cNvPr>
          <p:cNvPicPr>
            <a:picLocks noChangeAspect="1"/>
          </p:cNvPicPr>
          <p:nvPr/>
        </p:nvPicPr>
        <p:blipFill>
          <a:blip r:embed="rId2"/>
          <a:stretch>
            <a:fillRect/>
          </a:stretch>
        </p:blipFill>
        <p:spPr>
          <a:xfrm>
            <a:off x="7416799" y="1283833"/>
            <a:ext cx="3893457" cy="4529887"/>
          </a:xfrm>
          <a:prstGeom prst="rect">
            <a:avLst/>
          </a:prstGeom>
        </p:spPr>
      </p:pic>
    </p:spTree>
    <p:extLst>
      <p:ext uri="{BB962C8B-B14F-4D97-AF65-F5344CB8AC3E}">
        <p14:creationId xmlns:p14="http://schemas.microsoft.com/office/powerpoint/2010/main" val="2011753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BF623C00-E7F8-7BE1-4D59-C6FE3432AAE8}"/>
              </a:ext>
            </a:extLst>
          </p:cNvPr>
          <p:cNvGraphicFramePr>
            <a:graphicFrameLocks/>
          </p:cNvGraphicFramePr>
          <p:nvPr/>
        </p:nvGraphicFramePr>
        <p:xfrm>
          <a:off x="1137557" y="896257"/>
          <a:ext cx="9916886" cy="5065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F9A3C9A-B451-377E-F80D-651C699344D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87704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r>
              <a:rPr lang="en-US" dirty="0"/>
              <a:t>Bilateral Positive Airway Pressure (BPAP)</a:t>
            </a:r>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32550"/>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49" name="Rectangle 48">
            <a:extLst>
              <a:ext uri="{FF2B5EF4-FFF2-40B4-BE49-F238E27FC236}">
                <a16:creationId xmlns:a16="http://schemas.microsoft.com/office/drawing/2014/main" id="{530F4170-B14C-4E60-BE6A-BA1408D1A1D0}"/>
              </a:ext>
            </a:extLst>
          </p:cNvPr>
          <p:cNvSpPr/>
          <p:nvPr/>
        </p:nvSpPr>
        <p:spPr>
          <a:xfrm flipH="1">
            <a:off x="889410" y="1117619"/>
            <a:ext cx="8742269" cy="1103068"/>
          </a:xfrm>
          <a:prstGeom prst="rect">
            <a:avLst/>
          </a:prstGeom>
          <a:solidFill>
            <a:schemeClr val="accent1"/>
          </a:solidFill>
          <a:ln w="6350" cap="flat" cmpd="sng" algn="ctr">
            <a:solidFill>
              <a:schemeClr val="accent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bg1"/>
                </a:solidFill>
                <a:effectLst/>
                <a:uLnTx/>
                <a:uFillTx/>
                <a:latin typeface="Arquitecta"/>
                <a:ea typeface="+mn-ea"/>
                <a:cs typeface="Arial" panose="020B0604020202020204" pitchFamily="34" charset="0"/>
              </a:rPr>
              <a:t>Widely used in setting of acute respiratory failure</a:t>
            </a:r>
          </a:p>
        </p:txBody>
      </p:sp>
      <p:sp>
        <p:nvSpPr>
          <p:cNvPr id="54" name="Rectangle: Rounded Corners 38">
            <a:extLst>
              <a:ext uri="{FF2B5EF4-FFF2-40B4-BE49-F238E27FC236}">
                <a16:creationId xmlns:a16="http://schemas.microsoft.com/office/drawing/2014/main" id="{6E1C1A40-AC7B-4F88-B394-3405D9899A20}"/>
              </a:ext>
            </a:extLst>
          </p:cNvPr>
          <p:cNvSpPr/>
          <p:nvPr/>
        </p:nvSpPr>
        <p:spPr>
          <a:xfrm flipH="1">
            <a:off x="845871" y="2521079"/>
            <a:ext cx="7786233" cy="3348939"/>
          </a:xfrm>
          <a:prstGeom prst="rect">
            <a:avLst/>
          </a:prstGeom>
          <a:solidFill>
            <a:sysClr val="window" lastClr="FFFFFF"/>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ysClr val="windowText" lastClr="000000"/>
                </a:solidFill>
                <a:effectLst/>
                <a:uLnTx/>
                <a:uFillTx/>
                <a:latin typeface="Arquitecta"/>
                <a:ea typeface="+mn-ea"/>
                <a:cs typeface="Arial" panose="020B0604020202020204" pitchFamily="34" charset="0"/>
              </a:rPr>
              <a:t>Multiple indications:</a:t>
            </a:r>
          </a:p>
          <a:p>
            <a:pPr marL="54864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quitecta"/>
                <a:ea typeface="+mn-ea"/>
                <a:cs typeface="Arial" panose="020B0604020202020204" pitchFamily="34" charset="0"/>
              </a:rPr>
              <a:t>Acute hypercapnic respiratory failure</a:t>
            </a:r>
          </a:p>
          <a:p>
            <a:pPr marL="82296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quitecta"/>
                <a:ea typeface="+mn-ea"/>
                <a:cs typeface="Arial" panose="020B0604020202020204" pitchFamily="34" charset="0"/>
              </a:rPr>
              <a:t>COPD</a:t>
            </a:r>
          </a:p>
          <a:p>
            <a:pPr marL="54864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quitecta"/>
                <a:ea typeface="+mn-ea"/>
                <a:cs typeface="Arial" panose="020B0604020202020204" pitchFamily="34" charset="0"/>
              </a:rPr>
              <a:t>Acute cardiogenic pulmonary edema</a:t>
            </a:r>
          </a:p>
          <a:p>
            <a:pPr marL="54864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quitecta"/>
                <a:ea typeface="+mn-ea"/>
                <a:cs typeface="Arial" panose="020B0604020202020204" pitchFamily="34" charset="0"/>
              </a:rPr>
              <a:t>Acute non-hypercapnic, hypoxemic acute respiratory failure</a:t>
            </a:r>
          </a:p>
          <a:p>
            <a:pPr marL="82296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quitecta"/>
                <a:ea typeface="+mn-ea"/>
                <a:cs typeface="Arial" panose="020B0604020202020204" pitchFamily="34" charset="0"/>
              </a:rPr>
              <a:t>Pneumonia</a:t>
            </a:r>
          </a:p>
          <a:p>
            <a:pPr marL="82296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quitecta"/>
                <a:ea typeface="+mn-ea"/>
                <a:cs typeface="Arial" panose="020B0604020202020204" pitchFamily="34" charset="0"/>
              </a:rPr>
              <a:t>Asthma</a:t>
            </a:r>
          </a:p>
        </p:txBody>
      </p:sp>
    </p:spTree>
    <p:extLst>
      <p:ext uri="{BB962C8B-B14F-4D97-AF65-F5344CB8AC3E}">
        <p14:creationId xmlns:p14="http://schemas.microsoft.com/office/powerpoint/2010/main" val="1126531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3330515-0CE4-E748-6BE4-B20DD29011A2}"/>
              </a:ext>
            </a:extLst>
          </p:cNvPr>
          <p:cNvSpPr>
            <a:spLocks noGrp="1"/>
          </p:cNvSpPr>
          <p:nvPr>
            <p:ph type="body" sz="quarter" idx="15"/>
          </p:nvPr>
        </p:nvSpPr>
        <p:spPr>
          <a:xfrm>
            <a:off x="5233984" y="400050"/>
            <a:ext cx="6157916" cy="1076325"/>
          </a:xfrm>
        </p:spPr>
        <p:txBody>
          <a:bodyPr>
            <a:normAutofit lnSpcReduction="10000"/>
          </a:bodyPr>
          <a:lstStyle/>
          <a:p>
            <a:r>
              <a:rPr lang="en-US" cap="none" dirty="0"/>
              <a:t>Bilateral Positive Airway Pressure </a:t>
            </a:r>
            <a:r>
              <a:rPr lang="en-US" dirty="0"/>
              <a:t>(BPAP)</a:t>
            </a:r>
          </a:p>
        </p:txBody>
      </p:sp>
      <p:sp>
        <p:nvSpPr>
          <p:cNvPr id="8" name="Text Placeholder 7">
            <a:extLst>
              <a:ext uri="{FF2B5EF4-FFF2-40B4-BE49-F238E27FC236}">
                <a16:creationId xmlns:a16="http://schemas.microsoft.com/office/drawing/2014/main" id="{A5CBEC91-0C83-B76D-F52B-D34C325EF950}"/>
              </a:ext>
            </a:extLst>
          </p:cNvPr>
          <p:cNvSpPr>
            <a:spLocks noGrp="1"/>
          </p:cNvSpPr>
          <p:nvPr>
            <p:ph type="body" sz="quarter" idx="16"/>
          </p:nvPr>
        </p:nvSpPr>
        <p:spPr>
          <a:xfrm>
            <a:off x="5503863" y="1689100"/>
            <a:ext cx="6337038" cy="4549775"/>
          </a:xfrm>
        </p:spPr>
        <p:txBody>
          <a:bodyPr anchor="t">
            <a:noAutofit/>
          </a:bodyPr>
          <a:lstStyle/>
          <a:p>
            <a:pPr marL="274320" indent="-274320">
              <a:spcAft>
                <a:spcPts val="800"/>
              </a:spcAft>
              <a:buFont typeface="Arial" panose="020B0604020202020204" pitchFamily="34" charset="0"/>
              <a:buChar char="•"/>
            </a:pPr>
            <a:r>
              <a:rPr lang="en-US" sz="2800" dirty="0"/>
              <a:t>Inspiratory and expiratory pressures are different</a:t>
            </a:r>
          </a:p>
          <a:p>
            <a:pPr marL="548640" indent="-274320">
              <a:spcAft>
                <a:spcPts val="800"/>
              </a:spcAft>
              <a:buFont typeface="Arial" panose="020B0604020202020204" pitchFamily="34" charset="0"/>
              <a:buChar char="•"/>
            </a:pPr>
            <a:r>
              <a:rPr lang="en-US" sz="2800" dirty="0"/>
              <a:t>Inspiratory and expiratory pressures are different</a:t>
            </a:r>
          </a:p>
          <a:p>
            <a:pPr marL="548640" indent="-274320">
              <a:spcAft>
                <a:spcPts val="800"/>
              </a:spcAft>
              <a:buFont typeface="Arial" panose="020B0604020202020204" pitchFamily="34" charset="0"/>
              <a:buChar char="•"/>
            </a:pPr>
            <a:r>
              <a:rPr lang="en-US" sz="2800" dirty="0"/>
              <a:t>More air is pushed in on inspiration, so TV increases</a:t>
            </a:r>
          </a:p>
          <a:p>
            <a:pPr marL="548640" indent="-274320">
              <a:spcAft>
                <a:spcPts val="800"/>
              </a:spcAft>
              <a:buFont typeface="Arial" panose="020B0604020202020204" pitchFamily="34" charset="0"/>
              <a:buChar char="•"/>
            </a:pPr>
            <a:r>
              <a:rPr lang="en-US" sz="2800" dirty="0"/>
              <a:t>Results in more CO</a:t>
            </a:r>
            <a:r>
              <a:rPr lang="en-US" sz="2800" baseline="-25000" dirty="0"/>
              <a:t>2</a:t>
            </a:r>
            <a:r>
              <a:rPr lang="en-US" sz="2800" dirty="0"/>
              <a:t> exhaled</a:t>
            </a:r>
          </a:p>
          <a:p>
            <a:pPr marL="274320" indent="-274320">
              <a:spcAft>
                <a:spcPts val="800"/>
              </a:spcAft>
              <a:buFont typeface="Arial" panose="020B0604020202020204" pitchFamily="34" charset="0"/>
              <a:buChar char="•"/>
            </a:pPr>
            <a:r>
              <a:rPr lang="en-US" sz="2800" dirty="0"/>
              <a:t>Patients breathe spontaneously</a:t>
            </a:r>
          </a:p>
          <a:p>
            <a:pPr marL="548640" indent="-274320">
              <a:spcAft>
                <a:spcPts val="800"/>
              </a:spcAft>
              <a:buFont typeface="Arial" panose="020B0604020202020204" pitchFamily="34" charset="0"/>
              <a:buChar char="•"/>
            </a:pPr>
            <a:r>
              <a:rPr lang="en-US" sz="2800" dirty="0"/>
              <a:t>Backup rate 8-12 breaths/minute</a:t>
            </a:r>
          </a:p>
        </p:txBody>
      </p:sp>
      <p:sp>
        <p:nvSpPr>
          <p:cNvPr id="4" name="Slide Number Placeholder 3">
            <a:extLst>
              <a:ext uri="{FF2B5EF4-FFF2-40B4-BE49-F238E27FC236}">
                <a16:creationId xmlns:a16="http://schemas.microsoft.com/office/drawing/2014/main" id="{71069D20-6CFC-48B5-517A-139760FFD4BB}"/>
              </a:ext>
            </a:extLst>
          </p:cNvPr>
          <p:cNvSpPr>
            <a:spLocks noGrp="1"/>
          </p:cNvSpPr>
          <p:nvPr>
            <p:ph type="sldNum" sz="quarter" idx="4294967295"/>
          </p:nvPr>
        </p:nvSpPr>
        <p:spPr>
          <a:xfrm>
            <a:off x="9448800" y="6432550"/>
            <a:ext cx="2743200" cy="2746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pic>
        <p:nvPicPr>
          <p:cNvPr id="13" name="Content Placeholder 7" descr="A person in a hospital bed&#10;&#10;Description automatically generated with low confidence">
            <a:extLst>
              <a:ext uri="{FF2B5EF4-FFF2-40B4-BE49-F238E27FC236}">
                <a16:creationId xmlns:a16="http://schemas.microsoft.com/office/drawing/2014/main" id="{793BA05E-8B11-3A62-4CF3-3DDF7754BC61}"/>
              </a:ext>
            </a:extLst>
          </p:cNvPr>
          <p:cNvPicPr>
            <a:picLocks noChangeAspect="1"/>
          </p:cNvPicPr>
          <p:nvPr/>
        </p:nvPicPr>
        <p:blipFill rotWithShape="1">
          <a:blip r:embed="rId2"/>
          <a:srcRect l="7734" r="48219" b="-2"/>
          <a:stretch/>
        </p:blipFill>
        <p:spPr>
          <a:xfrm>
            <a:off x="1110343" y="249066"/>
            <a:ext cx="3591347" cy="6359869"/>
          </a:xfrm>
          <a:prstGeom prst="rect">
            <a:avLst/>
          </a:prstGeom>
        </p:spPr>
      </p:pic>
    </p:spTree>
    <p:extLst>
      <p:ext uri="{BB962C8B-B14F-4D97-AF65-F5344CB8AC3E}">
        <p14:creationId xmlns:p14="http://schemas.microsoft.com/office/powerpoint/2010/main" val="2314334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r>
              <a:rPr lang="en-US" dirty="0"/>
              <a:t>Continuous Positive Airway Pressure (CPAP)</a:t>
            </a:r>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32550"/>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3" name="Group 2">
            <a:extLst>
              <a:ext uri="{FF2B5EF4-FFF2-40B4-BE49-F238E27FC236}">
                <a16:creationId xmlns:a16="http://schemas.microsoft.com/office/drawing/2014/main" id="{018449DE-FA95-05B2-4479-C84AB5EED54F}"/>
              </a:ext>
            </a:extLst>
          </p:cNvPr>
          <p:cNvGrpSpPr/>
          <p:nvPr/>
        </p:nvGrpSpPr>
        <p:grpSpPr>
          <a:xfrm>
            <a:off x="671756" y="1274384"/>
            <a:ext cx="11171342" cy="4977642"/>
            <a:chOff x="1261642" y="3093586"/>
            <a:chExt cx="3701368" cy="3563735"/>
          </a:xfrm>
        </p:grpSpPr>
        <p:sp>
          <p:nvSpPr>
            <p:cNvPr id="47" name="Google Shape;32693;p3335">
              <a:extLst>
                <a:ext uri="{FF2B5EF4-FFF2-40B4-BE49-F238E27FC236}">
                  <a16:creationId xmlns:a16="http://schemas.microsoft.com/office/drawing/2014/main" id="{5F52261A-2C90-42F6-8238-90270D33FA80}"/>
                </a:ext>
              </a:extLst>
            </p:cNvPr>
            <p:cNvSpPr txBox="1">
              <a:spLocks/>
            </p:cNvSpPr>
            <p:nvPr/>
          </p:nvSpPr>
          <p:spPr>
            <a:xfrm>
              <a:off x="1261642" y="3093586"/>
              <a:ext cx="3701368" cy="1051597"/>
            </a:xfrm>
            <a:prstGeom prst="rect">
              <a:avLst/>
            </a:prstGeom>
            <a:noFill/>
            <a:ln>
              <a:noFill/>
            </a:ln>
          </p:spPr>
          <p:txBody>
            <a:bodyPr spcFirstLastPara="1" wrap="square" lIns="68575" tIns="34275" rIns="68575" bIns="34275" anchor="ctr" anchorCtr="0">
              <a:noAutofit/>
            </a:bodyPr>
            <a:lstStyle/>
            <a:p>
              <a:pPr marL="274320" indent="-274320">
                <a:buClr>
                  <a:srgbClr val="000000"/>
                </a:buClr>
                <a:buFont typeface="Arial" panose="020B0604020202020204" pitchFamily="34" charset="0"/>
                <a:buChar char="•"/>
                <a:defRPr/>
              </a:pPr>
              <a:r>
                <a:rPr kumimoji="0" lang="en-US" sz="3200" b="0" i="0" u="none" strike="noStrike" kern="1200" cap="none" spc="0" normalizeH="0" baseline="0" noProof="0" dirty="0">
                  <a:ln>
                    <a:noFill/>
                  </a:ln>
                  <a:effectLst/>
                  <a:uLnTx/>
                  <a:uFillTx/>
                  <a:latin typeface="Arquitecta"/>
                  <a:ea typeface="+mn-ea"/>
                  <a:cs typeface="Arial" panose="020B0604020202020204" pitchFamily="34" charset="0"/>
                </a:rPr>
                <a:t>Most commonly used with acute cardiogenic pulmonary edema</a:t>
              </a:r>
            </a:p>
            <a:p>
              <a:pPr marL="274320" marR="0" lvl="0" indent="-27432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lumMod val="85000"/>
                    <a:lumOff val="15000"/>
                  </a:srgbClr>
                </a:solidFill>
                <a:effectLst/>
                <a:uLnTx/>
                <a:uFillTx/>
                <a:latin typeface="Arquitecta"/>
                <a:ea typeface="Calibri"/>
                <a:cs typeface="Arial" panose="020B0604020202020204" pitchFamily="34" charset="0"/>
                <a:sym typeface="Calibri"/>
              </a:endParaRPr>
            </a:p>
            <a:p>
              <a:pPr marL="274320" marR="0" lvl="0" indent="-27432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lumMod val="85000"/>
                      <a:lumOff val="15000"/>
                    </a:srgbClr>
                  </a:solidFill>
                  <a:effectLst/>
                  <a:uLnTx/>
                  <a:uFillTx/>
                  <a:latin typeface="Arquitecta"/>
                  <a:ea typeface="Calibri"/>
                  <a:cs typeface="Arial" panose="020B0604020202020204" pitchFamily="34" charset="0"/>
                  <a:sym typeface="Calibri"/>
                </a:rPr>
                <a:t>Continuous pressure level</a:t>
              </a:r>
            </a:p>
          </p:txBody>
        </p:sp>
        <p:sp>
          <p:nvSpPr>
            <p:cNvPr id="48" name="Google Shape;32693;p3335">
              <a:extLst>
                <a:ext uri="{FF2B5EF4-FFF2-40B4-BE49-F238E27FC236}">
                  <a16:creationId xmlns:a16="http://schemas.microsoft.com/office/drawing/2014/main" id="{78E274FD-B115-4773-8435-B1E6DC9CC780}"/>
                </a:ext>
              </a:extLst>
            </p:cNvPr>
            <p:cNvSpPr txBox="1">
              <a:spLocks/>
            </p:cNvSpPr>
            <p:nvPr/>
          </p:nvSpPr>
          <p:spPr>
            <a:xfrm>
              <a:off x="1261642" y="5420894"/>
              <a:ext cx="3701368" cy="1236427"/>
            </a:xfrm>
            <a:prstGeom prst="rect">
              <a:avLst/>
            </a:prstGeom>
            <a:noFill/>
            <a:ln>
              <a:noFill/>
            </a:ln>
          </p:spPr>
          <p:txBody>
            <a:bodyPr spcFirstLastPara="1" wrap="square" lIns="68575" tIns="34275" rIns="68575" bIns="34275" anchor="ctr" anchorCtr="0">
              <a:noAutofit/>
            </a:bodyPr>
            <a:lstStyle/>
            <a:p>
              <a:pPr marL="274320" marR="0" lvl="0" indent="-27432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lumMod val="85000"/>
                      <a:lumOff val="15000"/>
                    </a:srgbClr>
                  </a:solidFill>
                  <a:effectLst/>
                  <a:uLnTx/>
                  <a:uFillTx/>
                  <a:latin typeface="Arquitecta"/>
                  <a:ea typeface="Calibri"/>
                  <a:cs typeface="Arial" panose="020B0604020202020204" pitchFamily="34" charset="0"/>
                  <a:sym typeface="Calibri"/>
                </a:rPr>
                <a:t>More challenging to adjust tidal volume</a:t>
              </a:r>
            </a:p>
            <a:p>
              <a:pPr marL="548640" marR="0" lvl="0" indent="-27432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lumMod val="85000"/>
                      <a:lumOff val="15000"/>
                    </a:srgbClr>
                  </a:solidFill>
                  <a:effectLst/>
                  <a:uLnTx/>
                  <a:uFillTx/>
                  <a:latin typeface="Arquitecta"/>
                  <a:ea typeface="Calibri"/>
                  <a:cs typeface="Arial" panose="020B0604020202020204" pitchFamily="34" charset="0"/>
                  <a:sym typeface="Calibri"/>
                </a:rPr>
                <a:t>Therefore, better used for hypoxemia, not hypercapnia</a:t>
              </a:r>
            </a:p>
          </p:txBody>
        </p:sp>
        <p:sp>
          <p:nvSpPr>
            <p:cNvPr id="49" name="Google Shape;32693;p3335">
              <a:extLst>
                <a:ext uri="{FF2B5EF4-FFF2-40B4-BE49-F238E27FC236}">
                  <a16:creationId xmlns:a16="http://schemas.microsoft.com/office/drawing/2014/main" id="{C074586C-8015-4E45-AF8D-72EC05AAA7E3}"/>
                </a:ext>
              </a:extLst>
            </p:cNvPr>
            <p:cNvSpPr txBox="1">
              <a:spLocks/>
            </p:cNvSpPr>
            <p:nvPr/>
          </p:nvSpPr>
          <p:spPr>
            <a:xfrm>
              <a:off x="1261642" y="4261090"/>
              <a:ext cx="3701368" cy="1520750"/>
            </a:xfrm>
            <a:prstGeom prst="rect">
              <a:avLst/>
            </a:prstGeom>
            <a:noFill/>
            <a:ln>
              <a:noFill/>
            </a:ln>
          </p:spPr>
          <p:txBody>
            <a:bodyPr spcFirstLastPara="1" wrap="square" lIns="68575" tIns="34275" rIns="68575" bIns="34275" anchor="ctr" anchorCtr="0">
              <a:noAutofit/>
            </a:bodyPr>
            <a:lstStyle/>
            <a:p>
              <a:pPr marL="274320" marR="0" lvl="0" indent="-27432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lumMod val="85000"/>
                      <a:lumOff val="15000"/>
                    </a:srgbClr>
                  </a:solidFill>
                  <a:effectLst/>
                  <a:uLnTx/>
                  <a:uFillTx/>
                  <a:latin typeface="Arquitecta"/>
                  <a:ea typeface="+mn-ea"/>
                  <a:cs typeface="Arial" panose="020B0604020202020204" pitchFamily="34" charset="0"/>
                  <a:sym typeface="Calibri"/>
                </a:rPr>
                <a:t>Patients breathe spontaneously</a:t>
              </a:r>
            </a:p>
            <a:p>
              <a:pPr marL="548640" marR="0" lvl="0" indent="-27432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lumMod val="85000"/>
                      <a:lumOff val="15000"/>
                    </a:srgbClr>
                  </a:solidFill>
                  <a:effectLst/>
                  <a:uLnTx/>
                  <a:uFillTx/>
                  <a:latin typeface="Arquitecta"/>
                  <a:ea typeface="+mn-ea"/>
                  <a:cs typeface="Arial" panose="020B0604020202020204" pitchFamily="34" charset="0"/>
                  <a:sym typeface="Calibri"/>
                </a:rPr>
                <a:t>No backup</a:t>
              </a:r>
            </a:p>
          </p:txBody>
        </p:sp>
      </p:grpSp>
    </p:spTree>
    <p:extLst>
      <p:ext uri="{BB962C8B-B14F-4D97-AF65-F5344CB8AC3E}">
        <p14:creationId xmlns:p14="http://schemas.microsoft.com/office/powerpoint/2010/main" val="1236353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endParaRPr lang="en-US" dirty="0"/>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32550"/>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pic>
        <p:nvPicPr>
          <p:cNvPr id="35" name="Content Placeholder 4">
            <a:extLst>
              <a:ext uri="{FF2B5EF4-FFF2-40B4-BE49-F238E27FC236}">
                <a16:creationId xmlns:a16="http://schemas.microsoft.com/office/drawing/2014/main" id="{461C7F71-34D4-4FC6-BAC3-FD32D620B6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517" b="44133"/>
          <a:stretch/>
        </p:blipFill>
        <p:spPr>
          <a:xfrm>
            <a:off x="1871786" y="1491526"/>
            <a:ext cx="8261752" cy="4647236"/>
          </a:xfrm>
          <a:prstGeom prst="roundRect">
            <a:avLst>
              <a:gd name="adj" fmla="val 7452"/>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6604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r>
              <a:rPr lang="en-US" dirty="0"/>
              <a:t>Indications for Intubation and Mechanical Ventilation</a:t>
            </a:r>
          </a:p>
        </p:txBody>
      </p:sp>
      <p:sp>
        <p:nvSpPr>
          <p:cNvPr id="9" name="Slide Number Placeholder 3">
            <a:extLst>
              <a:ext uri="{FF2B5EF4-FFF2-40B4-BE49-F238E27FC236}">
                <a16:creationId xmlns:a16="http://schemas.microsoft.com/office/drawing/2014/main" id="{767EE092-DD33-48E7-ADFF-1043082FC397}"/>
              </a:ext>
            </a:extLst>
          </p:cNvPr>
          <p:cNvSpPr txBox="1">
            <a:spLocks/>
          </p:cNvSpPr>
          <p:nvPr/>
        </p:nvSpPr>
        <p:spPr>
          <a:xfrm>
            <a:off x="9448800" y="6432550"/>
            <a:ext cx="2743200" cy="2746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3" name="Group 2">
            <a:extLst>
              <a:ext uri="{FF2B5EF4-FFF2-40B4-BE49-F238E27FC236}">
                <a16:creationId xmlns:a16="http://schemas.microsoft.com/office/drawing/2014/main" id="{B51698C4-D8B3-3F47-FE6A-CA4B3016D3F7}"/>
              </a:ext>
            </a:extLst>
          </p:cNvPr>
          <p:cNvGrpSpPr/>
          <p:nvPr/>
        </p:nvGrpSpPr>
        <p:grpSpPr>
          <a:xfrm>
            <a:off x="500830" y="1100881"/>
            <a:ext cx="6111433" cy="5011838"/>
            <a:chOff x="0" y="1993418"/>
            <a:chExt cx="6424113" cy="3343898"/>
          </a:xfrm>
        </p:grpSpPr>
        <p:sp>
          <p:nvSpPr>
            <p:cNvPr id="7" name="Rectangle 6">
              <a:extLst>
                <a:ext uri="{FF2B5EF4-FFF2-40B4-BE49-F238E27FC236}">
                  <a16:creationId xmlns:a16="http://schemas.microsoft.com/office/drawing/2014/main" id="{64F2B6E6-3EE1-49DC-98C7-7A4ACB4262FE}"/>
                </a:ext>
              </a:extLst>
            </p:cNvPr>
            <p:cNvSpPr/>
            <p:nvPr/>
          </p:nvSpPr>
          <p:spPr>
            <a:xfrm>
              <a:off x="0" y="1993418"/>
              <a:ext cx="3153297" cy="15803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quitecta"/>
                  <a:ea typeface="+mn-ea"/>
                  <a:cs typeface="+mn-cs"/>
                </a:rPr>
                <a:t>Failure to oxygenate</a:t>
              </a:r>
            </a:p>
          </p:txBody>
        </p:sp>
        <p:sp>
          <p:nvSpPr>
            <p:cNvPr id="8" name="Rectangle 7">
              <a:extLst>
                <a:ext uri="{FF2B5EF4-FFF2-40B4-BE49-F238E27FC236}">
                  <a16:creationId xmlns:a16="http://schemas.microsoft.com/office/drawing/2014/main" id="{1CB89454-EB5D-42D9-829E-2A867F950DDD}"/>
                </a:ext>
              </a:extLst>
            </p:cNvPr>
            <p:cNvSpPr/>
            <p:nvPr/>
          </p:nvSpPr>
          <p:spPr>
            <a:xfrm>
              <a:off x="3270816" y="1993419"/>
              <a:ext cx="3153297" cy="1580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quitecta"/>
                  <a:ea typeface="+mn-ea"/>
                  <a:cs typeface="+mn-cs"/>
                </a:rPr>
                <a:t>Failure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quitecta"/>
                  <a:ea typeface="+mn-ea"/>
                  <a:cs typeface="+mn-cs"/>
                </a:rPr>
                <a:t>ventilate</a:t>
              </a:r>
            </a:p>
          </p:txBody>
        </p:sp>
        <p:sp>
          <p:nvSpPr>
            <p:cNvPr id="10" name="Rectangle 9">
              <a:extLst>
                <a:ext uri="{FF2B5EF4-FFF2-40B4-BE49-F238E27FC236}">
                  <a16:creationId xmlns:a16="http://schemas.microsoft.com/office/drawing/2014/main" id="{948693E4-E855-44EB-82C3-F50BB50B8BFF}"/>
                </a:ext>
              </a:extLst>
            </p:cNvPr>
            <p:cNvSpPr/>
            <p:nvPr/>
          </p:nvSpPr>
          <p:spPr>
            <a:xfrm>
              <a:off x="0" y="3756997"/>
              <a:ext cx="3153297" cy="15803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quitecta"/>
                  <a:ea typeface="+mn-ea"/>
                  <a:cs typeface="+mn-cs"/>
                </a:rPr>
                <a:t>Unable to maintain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quitecta"/>
                  <a:ea typeface="+mn-ea"/>
                  <a:cs typeface="+mn-cs"/>
                </a:rPr>
                <a:t>work of  breathing</a:t>
              </a:r>
            </a:p>
          </p:txBody>
        </p:sp>
        <p:sp>
          <p:nvSpPr>
            <p:cNvPr id="11" name="Rectangle 10">
              <a:extLst>
                <a:ext uri="{FF2B5EF4-FFF2-40B4-BE49-F238E27FC236}">
                  <a16:creationId xmlns:a16="http://schemas.microsoft.com/office/drawing/2014/main" id="{02A1F898-2F6D-4278-9794-C91AE756D333}"/>
                </a:ext>
              </a:extLst>
            </p:cNvPr>
            <p:cNvSpPr/>
            <p:nvPr/>
          </p:nvSpPr>
          <p:spPr>
            <a:xfrm>
              <a:off x="3270816" y="3756997"/>
              <a:ext cx="3153297" cy="1580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quitecta"/>
                  <a:ea typeface="+mn-ea"/>
                  <a:cs typeface="+mn-cs"/>
                </a:rPr>
                <a:t>Unable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quitecta"/>
                  <a:ea typeface="+mn-ea"/>
                  <a:cs typeface="+mn-cs"/>
                </a:rPr>
                <a:t>protect airway</a:t>
              </a:r>
            </a:p>
          </p:txBody>
        </p:sp>
      </p:grpSp>
      <p:pic>
        <p:nvPicPr>
          <p:cNvPr id="14" name="Picture Placeholder 13">
            <a:extLst>
              <a:ext uri="{FF2B5EF4-FFF2-40B4-BE49-F238E27FC236}">
                <a16:creationId xmlns:a16="http://schemas.microsoft.com/office/drawing/2014/main" id="{CA495391-2FBF-4146-8390-78398B76DF54}"/>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6781800" y="1610315"/>
            <a:ext cx="5051104" cy="3992970"/>
          </a:xfrm>
          <a:prstGeom prst="roundRect">
            <a:avLst>
              <a:gd name="adj" fmla="val 8775"/>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69854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A38DD-4A6E-E757-35AA-2C9424F6A32E}"/>
            </a:ext>
          </a:extLst>
        </p:cNvPr>
        <p:cNvGrpSpPr/>
        <p:nvPr/>
      </p:nvGrpSpPr>
      <p:grpSpPr>
        <a:xfrm>
          <a:off x="0" y="0"/>
          <a:ext cx="0" cy="0"/>
          <a:chOff x="0" y="0"/>
          <a:chExt cx="0" cy="0"/>
        </a:xfrm>
      </p:grpSpPr>
      <p:pic>
        <p:nvPicPr>
          <p:cNvPr id="3" name="Content Placeholder 5" descr="A picture containing text&#10;&#10;Description automatically generated">
            <a:extLst>
              <a:ext uri="{FF2B5EF4-FFF2-40B4-BE49-F238E27FC236}">
                <a16:creationId xmlns:a16="http://schemas.microsoft.com/office/drawing/2014/main" id="{FAAEE223-6888-F7B5-206B-921029AAB80B}"/>
              </a:ext>
            </a:extLst>
          </p:cNvPr>
          <p:cNvPicPr>
            <a:picLocks/>
          </p:cNvPicPr>
          <p:nvPr/>
        </p:nvPicPr>
        <p:blipFill rotWithShape="1">
          <a:blip r:embed="rId2"/>
          <a:srcRect l="50293" t="21867" r="-24" b="7855"/>
          <a:stretch/>
        </p:blipFill>
        <p:spPr>
          <a:xfrm>
            <a:off x="0" y="0"/>
            <a:ext cx="12191999" cy="6858000"/>
          </a:xfrm>
          <a:prstGeom prst="rect">
            <a:avLst/>
          </a:prstGeom>
          <a:effectLst>
            <a:outerShdw blurRad="50800" dist="38100" dir="2700000" algn="tl" rotWithShape="0">
              <a:prstClr val="black">
                <a:alpha val="40000"/>
              </a:prstClr>
            </a:outerShdw>
          </a:effectLst>
        </p:spPr>
      </p:pic>
      <p:sp>
        <p:nvSpPr>
          <p:cNvPr id="37890" name="Rectangle 1">
            <a:extLst>
              <a:ext uri="{FF2B5EF4-FFF2-40B4-BE49-F238E27FC236}">
                <a16:creationId xmlns:a16="http://schemas.microsoft.com/office/drawing/2014/main" id="{FC383C0F-C599-BBCE-C58C-437A0AA40BCA}"/>
              </a:ext>
            </a:extLst>
          </p:cNvPr>
          <p:cNvSpPr>
            <a:spLocks noGrp="1" noChangeArrowheads="1"/>
          </p:cNvSpPr>
          <p:nvPr>
            <p:ph type="title"/>
          </p:nvPr>
        </p:nvSpPr>
        <p:spPr>
          <a:xfrm>
            <a:off x="831851" y="3428999"/>
            <a:ext cx="10515600" cy="1133477"/>
          </a:xfrm>
          <a:solidFill>
            <a:schemeClr val="bg1">
              <a:lumMod val="95000"/>
            </a:schemeClr>
          </a:solidFill>
        </p:spPr>
        <p:txBody>
          <a:bodyPr>
            <a:normAutofit/>
          </a:bodyPr>
          <a:lstStyle/>
          <a:p>
            <a:r>
              <a:rPr lang="en-US" sz="5400" dirty="0"/>
              <a:t>Acute Respiratory Distress Syndrome</a:t>
            </a:r>
          </a:p>
        </p:txBody>
      </p:sp>
    </p:spTree>
    <p:extLst>
      <p:ext uri="{BB962C8B-B14F-4D97-AF65-F5344CB8AC3E}">
        <p14:creationId xmlns:p14="http://schemas.microsoft.com/office/powerpoint/2010/main" val="352196415"/>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a:xfrm>
            <a:off x="432346" y="0"/>
            <a:ext cx="10515600" cy="781050"/>
          </a:xfrm>
        </p:spPr>
        <p:txBody>
          <a:bodyPr>
            <a:normAutofit/>
          </a:bodyPr>
          <a:lstStyle/>
          <a:p>
            <a:endParaRPr lang="en-US" dirty="0"/>
          </a:p>
        </p:txBody>
      </p:sp>
      <p:pic>
        <p:nvPicPr>
          <p:cNvPr id="23" name="Content Placeholder 5" descr="A picture containing text&#10;&#10;Description automatically generated">
            <a:extLst>
              <a:ext uri="{FF2B5EF4-FFF2-40B4-BE49-F238E27FC236}">
                <a16:creationId xmlns:a16="http://schemas.microsoft.com/office/drawing/2014/main" id="{5F05744E-00B2-43BF-A912-450C1F98E7C1}"/>
              </a:ext>
            </a:extLst>
          </p:cNvPr>
          <p:cNvPicPr>
            <a:picLocks noGrp="1"/>
          </p:cNvPicPr>
          <p:nvPr>
            <p:ph sz="half" idx="1"/>
          </p:nvPr>
        </p:nvPicPr>
        <p:blipFill rotWithShape="1">
          <a:blip r:embed="rId2"/>
          <a:srcRect t="21689" r="49314" b="8605"/>
          <a:stretch/>
        </p:blipFill>
        <p:spPr>
          <a:xfrm>
            <a:off x="675415" y="2493332"/>
            <a:ext cx="5121917" cy="3116584"/>
          </a:xfrm>
          <a:effectLst>
            <a:outerShdw blurRad="50800" dist="38100" dir="2700000" algn="tl" rotWithShape="0">
              <a:prstClr val="black">
                <a:alpha val="40000"/>
              </a:prstClr>
            </a:outerShdw>
          </a:effectLst>
        </p:spPr>
      </p:pic>
      <p:sp>
        <p:nvSpPr>
          <p:cNvPr id="4" name="Rectangle: Diagonal Corners Rounded 3">
            <a:extLst>
              <a:ext uri="{FF2B5EF4-FFF2-40B4-BE49-F238E27FC236}">
                <a16:creationId xmlns:a16="http://schemas.microsoft.com/office/drawing/2014/main" id="{B1370526-23B2-4E85-BFC6-0D99B2A0A327}"/>
              </a:ext>
            </a:extLst>
          </p:cNvPr>
          <p:cNvSpPr/>
          <p:nvPr/>
        </p:nvSpPr>
        <p:spPr>
          <a:xfrm>
            <a:off x="699518" y="1704469"/>
            <a:ext cx="5097814" cy="571500"/>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NORMAL</a:t>
            </a:r>
          </a:p>
        </p:txBody>
      </p:sp>
      <p:sp>
        <p:nvSpPr>
          <p:cNvPr id="25" name="Rectangle: Diagonal Corners Rounded 24">
            <a:extLst>
              <a:ext uri="{FF2B5EF4-FFF2-40B4-BE49-F238E27FC236}">
                <a16:creationId xmlns:a16="http://schemas.microsoft.com/office/drawing/2014/main" id="{F937C52A-20AA-4F2C-A657-3EB25206F6D3}"/>
              </a:ext>
            </a:extLst>
          </p:cNvPr>
          <p:cNvSpPr/>
          <p:nvPr/>
        </p:nvSpPr>
        <p:spPr>
          <a:xfrm>
            <a:off x="6093201" y="1704469"/>
            <a:ext cx="5097814" cy="571500"/>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ARDS</a:t>
            </a:r>
          </a:p>
        </p:txBody>
      </p:sp>
      <p:pic>
        <p:nvPicPr>
          <p:cNvPr id="27" name="Content Placeholder 5" descr="A picture containing text&#10;&#10;Description automatically generated">
            <a:extLst>
              <a:ext uri="{FF2B5EF4-FFF2-40B4-BE49-F238E27FC236}">
                <a16:creationId xmlns:a16="http://schemas.microsoft.com/office/drawing/2014/main" id="{5B8BEBC5-E6A6-47C2-B6EF-2FDD2EC51CC8}"/>
              </a:ext>
            </a:extLst>
          </p:cNvPr>
          <p:cNvPicPr>
            <a:picLocks/>
          </p:cNvPicPr>
          <p:nvPr/>
        </p:nvPicPr>
        <p:blipFill rotWithShape="1">
          <a:blip r:embed="rId2"/>
          <a:srcRect l="50293" t="21867" r="-24" b="7855"/>
          <a:stretch/>
        </p:blipFill>
        <p:spPr>
          <a:xfrm>
            <a:off x="6093201" y="2493332"/>
            <a:ext cx="5121917" cy="3116584"/>
          </a:xfrm>
          <a:prstGeom prst="rect">
            <a:avLst/>
          </a:prstGeom>
          <a:effectLst>
            <a:outerShdw blurRad="50800" dist="38100" dir="2700000" algn="tl" rotWithShape="0">
              <a:prstClr val="black">
                <a:alpha val="40000"/>
              </a:prstClr>
            </a:outerShdw>
          </a:effectLst>
        </p:spPr>
      </p:pic>
      <p:sp>
        <p:nvSpPr>
          <p:cNvPr id="3" name="Slide Number Placeholder 3">
            <a:extLst>
              <a:ext uri="{FF2B5EF4-FFF2-40B4-BE49-F238E27FC236}">
                <a16:creationId xmlns:a16="http://schemas.microsoft.com/office/drawing/2014/main" id="{2C610E7D-425C-57FB-0F8C-CAB19760309C}"/>
              </a:ext>
            </a:extLst>
          </p:cNvPr>
          <p:cNvSpPr>
            <a:spLocks noGrp="1"/>
          </p:cNvSpPr>
          <p:nvPr>
            <p:ph type="sldNum" sz="quarter" idx="4"/>
          </p:nvPr>
        </p:nvSpPr>
        <p:spPr>
          <a:xfrm>
            <a:off x="9124950" y="6432551"/>
            <a:ext cx="2743200" cy="274320"/>
          </a:xfrm>
        </p:spPr>
        <p:txBody>
          <a:bodyPr/>
          <a:lstStyle/>
          <a:p>
            <a:fld id="{3E654F6E-038B-482B-9D7F-8B6B51C6EA5F}" type="slidenum">
              <a:rPr lang="en-US" smtClean="0"/>
              <a:t>46</a:t>
            </a:fld>
            <a:endParaRPr lang="en-US" dirty="0"/>
          </a:p>
        </p:txBody>
      </p:sp>
      <p:sp>
        <p:nvSpPr>
          <p:cNvPr id="5" name="Footer Placeholder 4">
            <a:extLst>
              <a:ext uri="{FF2B5EF4-FFF2-40B4-BE49-F238E27FC236}">
                <a16:creationId xmlns:a16="http://schemas.microsoft.com/office/drawing/2014/main" id="{83F32DA6-BE1D-7E49-8F6F-51C6A51F3271}"/>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820114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355FF-B33A-7FB8-C536-EDC067642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7B72FB-F991-0CA0-5171-F3A0BC915AD5}"/>
              </a:ext>
            </a:extLst>
          </p:cNvPr>
          <p:cNvSpPr>
            <a:spLocks noGrp="1"/>
          </p:cNvSpPr>
          <p:nvPr>
            <p:ph type="title"/>
          </p:nvPr>
        </p:nvSpPr>
        <p:spPr/>
        <p:txBody>
          <a:bodyPr>
            <a:normAutofit/>
          </a:bodyPr>
          <a:lstStyle/>
          <a:p>
            <a:r>
              <a:rPr lang="en-US" dirty="0"/>
              <a:t>ARDS: Definition</a:t>
            </a:r>
          </a:p>
        </p:txBody>
      </p:sp>
      <p:sp>
        <p:nvSpPr>
          <p:cNvPr id="4" name="Slide Number Placeholder 3">
            <a:extLst>
              <a:ext uri="{FF2B5EF4-FFF2-40B4-BE49-F238E27FC236}">
                <a16:creationId xmlns:a16="http://schemas.microsoft.com/office/drawing/2014/main" id="{42898224-3764-8543-EA51-579A3ABAF78D}"/>
              </a:ext>
            </a:extLst>
          </p:cNvPr>
          <p:cNvSpPr>
            <a:spLocks noGrp="1"/>
          </p:cNvSpPr>
          <p:nvPr>
            <p:ph type="sldNum" sz="quarter" idx="4"/>
          </p:nvPr>
        </p:nvSpPr>
        <p:spPr/>
        <p:txBody>
          <a:bodyPr/>
          <a:lstStyle/>
          <a:p>
            <a:fld id="{3E654F6E-038B-482B-9D7F-8B6B51C6EA5F}" type="slidenum">
              <a:rPr lang="en-US" smtClean="0"/>
              <a:t>47</a:t>
            </a:fld>
            <a:endParaRPr lang="en-US" dirty="0"/>
          </a:p>
        </p:txBody>
      </p:sp>
      <p:sp>
        <p:nvSpPr>
          <p:cNvPr id="9" name="Text Placeholder 8">
            <a:extLst>
              <a:ext uri="{FF2B5EF4-FFF2-40B4-BE49-F238E27FC236}">
                <a16:creationId xmlns:a16="http://schemas.microsoft.com/office/drawing/2014/main" id="{600E02A0-EF13-1DCD-3C4D-1FFF5731E5C0}"/>
              </a:ext>
            </a:extLst>
          </p:cNvPr>
          <p:cNvSpPr>
            <a:spLocks noGrp="1"/>
          </p:cNvSpPr>
          <p:nvPr>
            <p:ph type="body" sz="quarter" idx="10"/>
          </p:nvPr>
        </p:nvSpPr>
        <p:spPr/>
        <p:txBody>
          <a:bodyPr/>
          <a:lstStyle/>
          <a:p>
            <a:endParaRPr lang="en-US"/>
          </a:p>
        </p:txBody>
      </p:sp>
      <p:grpSp>
        <p:nvGrpSpPr>
          <p:cNvPr id="3" name="Group 2">
            <a:extLst>
              <a:ext uri="{FF2B5EF4-FFF2-40B4-BE49-F238E27FC236}">
                <a16:creationId xmlns:a16="http://schemas.microsoft.com/office/drawing/2014/main" id="{25883BFE-2AF2-340B-9C8F-21ED77900CA0}"/>
              </a:ext>
            </a:extLst>
          </p:cNvPr>
          <p:cNvGrpSpPr/>
          <p:nvPr/>
        </p:nvGrpSpPr>
        <p:grpSpPr>
          <a:xfrm>
            <a:off x="1757086" y="2146402"/>
            <a:ext cx="7866120" cy="3464064"/>
            <a:chOff x="295275" y="2106216"/>
            <a:chExt cx="7866120" cy="2947657"/>
          </a:xfrm>
        </p:grpSpPr>
        <p:sp>
          <p:nvSpPr>
            <p:cNvPr id="38" name="Rectangle: Rounded Corners 37">
              <a:extLst>
                <a:ext uri="{FF2B5EF4-FFF2-40B4-BE49-F238E27FC236}">
                  <a16:creationId xmlns:a16="http://schemas.microsoft.com/office/drawing/2014/main" id="{2FDE77E6-F84F-6997-27A6-0ACB13F11C99}"/>
                </a:ext>
              </a:extLst>
            </p:cNvPr>
            <p:cNvSpPr/>
            <p:nvPr/>
          </p:nvSpPr>
          <p:spPr>
            <a:xfrm>
              <a:off x="295275" y="2106216"/>
              <a:ext cx="3735332" cy="1184078"/>
            </a:xfrm>
            <a:prstGeom prst="roundRect">
              <a:avLst>
                <a:gd name="adj" fmla="val 146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mn-cs"/>
                </a:rPr>
                <a:t>Alveolar damage</a:t>
              </a:r>
            </a:p>
          </p:txBody>
        </p:sp>
        <p:sp>
          <p:nvSpPr>
            <p:cNvPr id="39" name="Rectangle: Rounded Corners 38">
              <a:extLst>
                <a:ext uri="{FF2B5EF4-FFF2-40B4-BE49-F238E27FC236}">
                  <a16:creationId xmlns:a16="http://schemas.microsoft.com/office/drawing/2014/main" id="{26AFB36C-7820-28D8-B15C-F983061495AE}"/>
                </a:ext>
              </a:extLst>
            </p:cNvPr>
            <p:cNvSpPr/>
            <p:nvPr/>
          </p:nvSpPr>
          <p:spPr>
            <a:xfrm>
              <a:off x="4426063" y="2106217"/>
              <a:ext cx="3735332" cy="1184078"/>
            </a:xfrm>
            <a:prstGeom prst="roundRect">
              <a:avLst>
                <a:gd name="adj" fmla="val 146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mn-cs"/>
                </a:rPr>
                <a:t>Decreased lung compliance</a:t>
              </a:r>
            </a:p>
          </p:txBody>
        </p:sp>
        <p:sp>
          <p:nvSpPr>
            <p:cNvPr id="40" name="Rectangle: Rounded Corners 39">
              <a:extLst>
                <a:ext uri="{FF2B5EF4-FFF2-40B4-BE49-F238E27FC236}">
                  <a16:creationId xmlns:a16="http://schemas.microsoft.com/office/drawing/2014/main" id="{63748FB6-2C38-7331-AF47-D65A813B2260}"/>
                </a:ext>
              </a:extLst>
            </p:cNvPr>
            <p:cNvSpPr/>
            <p:nvPr/>
          </p:nvSpPr>
          <p:spPr>
            <a:xfrm>
              <a:off x="295275" y="3869795"/>
              <a:ext cx="3735332" cy="1184078"/>
            </a:xfrm>
            <a:prstGeom prst="roundRect">
              <a:avLst>
                <a:gd name="adj" fmla="val 1465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mn-cs"/>
                </a:rPr>
                <a:t>Impaired gas exchange</a:t>
              </a:r>
            </a:p>
          </p:txBody>
        </p:sp>
        <p:sp>
          <p:nvSpPr>
            <p:cNvPr id="41" name="Rectangle: Rounded Corners 40">
              <a:extLst>
                <a:ext uri="{FF2B5EF4-FFF2-40B4-BE49-F238E27FC236}">
                  <a16:creationId xmlns:a16="http://schemas.microsoft.com/office/drawing/2014/main" id="{EC564D4B-FC20-2539-4014-61AC5F2FD735}"/>
                </a:ext>
              </a:extLst>
            </p:cNvPr>
            <p:cNvSpPr/>
            <p:nvPr/>
          </p:nvSpPr>
          <p:spPr>
            <a:xfrm>
              <a:off x="4426063" y="3869795"/>
              <a:ext cx="3735332" cy="1184078"/>
            </a:xfrm>
            <a:prstGeom prst="roundRect">
              <a:avLst>
                <a:gd name="adj" fmla="val 1465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mn-cs"/>
                </a:rPr>
                <a:t>Pulmonary hypertension</a:t>
              </a:r>
            </a:p>
          </p:txBody>
        </p:sp>
      </p:grpSp>
      <p:sp>
        <p:nvSpPr>
          <p:cNvPr id="5" name="TextBox 4">
            <a:extLst>
              <a:ext uri="{FF2B5EF4-FFF2-40B4-BE49-F238E27FC236}">
                <a16:creationId xmlns:a16="http://schemas.microsoft.com/office/drawing/2014/main" id="{65142E9D-CF42-2150-FE1D-9BA2CF7C6B0F}"/>
              </a:ext>
            </a:extLst>
          </p:cNvPr>
          <p:cNvSpPr txBox="1"/>
          <p:nvPr/>
        </p:nvSpPr>
        <p:spPr>
          <a:xfrm>
            <a:off x="1757086" y="1202116"/>
            <a:ext cx="7866120" cy="523220"/>
          </a:xfrm>
          <a:prstGeom prst="rect">
            <a:avLst/>
          </a:prstGeom>
          <a:solidFill>
            <a:schemeClr val="tx2"/>
          </a:solidFill>
        </p:spPr>
        <p:txBody>
          <a:bodyPr wrap="square">
            <a:spAutoFit/>
          </a:bodyPr>
          <a:lstStyle/>
          <a:p>
            <a:pPr algn="ctr"/>
            <a:r>
              <a:rPr lang="en-US" sz="2800" dirty="0">
                <a:solidFill>
                  <a:schemeClr val="bg1"/>
                </a:solidFill>
              </a:rPr>
              <a:t>ARDS is the result of acute lung injury which leads to:</a:t>
            </a:r>
          </a:p>
        </p:txBody>
      </p:sp>
    </p:spTree>
    <p:extLst>
      <p:ext uri="{BB962C8B-B14F-4D97-AF65-F5344CB8AC3E}">
        <p14:creationId xmlns:p14="http://schemas.microsoft.com/office/powerpoint/2010/main" val="3526138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D8D3-BB2F-3EE7-234F-04ACCD6977F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DB584BC-DE13-FD28-5A20-DE446952025C}"/>
              </a:ext>
            </a:extLst>
          </p:cNvPr>
          <p:cNvSpPr>
            <a:spLocks noGrp="1"/>
          </p:cNvSpPr>
          <p:nvPr>
            <p:ph type="title"/>
          </p:nvPr>
        </p:nvSpPr>
        <p:spPr/>
        <p:txBody>
          <a:bodyPr/>
          <a:lstStyle/>
          <a:p>
            <a:endParaRPr lang="en-US"/>
          </a:p>
        </p:txBody>
      </p:sp>
      <p:graphicFrame>
        <p:nvGraphicFramePr>
          <p:cNvPr id="6" name="Content Placeholder 5">
            <a:extLst>
              <a:ext uri="{FF2B5EF4-FFF2-40B4-BE49-F238E27FC236}">
                <a16:creationId xmlns:a16="http://schemas.microsoft.com/office/drawing/2014/main" id="{DCF3E393-4211-D80B-547D-CDC5C62457AC}"/>
              </a:ext>
            </a:extLst>
          </p:cNvPr>
          <p:cNvGraphicFramePr>
            <a:graphicFrameLocks noGrp="1"/>
          </p:cNvGraphicFramePr>
          <p:nvPr>
            <p:ph idx="1"/>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A0B2B7-7AC5-ECE6-A979-7A491C8A0D06}"/>
              </a:ext>
            </a:extLst>
          </p:cNvPr>
          <p:cNvSpPr>
            <a:spLocks noGrp="1"/>
          </p:cNvSpPr>
          <p:nvPr>
            <p:ph type="sldNum" sz="quarter" idx="4"/>
          </p:nvPr>
        </p:nvSpPr>
        <p:spPr/>
        <p:txBody>
          <a:bodyPr/>
          <a:lstStyle/>
          <a:p>
            <a:fld id="{3E654F6E-038B-482B-9D7F-8B6B51C6EA5F}" type="slidenum">
              <a:rPr lang="en-US" smtClean="0"/>
              <a:t>48</a:t>
            </a:fld>
            <a:endParaRPr lang="en-US" dirty="0"/>
          </a:p>
        </p:txBody>
      </p:sp>
      <p:sp>
        <p:nvSpPr>
          <p:cNvPr id="7" name="Text Placeholder 6">
            <a:extLst>
              <a:ext uri="{FF2B5EF4-FFF2-40B4-BE49-F238E27FC236}">
                <a16:creationId xmlns:a16="http://schemas.microsoft.com/office/drawing/2014/main" id="{9A1ADFC1-9615-28C9-067F-FACBD633951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653181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0FFE5-03D1-0685-75B4-38AB6D906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00EAC-FB17-8699-48E8-79419BD0B3D9}"/>
              </a:ext>
            </a:extLst>
          </p:cNvPr>
          <p:cNvSpPr>
            <a:spLocks noGrp="1"/>
          </p:cNvSpPr>
          <p:nvPr>
            <p:ph type="title"/>
          </p:nvPr>
        </p:nvSpPr>
        <p:spPr/>
        <p:txBody>
          <a:bodyPr>
            <a:normAutofit/>
          </a:bodyPr>
          <a:lstStyle/>
          <a:p>
            <a:r>
              <a:rPr lang="en-US" dirty="0"/>
              <a:t>ARDS: Etiologies</a:t>
            </a:r>
          </a:p>
        </p:txBody>
      </p:sp>
      <p:sp>
        <p:nvSpPr>
          <p:cNvPr id="3" name="Slide Number Placeholder 3">
            <a:extLst>
              <a:ext uri="{FF2B5EF4-FFF2-40B4-BE49-F238E27FC236}">
                <a16:creationId xmlns:a16="http://schemas.microsoft.com/office/drawing/2014/main" id="{8137DB78-2F22-66F7-D15E-8E9BE94D2897}"/>
              </a:ext>
            </a:extLst>
          </p:cNvPr>
          <p:cNvSpPr>
            <a:spLocks noGrp="1"/>
          </p:cNvSpPr>
          <p:nvPr>
            <p:ph type="sldNum" sz="quarter" idx="4"/>
          </p:nvPr>
        </p:nvSpPr>
        <p:spPr/>
        <p:txBody>
          <a:bodyPr/>
          <a:lstStyle/>
          <a:p>
            <a:fld id="{3E654F6E-038B-482B-9D7F-8B6B51C6EA5F}" type="slidenum">
              <a:rPr lang="en-US" smtClean="0"/>
              <a:t>49</a:t>
            </a:fld>
            <a:endParaRPr lang="en-US" dirty="0"/>
          </a:p>
        </p:txBody>
      </p:sp>
      <p:sp>
        <p:nvSpPr>
          <p:cNvPr id="6" name="Text Placeholder 5">
            <a:extLst>
              <a:ext uri="{FF2B5EF4-FFF2-40B4-BE49-F238E27FC236}">
                <a16:creationId xmlns:a16="http://schemas.microsoft.com/office/drawing/2014/main" id="{D1AA6FDD-3DFA-33C8-38EF-005069BB8364}"/>
              </a:ext>
            </a:extLst>
          </p:cNvPr>
          <p:cNvSpPr>
            <a:spLocks noGrp="1"/>
          </p:cNvSpPr>
          <p:nvPr>
            <p:ph type="body" sz="quarter" idx="10"/>
          </p:nvPr>
        </p:nvSpPr>
        <p:spPr/>
        <p:txBody>
          <a:bodyPr/>
          <a:lstStyle/>
          <a:p>
            <a:endParaRPr lang="en-US"/>
          </a:p>
        </p:txBody>
      </p:sp>
      <p:grpSp>
        <p:nvGrpSpPr>
          <p:cNvPr id="5" name="Group 4">
            <a:extLst>
              <a:ext uri="{FF2B5EF4-FFF2-40B4-BE49-F238E27FC236}">
                <a16:creationId xmlns:a16="http://schemas.microsoft.com/office/drawing/2014/main" id="{07D2D860-4659-AC9F-0946-E051A4E93239}"/>
              </a:ext>
            </a:extLst>
          </p:cNvPr>
          <p:cNvGrpSpPr/>
          <p:nvPr/>
        </p:nvGrpSpPr>
        <p:grpSpPr>
          <a:xfrm>
            <a:off x="716534" y="1489366"/>
            <a:ext cx="4830826" cy="966626"/>
            <a:chOff x="432346" y="3642331"/>
            <a:chExt cx="6455842" cy="1291784"/>
          </a:xfrm>
        </p:grpSpPr>
        <p:sp>
          <p:nvSpPr>
            <p:cNvPr id="15" name="Rectangle: Rounded Corners 14">
              <a:extLst>
                <a:ext uri="{FF2B5EF4-FFF2-40B4-BE49-F238E27FC236}">
                  <a16:creationId xmlns:a16="http://schemas.microsoft.com/office/drawing/2014/main" id="{5EF22E7A-BA5D-F283-E7E8-4A48335D486E}"/>
                </a:ext>
              </a:extLst>
            </p:cNvPr>
            <p:cNvSpPr/>
            <p:nvPr/>
          </p:nvSpPr>
          <p:spPr>
            <a:xfrm flipH="1">
              <a:off x="3016177" y="4215108"/>
              <a:ext cx="3551238" cy="719007"/>
            </a:xfrm>
            <a:prstGeom prst="roundRect">
              <a:avLst/>
            </a:prstGeom>
            <a:solidFill>
              <a:schemeClr val="tx2">
                <a:alpha val="28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schemeClr val="accent2"/>
                </a:solidFill>
                <a:cs typeface="Arial" panose="020B0604020202020204" pitchFamily="34" charset="0"/>
              </a:endParaRPr>
            </a:p>
          </p:txBody>
        </p:sp>
        <p:sp>
          <p:nvSpPr>
            <p:cNvPr id="16" name="Rectangle: Rounded Corners 15">
              <a:extLst>
                <a:ext uri="{FF2B5EF4-FFF2-40B4-BE49-F238E27FC236}">
                  <a16:creationId xmlns:a16="http://schemas.microsoft.com/office/drawing/2014/main" id="{B2E779B0-20C8-8B5F-4EA1-3EE4F4F9DA78}"/>
                </a:ext>
              </a:extLst>
            </p:cNvPr>
            <p:cNvSpPr/>
            <p:nvPr/>
          </p:nvSpPr>
          <p:spPr>
            <a:xfrm>
              <a:off x="1160443" y="3642331"/>
              <a:ext cx="5727745" cy="1216523"/>
            </a:xfrm>
            <a:prstGeom prst="round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ea typeface="+mn-ea"/>
                  <a:cs typeface="Arial" panose="020B0604020202020204" pitchFamily="34" charset="0"/>
                </a:rPr>
                <a:t>Non-pregnant</a:t>
              </a:r>
            </a:p>
          </p:txBody>
        </p:sp>
        <p:sp>
          <p:nvSpPr>
            <p:cNvPr id="17" name="Flowchart: Connector 16">
              <a:extLst>
                <a:ext uri="{FF2B5EF4-FFF2-40B4-BE49-F238E27FC236}">
                  <a16:creationId xmlns:a16="http://schemas.microsoft.com/office/drawing/2014/main" id="{74D215E2-EE41-AA2B-7507-32596AEBB617}"/>
                </a:ext>
              </a:extLst>
            </p:cNvPr>
            <p:cNvSpPr/>
            <p:nvPr/>
          </p:nvSpPr>
          <p:spPr>
            <a:xfrm flipH="1">
              <a:off x="432346" y="3668250"/>
              <a:ext cx="1225007" cy="1225004"/>
            </a:xfrm>
            <a:prstGeom prst="flowChartConnector">
              <a:avLst/>
            </a:prstGeom>
            <a:solidFill>
              <a:schemeClr val="bg1"/>
            </a:solidFill>
            <a:ln w="6350">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schemeClr val="accent2"/>
                </a:solidFill>
                <a:cs typeface="Arial" panose="020B0604020202020204" pitchFamily="34" charset="0"/>
              </a:endParaRPr>
            </a:p>
          </p:txBody>
        </p:sp>
        <p:sp>
          <p:nvSpPr>
            <p:cNvPr id="18" name="Flowchart: Connector 17">
              <a:extLst>
                <a:ext uri="{FF2B5EF4-FFF2-40B4-BE49-F238E27FC236}">
                  <a16:creationId xmlns:a16="http://schemas.microsoft.com/office/drawing/2014/main" id="{D367C14D-CC9F-91A2-E096-00EAA0499A0B}"/>
                </a:ext>
              </a:extLst>
            </p:cNvPr>
            <p:cNvSpPr>
              <a:spLocks noChangeAspect="1"/>
            </p:cNvSpPr>
            <p:nvPr/>
          </p:nvSpPr>
          <p:spPr>
            <a:xfrm flipH="1">
              <a:off x="561497" y="3797404"/>
              <a:ext cx="966702" cy="966699"/>
            </a:xfrm>
            <a:prstGeom prst="flowChartConnector">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schemeClr val="bg1"/>
                </a:solidFill>
                <a:cs typeface="Arial" panose="020B0604020202020204" pitchFamily="34" charset="0"/>
              </a:endParaRPr>
            </a:p>
          </p:txBody>
        </p:sp>
      </p:grpSp>
      <p:grpSp>
        <p:nvGrpSpPr>
          <p:cNvPr id="20" name="Group 19">
            <a:extLst>
              <a:ext uri="{FF2B5EF4-FFF2-40B4-BE49-F238E27FC236}">
                <a16:creationId xmlns:a16="http://schemas.microsoft.com/office/drawing/2014/main" id="{6CC3524A-E80B-FFCD-3696-DB9F76EB2169}"/>
              </a:ext>
            </a:extLst>
          </p:cNvPr>
          <p:cNvGrpSpPr/>
          <p:nvPr/>
        </p:nvGrpSpPr>
        <p:grpSpPr>
          <a:xfrm>
            <a:off x="6233414" y="1489366"/>
            <a:ext cx="4830826" cy="966626"/>
            <a:chOff x="432346" y="3642331"/>
            <a:chExt cx="6455842" cy="1291784"/>
          </a:xfrm>
        </p:grpSpPr>
        <p:sp>
          <p:nvSpPr>
            <p:cNvPr id="21" name="Rectangle: Rounded Corners 20">
              <a:extLst>
                <a:ext uri="{FF2B5EF4-FFF2-40B4-BE49-F238E27FC236}">
                  <a16:creationId xmlns:a16="http://schemas.microsoft.com/office/drawing/2014/main" id="{1DBBAA57-F16D-7092-0148-60C0B41CD06B}"/>
                </a:ext>
              </a:extLst>
            </p:cNvPr>
            <p:cNvSpPr/>
            <p:nvPr/>
          </p:nvSpPr>
          <p:spPr>
            <a:xfrm flipH="1">
              <a:off x="3016177" y="4215108"/>
              <a:ext cx="3551238" cy="719007"/>
            </a:xfrm>
            <a:prstGeom prst="roundRect">
              <a:avLst/>
            </a:prstGeom>
            <a:solidFill>
              <a:schemeClr val="accent6">
                <a:alpha val="28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2"/>
                </a:solidFill>
                <a:cs typeface="Arial" panose="020B0604020202020204" pitchFamily="34" charset="0"/>
              </a:endParaRPr>
            </a:p>
          </p:txBody>
        </p:sp>
        <p:sp>
          <p:nvSpPr>
            <p:cNvPr id="22" name="Rectangle: Rounded Corners 21">
              <a:extLst>
                <a:ext uri="{FF2B5EF4-FFF2-40B4-BE49-F238E27FC236}">
                  <a16:creationId xmlns:a16="http://schemas.microsoft.com/office/drawing/2014/main" id="{D0BE5FE4-3E34-6437-7A53-7816250A77C6}"/>
                </a:ext>
              </a:extLst>
            </p:cNvPr>
            <p:cNvSpPr/>
            <p:nvPr/>
          </p:nvSpPr>
          <p:spPr>
            <a:xfrm>
              <a:off x="1160443" y="3642331"/>
              <a:ext cx="5727745" cy="1216523"/>
            </a:xfrm>
            <a:prstGeom prst="roundRect">
              <a:avLst/>
            </a:prstGeom>
            <a:solidFill>
              <a:schemeClr val="bg1">
                <a:lumMod val="9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ea typeface="+mn-ea"/>
                  <a:cs typeface="Arial" panose="020B0604020202020204" pitchFamily="34" charset="0"/>
                </a:rPr>
                <a:t>Pregnant</a:t>
              </a:r>
            </a:p>
          </p:txBody>
        </p:sp>
        <p:sp>
          <p:nvSpPr>
            <p:cNvPr id="23" name="Flowchart: Connector 22">
              <a:extLst>
                <a:ext uri="{FF2B5EF4-FFF2-40B4-BE49-F238E27FC236}">
                  <a16:creationId xmlns:a16="http://schemas.microsoft.com/office/drawing/2014/main" id="{DFB7DBE9-E2DC-BB58-A288-EC0D09A83103}"/>
                </a:ext>
              </a:extLst>
            </p:cNvPr>
            <p:cNvSpPr/>
            <p:nvPr/>
          </p:nvSpPr>
          <p:spPr>
            <a:xfrm flipH="1">
              <a:off x="432346" y="3668250"/>
              <a:ext cx="1225007" cy="1225004"/>
            </a:xfrm>
            <a:prstGeom prst="flowChartConnector">
              <a:avLst/>
            </a:prstGeom>
            <a:solidFill>
              <a:schemeClr val="bg1"/>
            </a:solidFill>
            <a:ln w="635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2"/>
                </a:solidFill>
                <a:cs typeface="Arial" panose="020B0604020202020204" pitchFamily="34" charset="0"/>
              </a:endParaRPr>
            </a:p>
          </p:txBody>
        </p:sp>
        <p:sp>
          <p:nvSpPr>
            <p:cNvPr id="24" name="Flowchart: Connector 23">
              <a:extLst>
                <a:ext uri="{FF2B5EF4-FFF2-40B4-BE49-F238E27FC236}">
                  <a16:creationId xmlns:a16="http://schemas.microsoft.com/office/drawing/2014/main" id="{089AB2FF-26AA-EF30-803C-7AA7222FC76D}"/>
                </a:ext>
              </a:extLst>
            </p:cNvPr>
            <p:cNvSpPr>
              <a:spLocks noChangeAspect="1"/>
            </p:cNvSpPr>
            <p:nvPr/>
          </p:nvSpPr>
          <p:spPr>
            <a:xfrm flipH="1">
              <a:off x="561497" y="3797404"/>
              <a:ext cx="966702" cy="966699"/>
            </a:xfrm>
            <a:prstGeom prst="flowChartConnector">
              <a:avLst/>
            </a:prstGeom>
            <a:solidFill>
              <a:schemeClr val="accent3"/>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cs typeface="Arial" panose="020B0604020202020204" pitchFamily="34" charset="0"/>
              </a:endParaRPr>
            </a:p>
          </p:txBody>
        </p:sp>
      </p:grpSp>
      <p:sp>
        <p:nvSpPr>
          <p:cNvPr id="26" name="TextBox 25">
            <a:extLst>
              <a:ext uri="{FF2B5EF4-FFF2-40B4-BE49-F238E27FC236}">
                <a16:creationId xmlns:a16="http://schemas.microsoft.com/office/drawing/2014/main" id="{E527F7CF-15AB-CD64-444E-6CF17E856E68}"/>
              </a:ext>
            </a:extLst>
          </p:cNvPr>
          <p:cNvSpPr txBox="1"/>
          <p:nvPr/>
        </p:nvSpPr>
        <p:spPr>
          <a:xfrm>
            <a:off x="716534" y="2757376"/>
            <a:ext cx="4830826" cy="3666870"/>
          </a:xfrm>
          <a:prstGeom prst="roundRect">
            <a:avLst>
              <a:gd name="adj" fmla="val 9016"/>
            </a:avLst>
          </a:prstGeom>
          <a:solidFill>
            <a:schemeClr val="tx2"/>
          </a:solidFill>
        </p:spPr>
        <p:txBody>
          <a:bodyPr wrap="square">
            <a:noAutofit/>
          </a:bodyPr>
          <a:lstStyle/>
          <a:p>
            <a:pPr marL="800100" lvl="1" indent="-342900">
              <a:buClr>
                <a:schemeClr val="bg1"/>
              </a:buClr>
              <a:buFont typeface="Arial" panose="020B0604020202020204" pitchFamily="34" charset="0"/>
              <a:buChar char="•"/>
            </a:pPr>
            <a:r>
              <a:rPr lang="en-US" sz="2800" dirty="0">
                <a:solidFill>
                  <a:schemeClr val="bg1"/>
                </a:solidFill>
              </a:rPr>
              <a:t>Sepsis</a:t>
            </a:r>
          </a:p>
          <a:p>
            <a:pPr marL="800100" lvl="1" indent="-342900">
              <a:buClr>
                <a:schemeClr val="bg1"/>
              </a:buClr>
              <a:buFont typeface="Arial" panose="020B0604020202020204" pitchFamily="34" charset="0"/>
              <a:buChar char="•"/>
            </a:pPr>
            <a:r>
              <a:rPr lang="en-US" sz="2800" dirty="0">
                <a:solidFill>
                  <a:schemeClr val="bg1"/>
                </a:solidFill>
              </a:rPr>
              <a:t>Aspiration</a:t>
            </a:r>
          </a:p>
          <a:p>
            <a:pPr marL="800100" lvl="1" indent="-342900">
              <a:buClr>
                <a:schemeClr val="bg1"/>
              </a:buClr>
              <a:buFont typeface="Arial" panose="020B0604020202020204" pitchFamily="34" charset="0"/>
              <a:buChar char="•"/>
            </a:pPr>
            <a:r>
              <a:rPr lang="en-US" sz="2800" dirty="0">
                <a:solidFill>
                  <a:schemeClr val="bg1"/>
                </a:solidFill>
              </a:rPr>
              <a:t>Pneumonia</a:t>
            </a:r>
          </a:p>
          <a:p>
            <a:pPr marL="800100" lvl="1" indent="-342900">
              <a:buClr>
                <a:schemeClr val="bg1"/>
              </a:buClr>
              <a:buFont typeface="Arial" panose="020B0604020202020204" pitchFamily="34" charset="0"/>
              <a:buChar char="•"/>
            </a:pPr>
            <a:r>
              <a:rPr lang="en-US" sz="2800" dirty="0">
                <a:solidFill>
                  <a:schemeClr val="bg1"/>
                </a:solidFill>
              </a:rPr>
              <a:t>Severe trauma</a:t>
            </a:r>
          </a:p>
          <a:p>
            <a:pPr marL="800100" lvl="1" indent="-342900">
              <a:buClr>
                <a:schemeClr val="bg1"/>
              </a:buClr>
              <a:buFont typeface="Arial" panose="020B0604020202020204" pitchFamily="34" charset="0"/>
              <a:buChar char="•"/>
            </a:pPr>
            <a:r>
              <a:rPr lang="en-US" sz="2800" dirty="0">
                <a:solidFill>
                  <a:schemeClr val="bg1"/>
                </a:solidFill>
              </a:rPr>
              <a:t>Massive transfusion</a:t>
            </a:r>
          </a:p>
          <a:p>
            <a:pPr marL="800100" lvl="1" indent="-342900">
              <a:buClr>
                <a:schemeClr val="bg1"/>
              </a:buClr>
              <a:buFont typeface="Arial" panose="020B0604020202020204" pitchFamily="34" charset="0"/>
              <a:buChar char="•"/>
            </a:pPr>
            <a:r>
              <a:rPr lang="en-US" sz="2800" dirty="0">
                <a:solidFill>
                  <a:schemeClr val="bg1"/>
                </a:solidFill>
              </a:rPr>
              <a:t>TRALI</a:t>
            </a:r>
          </a:p>
          <a:p>
            <a:pPr marL="800100" lvl="1" indent="-342900">
              <a:buClr>
                <a:schemeClr val="bg1"/>
              </a:buClr>
              <a:buFont typeface="Arial" panose="020B0604020202020204" pitchFamily="34" charset="0"/>
              <a:buChar char="•"/>
            </a:pPr>
            <a:r>
              <a:rPr lang="en-US" sz="2800" dirty="0">
                <a:solidFill>
                  <a:schemeClr val="bg1"/>
                </a:solidFill>
              </a:rPr>
              <a:t>Burns</a:t>
            </a:r>
          </a:p>
          <a:p>
            <a:pPr marL="800100" lvl="1" indent="-342900">
              <a:buClr>
                <a:schemeClr val="bg1"/>
              </a:buClr>
              <a:buFont typeface="Arial" panose="020B0604020202020204" pitchFamily="34" charset="0"/>
              <a:buChar char="•"/>
            </a:pPr>
            <a:r>
              <a:rPr lang="en-US" sz="2800" dirty="0">
                <a:solidFill>
                  <a:schemeClr val="bg1"/>
                </a:solidFill>
              </a:rPr>
              <a:t>Drugs</a:t>
            </a:r>
          </a:p>
        </p:txBody>
      </p:sp>
      <p:sp>
        <p:nvSpPr>
          <p:cNvPr id="27" name="TextBox 26">
            <a:extLst>
              <a:ext uri="{FF2B5EF4-FFF2-40B4-BE49-F238E27FC236}">
                <a16:creationId xmlns:a16="http://schemas.microsoft.com/office/drawing/2014/main" id="{0465BB9A-D2A3-3A3C-E079-40DE3FD8FACF}"/>
              </a:ext>
            </a:extLst>
          </p:cNvPr>
          <p:cNvSpPr txBox="1"/>
          <p:nvPr/>
        </p:nvSpPr>
        <p:spPr>
          <a:xfrm>
            <a:off x="6233414" y="2757376"/>
            <a:ext cx="4830826" cy="3666870"/>
          </a:xfrm>
          <a:prstGeom prst="roundRect">
            <a:avLst>
              <a:gd name="adj" fmla="val 9015"/>
            </a:avLst>
          </a:prstGeom>
          <a:solidFill>
            <a:schemeClr val="accent3"/>
          </a:solidFill>
        </p:spPr>
        <p:txBody>
          <a:bodyPr wrap="square">
            <a:noAutofit/>
          </a:bodyPr>
          <a:lstStyle/>
          <a:p>
            <a:pPr marL="800100" lvl="1" indent="-342900">
              <a:buClr>
                <a:schemeClr val="bg1"/>
              </a:buClr>
              <a:buFont typeface="Arial" panose="020B0604020202020204" pitchFamily="34" charset="0"/>
              <a:buChar char="•"/>
            </a:pPr>
            <a:r>
              <a:rPr lang="en-US" sz="2800" dirty="0">
                <a:solidFill>
                  <a:schemeClr val="bg1"/>
                </a:solidFill>
              </a:rPr>
              <a:t>Sepsis</a:t>
            </a:r>
          </a:p>
          <a:p>
            <a:pPr marL="800100" lvl="1" indent="-342900">
              <a:buClr>
                <a:schemeClr val="bg1"/>
              </a:buClr>
              <a:buFont typeface="Arial" panose="020B0604020202020204" pitchFamily="34" charset="0"/>
              <a:buChar char="•"/>
            </a:pPr>
            <a:r>
              <a:rPr lang="en-US" sz="2800" dirty="0">
                <a:solidFill>
                  <a:schemeClr val="bg1"/>
                </a:solidFill>
              </a:rPr>
              <a:t>Pneumonia</a:t>
            </a:r>
          </a:p>
          <a:p>
            <a:pPr marL="800100" lvl="1" indent="-342900">
              <a:buClr>
                <a:schemeClr val="bg1"/>
              </a:buClr>
              <a:buFont typeface="Arial" panose="020B0604020202020204" pitchFamily="34" charset="0"/>
              <a:buChar char="•"/>
            </a:pPr>
            <a:r>
              <a:rPr lang="en-US" sz="2800" dirty="0">
                <a:solidFill>
                  <a:schemeClr val="bg1"/>
                </a:solidFill>
              </a:rPr>
              <a:t>Preeclampsia</a:t>
            </a:r>
          </a:p>
          <a:p>
            <a:pPr marL="800100" lvl="1" indent="-342900">
              <a:buClr>
                <a:schemeClr val="bg1"/>
              </a:buClr>
              <a:buFont typeface="Arial" panose="020B0604020202020204" pitchFamily="34" charset="0"/>
              <a:buChar char="•"/>
            </a:pPr>
            <a:r>
              <a:rPr lang="en-US" sz="2800" dirty="0">
                <a:solidFill>
                  <a:schemeClr val="bg1"/>
                </a:solidFill>
              </a:rPr>
              <a:t>Aspiration</a:t>
            </a:r>
          </a:p>
          <a:p>
            <a:pPr marL="800100" lvl="1" indent="-342900">
              <a:buClr>
                <a:schemeClr val="bg1"/>
              </a:buClr>
              <a:buFont typeface="Arial" panose="020B0604020202020204" pitchFamily="34" charset="0"/>
              <a:buChar char="•"/>
            </a:pPr>
            <a:r>
              <a:rPr lang="en-US" sz="2800" dirty="0">
                <a:solidFill>
                  <a:schemeClr val="bg1"/>
                </a:solidFill>
              </a:rPr>
              <a:t>Massive transfusion</a:t>
            </a:r>
          </a:p>
        </p:txBody>
      </p:sp>
    </p:spTree>
    <p:extLst>
      <p:ext uri="{BB962C8B-B14F-4D97-AF65-F5344CB8AC3E}">
        <p14:creationId xmlns:p14="http://schemas.microsoft.com/office/powerpoint/2010/main" val="250108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60D17-0360-0308-0EC3-60D32AEED48A}"/>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C428166-0808-76CD-909C-1D9A1B4E917C}"/>
              </a:ext>
            </a:extLst>
          </p:cNvPr>
          <p:cNvGraphicFramePr/>
          <p:nvPr/>
        </p:nvGraphicFramePr>
        <p:xfrm>
          <a:off x="481914" y="234778"/>
          <a:ext cx="11244648" cy="5980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6640C40-9247-65AA-C518-420DB086FC9A}"/>
              </a:ext>
            </a:extLst>
          </p:cNvPr>
          <p:cNvSpPr>
            <a:spLocks noGrp="1"/>
          </p:cNvSpPr>
          <p:nvPr>
            <p:ph type="title"/>
          </p:nvPr>
        </p:nvSpPr>
        <p:spPr/>
        <p:txBody>
          <a:bodyPr/>
          <a:lstStyle/>
          <a:p>
            <a:endParaRPr lang="en-US"/>
          </a:p>
        </p:txBody>
      </p:sp>
      <p:grpSp>
        <p:nvGrpSpPr>
          <p:cNvPr id="4" name="Group 3">
            <a:extLst>
              <a:ext uri="{FF2B5EF4-FFF2-40B4-BE49-F238E27FC236}">
                <a16:creationId xmlns:a16="http://schemas.microsoft.com/office/drawing/2014/main" id="{9328B017-53BA-779D-1B38-38244565C887}"/>
              </a:ext>
            </a:extLst>
          </p:cNvPr>
          <p:cNvGrpSpPr/>
          <p:nvPr/>
        </p:nvGrpSpPr>
        <p:grpSpPr>
          <a:xfrm>
            <a:off x="2856908" y="5171218"/>
            <a:ext cx="3741116" cy="1213068"/>
            <a:chOff x="2941442" y="3245079"/>
            <a:chExt cx="2426137" cy="1213068"/>
          </a:xfrm>
        </p:grpSpPr>
        <p:sp>
          <p:nvSpPr>
            <p:cNvPr id="5" name="Rectangle 4">
              <a:extLst>
                <a:ext uri="{FF2B5EF4-FFF2-40B4-BE49-F238E27FC236}">
                  <a16:creationId xmlns:a16="http://schemas.microsoft.com/office/drawing/2014/main" id="{878EBBA0-7981-74BB-6018-B56A2DA33428}"/>
                </a:ext>
              </a:extLst>
            </p:cNvPr>
            <p:cNvSpPr/>
            <p:nvPr/>
          </p:nvSpPr>
          <p:spPr>
            <a:xfrm>
              <a:off x="2941442" y="3245079"/>
              <a:ext cx="2426137" cy="1213068"/>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BFA41288-F344-A5FD-1C05-682E8C5857EF}"/>
                </a:ext>
              </a:extLst>
            </p:cNvPr>
            <p:cNvSpPr txBox="1"/>
            <p:nvPr/>
          </p:nvSpPr>
          <p:spPr>
            <a:xfrm>
              <a:off x="2941442" y="3245079"/>
              <a:ext cx="2426137" cy="1213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dirty="0"/>
                <a:t>Stroke Volume</a:t>
              </a:r>
            </a:p>
          </p:txBody>
        </p:sp>
      </p:grpSp>
      <p:cxnSp>
        <p:nvCxnSpPr>
          <p:cNvPr id="7" name="Straight Connector 6">
            <a:extLst>
              <a:ext uri="{FF2B5EF4-FFF2-40B4-BE49-F238E27FC236}">
                <a16:creationId xmlns:a16="http://schemas.microsoft.com/office/drawing/2014/main" id="{E10BFF5F-6628-9B9D-2FAB-EBC07C51A83C}"/>
              </a:ext>
            </a:extLst>
          </p:cNvPr>
          <p:cNvCxnSpPr>
            <a:cxnSpLocks/>
          </p:cNvCxnSpPr>
          <p:nvPr/>
        </p:nvCxnSpPr>
        <p:spPr>
          <a:xfrm>
            <a:off x="4661646" y="4679045"/>
            <a:ext cx="0" cy="61013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8A265-B0AA-CAA7-D5AC-58BD61128475}"/>
              </a:ext>
            </a:extLst>
          </p:cNvPr>
          <p:cNvCxnSpPr>
            <a:cxnSpLocks/>
          </p:cNvCxnSpPr>
          <p:nvPr/>
        </p:nvCxnSpPr>
        <p:spPr>
          <a:xfrm>
            <a:off x="2446134" y="4661664"/>
            <a:ext cx="566007" cy="555795"/>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F3B433-3E25-0CC4-C485-82AB42EB2FBC}"/>
              </a:ext>
            </a:extLst>
          </p:cNvPr>
          <p:cNvCxnSpPr>
            <a:cxnSpLocks/>
          </p:cNvCxnSpPr>
          <p:nvPr/>
        </p:nvCxnSpPr>
        <p:spPr>
          <a:xfrm flipH="1">
            <a:off x="6185647" y="4607859"/>
            <a:ext cx="573741" cy="627529"/>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768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F40D9-7258-1C86-EE76-A02327395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BD0F2-14AA-FBC9-42C1-FADEC9830609}"/>
              </a:ext>
            </a:extLst>
          </p:cNvPr>
          <p:cNvSpPr>
            <a:spLocks noGrp="1"/>
          </p:cNvSpPr>
          <p:nvPr>
            <p:ph type="title"/>
          </p:nvPr>
        </p:nvSpPr>
        <p:spPr/>
        <p:txBody>
          <a:bodyPr>
            <a:normAutofit/>
          </a:bodyPr>
          <a:lstStyle/>
          <a:p>
            <a:r>
              <a:rPr lang="en-US" dirty="0"/>
              <a:t>ARDS: When to Suspect</a:t>
            </a:r>
          </a:p>
        </p:txBody>
      </p:sp>
      <p:sp>
        <p:nvSpPr>
          <p:cNvPr id="9" name="Slide Number Placeholder 3">
            <a:extLst>
              <a:ext uri="{FF2B5EF4-FFF2-40B4-BE49-F238E27FC236}">
                <a16:creationId xmlns:a16="http://schemas.microsoft.com/office/drawing/2014/main" id="{2A82DFBD-0D84-246B-6E5D-68ABAEA7759A}"/>
              </a:ext>
            </a:extLst>
          </p:cNvPr>
          <p:cNvSpPr>
            <a:spLocks noGrp="1"/>
          </p:cNvSpPr>
          <p:nvPr>
            <p:ph type="sldNum" sz="quarter" idx="4"/>
          </p:nvPr>
        </p:nvSpPr>
        <p:spPr/>
        <p:txBody>
          <a:bodyPr/>
          <a:lstStyle/>
          <a:p>
            <a:fld id="{3E654F6E-038B-482B-9D7F-8B6B51C6EA5F}" type="slidenum">
              <a:rPr lang="en-US" smtClean="0"/>
              <a:t>50</a:t>
            </a:fld>
            <a:endParaRPr lang="en-US" dirty="0"/>
          </a:p>
        </p:txBody>
      </p:sp>
      <p:sp>
        <p:nvSpPr>
          <p:cNvPr id="6" name="Text Placeholder 5">
            <a:extLst>
              <a:ext uri="{FF2B5EF4-FFF2-40B4-BE49-F238E27FC236}">
                <a16:creationId xmlns:a16="http://schemas.microsoft.com/office/drawing/2014/main" id="{692910E1-8D13-881D-CB56-20D80BC5C9F3}"/>
              </a:ext>
            </a:extLst>
          </p:cNvPr>
          <p:cNvSpPr>
            <a:spLocks noGrp="1"/>
          </p:cNvSpPr>
          <p:nvPr>
            <p:ph type="body" sz="quarter" idx="10"/>
          </p:nvPr>
        </p:nvSpPr>
        <p:spPr/>
        <p:txBody>
          <a:bodyPr/>
          <a:lstStyle/>
          <a:p>
            <a:endParaRPr lang="en-US"/>
          </a:p>
        </p:txBody>
      </p:sp>
      <p:sp>
        <p:nvSpPr>
          <p:cNvPr id="81" name="Rectangle: Rounded Corners 80">
            <a:extLst>
              <a:ext uri="{FF2B5EF4-FFF2-40B4-BE49-F238E27FC236}">
                <a16:creationId xmlns:a16="http://schemas.microsoft.com/office/drawing/2014/main" id="{9A312A50-7D61-23CC-9163-762A71D7EC3C}"/>
              </a:ext>
            </a:extLst>
          </p:cNvPr>
          <p:cNvSpPr>
            <a:spLocks/>
          </p:cNvSpPr>
          <p:nvPr/>
        </p:nvSpPr>
        <p:spPr>
          <a:xfrm>
            <a:off x="1017038" y="1883462"/>
            <a:ext cx="2212929" cy="2808000"/>
          </a:xfrm>
          <a:prstGeom prst="roundRect">
            <a:avLst>
              <a:gd name="adj" fmla="val 68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8" name="Freeform 12">
            <a:extLst>
              <a:ext uri="{FF2B5EF4-FFF2-40B4-BE49-F238E27FC236}">
                <a16:creationId xmlns:a16="http://schemas.microsoft.com/office/drawing/2014/main" id="{32B74BA5-7142-548C-2BB8-A45C315D7655}"/>
              </a:ext>
            </a:extLst>
          </p:cNvPr>
          <p:cNvSpPr/>
          <p:nvPr/>
        </p:nvSpPr>
        <p:spPr>
          <a:xfrm>
            <a:off x="749601" y="2709308"/>
            <a:ext cx="778903" cy="981283"/>
          </a:xfrm>
          <a:custGeom>
            <a:avLst/>
            <a:gdLst>
              <a:gd name="connsiteX0" fmla="*/ 0 w 504062"/>
              <a:gd name="connsiteY0" fmla="*/ 93059 h 635031"/>
              <a:gd name="connsiteX1" fmla="*/ 172402 w 504062"/>
              <a:gd name="connsiteY1" fmla="*/ 311086 h 635031"/>
              <a:gd name="connsiteX2" fmla="*/ 0 w 504062"/>
              <a:gd name="connsiteY2" fmla="*/ 534543 h 635031"/>
              <a:gd name="connsiteX3" fmla="*/ 282512 w 504062"/>
              <a:gd name="connsiteY3" fmla="*/ 534543 h 635031"/>
              <a:gd name="connsiteX4" fmla="*/ 282512 w 504062"/>
              <a:gd name="connsiteY4" fmla="*/ 635032 h 635031"/>
              <a:gd name="connsiteX5" fmla="*/ 504063 w 504062"/>
              <a:gd name="connsiteY5" fmla="*/ 313277 h 635031"/>
              <a:gd name="connsiteX6" fmla="*/ 282512 w 504062"/>
              <a:gd name="connsiteY6" fmla="*/ 0 h 635031"/>
              <a:gd name="connsiteX7" fmla="*/ 282797 w 504062"/>
              <a:gd name="connsiteY7" fmla="*/ 94392 h 63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062" h="635031">
                <a:moveTo>
                  <a:pt x="0" y="93059"/>
                </a:moveTo>
                <a:lnTo>
                  <a:pt x="172402" y="311086"/>
                </a:lnTo>
                <a:lnTo>
                  <a:pt x="0" y="534543"/>
                </a:lnTo>
                <a:lnTo>
                  <a:pt x="282512" y="534543"/>
                </a:lnTo>
                <a:lnTo>
                  <a:pt x="282512" y="635032"/>
                </a:lnTo>
                <a:lnTo>
                  <a:pt x="504063" y="313277"/>
                </a:lnTo>
                <a:lnTo>
                  <a:pt x="282512" y="0"/>
                </a:lnTo>
                <a:lnTo>
                  <a:pt x="282797" y="94392"/>
                </a:ln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79" name="Freeform 14">
            <a:extLst>
              <a:ext uri="{FF2B5EF4-FFF2-40B4-BE49-F238E27FC236}">
                <a16:creationId xmlns:a16="http://schemas.microsoft.com/office/drawing/2014/main" id="{C6A0C47A-282B-CA6D-AD03-02727556E040}"/>
              </a:ext>
            </a:extLst>
          </p:cNvPr>
          <p:cNvSpPr/>
          <p:nvPr/>
        </p:nvSpPr>
        <p:spPr>
          <a:xfrm>
            <a:off x="213700" y="2495743"/>
            <a:ext cx="1320214" cy="1205446"/>
          </a:xfrm>
          <a:custGeom>
            <a:avLst/>
            <a:gdLst>
              <a:gd name="connsiteX0" fmla="*/ 626078 w 854368"/>
              <a:gd name="connsiteY0" fmla="*/ 780097 h 780097"/>
              <a:gd name="connsiteX1" fmla="*/ 624078 w 854368"/>
              <a:gd name="connsiteY1" fmla="*/ 779812 h 780097"/>
              <a:gd name="connsiteX2" fmla="*/ 619220 w 854368"/>
              <a:gd name="connsiteY2" fmla="*/ 773239 h 780097"/>
              <a:gd name="connsiteX3" fmla="*/ 619220 w 854368"/>
              <a:gd name="connsiteY3" fmla="*/ 678561 h 780097"/>
              <a:gd name="connsiteX4" fmla="*/ 283369 w 854368"/>
              <a:gd name="connsiteY4" fmla="*/ 678561 h 780097"/>
              <a:gd name="connsiteX5" fmla="*/ 169164 w 854368"/>
              <a:gd name="connsiteY5" fmla="*/ 564356 h 780097"/>
              <a:gd name="connsiteX6" fmla="*/ 169164 w 854368"/>
              <a:gd name="connsiteY6" fmla="*/ 519208 h 780097"/>
              <a:gd name="connsiteX7" fmla="*/ 112871 w 854368"/>
              <a:gd name="connsiteY7" fmla="*/ 462915 h 780097"/>
              <a:gd name="connsiteX8" fmla="*/ 6953 w 854368"/>
              <a:gd name="connsiteY8" fmla="*/ 462915 h 780097"/>
              <a:gd name="connsiteX9" fmla="*/ 95 w 854368"/>
              <a:gd name="connsiteY9" fmla="*/ 456057 h 780097"/>
              <a:gd name="connsiteX10" fmla="*/ 6953 w 854368"/>
              <a:gd name="connsiteY10" fmla="*/ 449199 h 780097"/>
              <a:gd name="connsiteX11" fmla="*/ 112871 w 854368"/>
              <a:gd name="connsiteY11" fmla="*/ 449199 h 780097"/>
              <a:gd name="connsiteX12" fmla="*/ 182880 w 854368"/>
              <a:gd name="connsiteY12" fmla="*/ 519208 h 780097"/>
              <a:gd name="connsiteX13" fmla="*/ 182880 w 854368"/>
              <a:gd name="connsiteY13" fmla="*/ 564356 h 780097"/>
              <a:gd name="connsiteX14" fmla="*/ 283274 w 854368"/>
              <a:gd name="connsiteY14" fmla="*/ 664750 h 780097"/>
              <a:gd name="connsiteX15" fmla="*/ 625983 w 854368"/>
              <a:gd name="connsiteY15" fmla="*/ 664750 h 780097"/>
              <a:gd name="connsiteX16" fmla="*/ 632841 w 854368"/>
              <a:gd name="connsiteY16" fmla="*/ 671608 h 780097"/>
              <a:gd name="connsiteX17" fmla="*/ 632841 w 854368"/>
              <a:gd name="connsiteY17" fmla="*/ 751046 h 780097"/>
              <a:gd name="connsiteX18" fmla="*/ 839153 w 854368"/>
              <a:gd name="connsiteY18" fmla="*/ 451390 h 780097"/>
              <a:gd name="connsiteX19" fmla="*/ 632841 w 854368"/>
              <a:gd name="connsiteY19" fmla="*/ 151733 h 780097"/>
              <a:gd name="connsiteX20" fmla="*/ 632841 w 854368"/>
              <a:gd name="connsiteY20" fmla="*/ 231172 h 780097"/>
              <a:gd name="connsiteX21" fmla="*/ 625983 w 854368"/>
              <a:gd name="connsiteY21" fmla="*/ 238030 h 780097"/>
              <a:gd name="connsiteX22" fmla="*/ 283274 w 854368"/>
              <a:gd name="connsiteY22" fmla="*/ 238030 h 780097"/>
              <a:gd name="connsiteX23" fmla="*/ 169069 w 854368"/>
              <a:gd name="connsiteY23" fmla="*/ 123825 h 780097"/>
              <a:gd name="connsiteX24" fmla="*/ 169069 w 854368"/>
              <a:gd name="connsiteY24" fmla="*/ 70009 h 780097"/>
              <a:gd name="connsiteX25" fmla="*/ 112776 w 854368"/>
              <a:gd name="connsiteY25" fmla="*/ 13716 h 780097"/>
              <a:gd name="connsiteX26" fmla="*/ 6858 w 854368"/>
              <a:gd name="connsiteY26" fmla="*/ 13716 h 780097"/>
              <a:gd name="connsiteX27" fmla="*/ 0 w 854368"/>
              <a:gd name="connsiteY27" fmla="*/ 6858 h 780097"/>
              <a:gd name="connsiteX28" fmla="*/ 6858 w 854368"/>
              <a:gd name="connsiteY28" fmla="*/ 0 h 780097"/>
              <a:gd name="connsiteX29" fmla="*/ 112776 w 854368"/>
              <a:gd name="connsiteY29" fmla="*/ 0 h 780097"/>
              <a:gd name="connsiteX30" fmla="*/ 182785 w 854368"/>
              <a:gd name="connsiteY30" fmla="*/ 70009 h 780097"/>
              <a:gd name="connsiteX31" fmla="*/ 182785 w 854368"/>
              <a:gd name="connsiteY31" fmla="*/ 123825 h 780097"/>
              <a:gd name="connsiteX32" fmla="*/ 283178 w 854368"/>
              <a:gd name="connsiteY32" fmla="*/ 224219 h 780097"/>
              <a:gd name="connsiteX33" fmla="*/ 619030 w 854368"/>
              <a:gd name="connsiteY33" fmla="*/ 224219 h 780097"/>
              <a:gd name="connsiteX34" fmla="*/ 619030 w 854368"/>
              <a:gd name="connsiteY34" fmla="*/ 129540 h 780097"/>
              <a:gd name="connsiteX35" fmla="*/ 623888 w 854368"/>
              <a:gd name="connsiteY35" fmla="*/ 122968 h 780097"/>
              <a:gd name="connsiteX36" fmla="*/ 631603 w 854368"/>
              <a:gd name="connsiteY36" fmla="*/ 125635 h 780097"/>
              <a:gd name="connsiteX37" fmla="*/ 853154 w 854368"/>
              <a:gd name="connsiteY37" fmla="*/ 447389 h 780097"/>
              <a:gd name="connsiteX38" fmla="*/ 853154 w 854368"/>
              <a:gd name="connsiteY38" fmla="*/ 455200 h 780097"/>
              <a:gd name="connsiteX39" fmla="*/ 631603 w 854368"/>
              <a:gd name="connsiteY39" fmla="*/ 776954 h 780097"/>
              <a:gd name="connsiteX40" fmla="*/ 626078 w 854368"/>
              <a:gd name="connsiteY40" fmla="*/ 780097 h 78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4368" h="780097">
                <a:moveTo>
                  <a:pt x="626078" y="780097"/>
                </a:moveTo>
                <a:cubicBezTo>
                  <a:pt x="625412" y="780097"/>
                  <a:pt x="624745" y="780002"/>
                  <a:pt x="624078" y="779812"/>
                </a:cubicBezTo>
                <a:cubicBezTo>
                  <a:pt x="621221" y="778955"/>
                  <a:pt x="619220" y="776288"/>
                  <a:pt x="619220" y="773239"/>
                </a:cubicBezTo>
                <a:lnTo>
                  <a:pt x="619220" y="678561"/>
                </a:lnTo>
                <a:lnTo>
                  <a:pt x="283369" y="678561"/>
                </a:lnTo>
                <a:cubicBezTo>
                  <a:pt x="220409" y="678561"/>
                  <a:pt x="169164" y="627316"/>
                  <a:pt x="169164" y="564356"/>
                </a:cubicBezTo>
                <a:lnTo>
                  <a:pt x="169164" y="519208"/>
                </a:lnTo>
                <a:cubicBezTo>
                  <a:pt x="169164" y="488156"/>
                  <a:pt x="143923" y="462915"/>
                  <a:pt x="112871" y="462915"/>
                </a:cubicBezTo>
                <a:lnTo>
                  <a:pt x="6953" y="462915"/>
                </a:lnTo>
                <a:cubicBezTo>
                  <a:pt x="3143" y="462915"/>
                  <a:pt x="95" y="459867"/>
                  <a:pt x="95" y="456057"/>
                </a:cubicBezTo>
                <a:cubicBezTo>
                  <a:pt x="95" y="452247"/>
                  <a:pt x="3143" y="449199"/>
                  <a:pt x="6953" y="449199"/>
                </a:cubicBezTo>
                <a:lnTo>
                  <a:pt x="112871" y="449199"/>
                </a:lnTo>
                <a:cubicBezTo>
                  <a:pt x="151447" y="449199"/>
                  <a:pt x="182880" y="480631"/>
                  <a:pt x="182880" y="519208"/>
                </a:cubicBezTo>
                <a:lnTo>
                  <a:pt x="182880" y="564356"/>
                </a:lnTo>
                <a:cubicBezTo>
                  <a:pt x="182880" y="619697"/>
                  <a:pt x="227933" y="664750"/>
                  <a:pt x="283274" y="664750"/>
                </a:cubicBezTo>
                <a:lnTo>
                  <a:pt x="625983" y="664750"/>
                </a:lnTo>
                <a:cubicBezTo>
                  <a:pt x="629793" y="664750"/>
                  <a:pt x="632841" y="667798"/>
                  <a:pt x="632841" y="671608"/>
                </a:cubicBezTo>
                <a:lnTo>
                  <a:pt x="632841" y="751046"/>
                </a:lnTo>
                <a:lnTo>
                  <a:pt x="839153" y="451390"/>
                </a:lnTo>
                <a:lnTo>
                  <a:pt x="632841" y="151733"/>
                </a:lnTo>
                <a:lnTo>
                  <a:pt x="632841" y="231172"/>
                </a:lnTo>
                <a:cubicBezTo>
                  <a:pt x="632841" y="234982"/>
                  <a:pt x="629793" y="238030"/>
                  <a:pt x="625983" y="238030"/>
                </a:cubicBezTo>
                <a:lnTo>
                  <a:pt x="283274" y="238030"/>
                </a:lnTo>
                <a:cubicBezTo>
                  <a:pt x="220313" y="238030"/>
                  <a:pt x="169069" y="186785"/>
                  <a:pt x="169069" y="123825"/>
                </a:cubicBezTo>
                <a:lnTo>
                  <a:pt x="169069" y="70009"/>
                </a:lnTo>
                <a:cubicBezTo>
                  <a:pt x="169069" y="38957"/>
                  <a:pt x="143828" y="13716"/>
                  <a:pt x="112776" y="13716"/>
                </a:cubicBezTo>
                <a:lnTo>
                  <a:pt x="6858" y="13716"/>
                </a:lnTo>
                <a:cubicBezTo>
                  <a:pt x="3048" y="13716"/>
                  <a:pt x="0" y="10668"/>
                  <a:pt x="0" y="6858"/>
                </a:cubicBezTo>
                <a:cubicBezTo>
                  <a:pt x="0" y="3048"/>
                  <a:pt x="3048" y="0"/>
                  <a:pt x="6858" y="0"/>
                </a:cubicBezTo>
                <a:lnTo>
                  <a:pt x="112776" y="0"/>
                </a:lnTo>
                <a:cubicBezTo>
                  <a:pt x="151352" y="0"/>
                  <a:pt x="182785" y="31432"/>
                  <a:pt x="182785" y="70009"/>
                </a:cubicBezTo>
                <a:lnTo>
                  <a:pt x="182785" y="123825"/>
                </a:lnTo>
                <a:cubicBezTo>
                  <a:pt x="182785" y="179165"/>
                  <a:pt x="227838" y="224219"/>
                  <a:pt x="283178" y="224219"/>
                </a:cubicBezTo>
                <a:lnTo>
                  <a:pt x="619030" y="224219"/>
                </a:lnTo>
                <a:lnTo>
                  <a:pt x="619030" y="129540"/>
                </a:lnTo>
                <a:cubicBezTo>
                  <a:pt x="619030" y="126492"/>
                  <a:pt x="621030" y="123825"/>
                  <a:pt x="623888" y="122968"/>
                </a:cubicBezTo>
                <a:cubicBezTo>
                  <a:pt x="626745" y="122111"/>
                  <a:pt x="629888" y="123158"/>
                  <a:pt x="631603" y="125635"/>
                </a:cubicBezTo>
                <a:lnTo>
                  <a:pt x="853154" y="447389"/>
                </a:lnTo>
                <a:cubicBezTo>
                  <a:pt x="854773" y="449771"/>
                  <a:pt x="854773" y="452819"/>
                  <a:pt x="853154" y="455200"/>
                </a:cubicBezTo>
                <a:lnTo>
                  <a:pt x="631603" y="776954"/>
                </a:lnTo>
                <a:cubicBezTo>
                  <a:pt x="630460" y="779050"/>
                  <a:pt x="628269" y="780097"/>
                  <a:pt x="626078" y="780097"/>
                </a:cubicBez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80" name="Freeform 15">
            <a:extLst>
              <a:ext uri="{FF2B5EF4-FFF2-40B4-BE49-F238E27FC236}">
                <a16:creationId xmlns:a16="http://schemas.microsoft.com/office/drawing/2014/main" id="{4FC6D185-88BD-E3A2-C6C3-603820D46A2C}"/>
              </a:ext>
            </a:extLst>
          </p:cNvPr>
          <p:cNvSpPr/>
          <p:nvPr/>
        </p:nvSpPr>
        <p:spPr>
          <a:xfrm>
            <a:off x="3228240" y="3225641"/>
            <a:ext cx="21195" cy="699424"/>
          </a:xfrm>
          <a:custGeom>
            <a:avLst/>
            <a:gdLst>
              <a:gd name="connsiteX0" fmla="*/ 6858 w 13716"/>
              <a:gd name="connsiteY0" fmla="*/ 452628 h 452628"/>
              <a:gd name="connsiteX1" fmla="*/ 0 w 13716"/>
              <a:gd name="connsiteY1" fmla="*/ 445770 h 452628"/>
              <a:gd name="connsiteX2" fmla="*/ 0 w 13716"/>
              <a:gd name="connsiteY2" fmla="*/ 6858 h 452628"/>
              <a:gd name="connsiteX3" fmla="*/ 6858 w 13716"/>
              <a:gd name="connsiteY3" fmla="*/ 0 h 452628"/>
              <a:gd name="connsiteX4" fmla="*/ 13716 w 13716"/>
              <a:gd name="connsiteY4" fmla="*/ 6858 h 452628"/>
              <a:gd name="connsiteX5" fmla="*/ 13716 w 13716"/>
              <a:gd name="connsiteY5" fmla="*/ 445770 h 452628"/>
              <a:gd name="connsiteX6" fmla="*/ 6858 w 13716"/>
              <a:gd name="connsiteY6" fmla="*/ 452628 h 45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 h="452628">
                <a:moveTo>
                  <a:pt x="6858" y="452628"/>
                </a:moveTo>
                <a:cubicBezTo>
                  <a:pt x="3048" y="452628"/>
                  <a:pt x="0" y="449580"/>
                  <a:pt x="0" y="445770"/>
                </a:cubicBezTo>
                <a:lnTo>
                  <a:pt x="0" y="6858"/>
                </a:lnTo>
                <a:cubicBezTo>
                  <a:pt x="0" y="3048"/>
                  <a:pt x="3048" y="0"/>
                  <a:pt x="6858" y="0"/>
                </a:cubicBezTo>
                <a:cubicBezTo>
                  <a:pt x="10668" y="0"/>
                  <a:pt x="13716" y="3048"/>
                  <a:pt x="13716" y="6858"/>
                </a:cubicBezTo>
                <a:lnTo>
                  <a:pt x="13716" y="445770"/>
                </a:lnTo>
                <a:cubicBezTo>
                  <a:pt x="13716" y="449580"/>
                  <a:pt x="10668" y="452628"/>
                  <a:pt x="6858" y="452628"/>
                </a:cubicBez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82" name="Rectangle: Rounded Corners 81">
            <a:extLst>
              <a:ext uri="{FF2B5EF4-FFF2-40B4-BE49-F238E27FC236}">
                <a16:creationId xmlns:a16="http://schemas.microsoft.com/office/drawing/2014/main" id="{4051256C-E015-6A68-479C-FB5DE38DF652}"/>
              </a:ext>
            </a:extLst>
          </p:cNvPr>
          <p:cNvSpPr>
            <a:spLocks/>
          </p:cNvSpPr>
          <p:nvPr/>
        </p:nvSpPr>
        <p:spPr>
          <a:xfrm>
            <a:off x="4011962" y="1883462"/>
            <a:ext cx="2212929" cy="2808000"/>
          </a:xfrm>
          <a:prstGeom prst="roundRect">
            <a:avLst>
              <a:gd name="adj" fmla="val 684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0" name="Freeform 16">
            <a:extLst>
              <a:ext uri="{FF2B5EF4-FFF2-40B4-BE49-F238E27FC236}">
                <a16:creationId xmlns:a16="http://schemas.microsoft.com/office/drawing/2014/main" id="{81F5E1F7-B068-0780-6964-343336532291}"/>
              </a:ext>
            </a:extLst>
          </p:cNvPr>
          <p:cNvSpPr/>
          <p:nvPr/>
        </p:nvSpPr>
        <p:spPr>
          <a:xfrm>
            <a:off x="3744527" y="2709308"/>
            <a:ext cx="778903" cy="981283"/>
          </a:xfrm>
          <a:custGeom>
            <a:avLst/>
            <a:gdLst>
              <a:gd name="connsiteX0" fmla="*/ 0 w 504062"/>
              <a:gd name="connsiteY0" fmla="*/ 93059 h 635031"/>
              <a:gd name="connsiteX1" fmla="*/ 172402 w 504062"/>
              <a:gd name="connsiteY1" fmla="*/ 317468 h 635031"/>
              <a:gd name="connsiteX2" fmla="*/ 0 w 504062"/>
              <a:gd name="connsiteY2" fmla="*/ 534543 h 635031"/>
              <a:gd name="connsiteX3" fmla="*/ 282511 w 504062"/>
              <a:gd name="connsiteY3" fmla="*/ 534543 h 635031"/>
              <a:gd name="connsiteX4" fmla="*/ 282511 w 504062"/>
              <a:gd name="connsiteY4" fmla="*/ 635032 h 635031"/>
              <a:gd name="connsiteX5" fmla="*/ 504063 w 504062"/>
              <a:gd name="connsiteY5" fmla="*/ 313277 h 635031"/>
              <a:gd name="connsiteX6" fmla="*/ 282511 w 504062"/>
              <a:gd name="connsiteY6" fmla="*/ 0 h 635031"/>
              <a:gd name="connsiteX7" fmla="*/ 282797 w 504062"/>
              <a:gd name="connsiteY7" fmla="*/ 94392 h 63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062" h="635031">
                <a:moveTo>
                  <a:pt x="0" y="93059"/>
                </a:moveTo>
                <a:lnTo>
                  <a:pt x="172402" y="317468"/>
                </a:lnTo>
                <a:lnTo>
                  <a:pt x="0" y="534543"/>
                </a:lnTo>
                <a:lnTo>
                  <a:pt x="282511" y="534543"/>
                </a:lnTo>
                <a:lnTo>
                  <a:pt x="282511" y="635032"/>
                </a:lnTo>
                <a:lnTo>
                  <a:pt x="504063" y="313277"/>
                </a:lnTo>
                <a:lnTo>
                  <a:pt x="282511" y="0"/>
                </a:lnTo>
                <a:lnTo>
                  <a:pt x="282797" y="94392"/>
                </a:ln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1" name="Freeform 17">
            <a:extLst>
              <a:ext uri="{FF2B5EF4-FFF2-40B4-BE49-F238E27FC236}">
                <a16:creationId xmlns:a16="http://schemas.microsoft.com/office/drawing/2014/main" id="{A830551A-7E95-6C52-7873-E25D6476DAF4}"/>
              </a:ext>
            </a:extLst>
          </p:cNvPr>
          <p:cNvSpPr/>
          <p:nvPr/>
        </p:nvSpPr>
        <p:spPr>
          <a:xfrm>
            <a:off x="3208773" y="2495743"/>
            <a:ext cx="1320067" cy="1205446"/>
          </a:xfrm>
          <a:custGeom>
            <a:avLst/>
            <a:gdLst>
              <a:gd name="connsiteX0" fmla="*/ 625983 w 854273"/>
              <a:gd name="connsiteY0" fmla="*/ 780097 h 780097"/>
              <a:gd name="connsiteX1" fmla="*/ 623983 w 854273"/>
              <a:gd name="connsiteY1" fmla="*/ 779812 h 780097"/>
              <a:gd name="connsiteX2" fmla="*/ 619125 w 854273"/>
              <a:gd name="connsiteY2" fmla="*/ 773239 h 780097"/>
              <a:gd name="connsiteX3" fmla="*/ 619125 w 854273"/>
              <a:gd name="connsiteY3" fmla="*/ 678561 h 780097"/>
              <a:gd name="connsiteX4" fmla="*/ 283178 w 854273"/>
              <a:gd name="connsiteY4" fmla="*/ 678561 h 780097"/>
              <a:gd name="connsiteX5" fmla="*/ 168974 w 854273"/>
              <a:gd name="connsiteY5" fmla="*/ 564356 h 780097"/>
              <a:gd name="connsiteX6" fmla="*/ 168974 w 854273"/>
              <a:gd name="connsiteY6" fmla="*/ 519208 h 780097"/>
              <a:gd name="connsiteX7" fmla="*/ 112681 w 854273"/>
              <a:gd name="connsiteY7" fmla="*/ 462915 h 780097"/>
              <a:gd name="connsiteX8" fmla="*/ 6858 w 854273"/>
              <a:gd name="connsiteY8" fmla="*/ 462915 h 780097"/>
              <a:gd name="connsiteX9" fmla="*/ 0 w 854273"/>
              <a:gd name="connsiteY9" fmla="*/ 456057 h 780097"/>
              <a:gd name="connsiteX10" fmla="*/ 6858 w 854273"/>
              <a:gd name="connsiteY10" fmla="*/ 449199 h 780097"/>
              <a:gd name="connsiteX11" fmla="*/ 112681 w 854273"/>
              <a:gd name="connsiteY11" fmla="*/ 449199 h 780097"/>
              <a:gd name="connsiteX12" fmla="*/ 182690 w 854273"/>
              <a:gd name="connsiteY12" fmla="*/ 519208 h 780097"/>
              <a:gd name="connsiteX13" fmla="*/ 182690 w 854273"/>
              <a:gd name="connsiteY13" fmla="*/ 564356 h 780097"/>
              <a:gd name="connsiteX14" fmla="*/ 283083 w 854273"/>
              <a:gd name="connsiteY14" fmla="*/ 664750 h 780097"/>
              <a:gd name="connsiteX15" fmla="*/ 625793 w 854273"/>
              <a:gd name="connsiteY15" fmla="*/ 664750 h 780097"/>
              <a:gd name="connsiteX16" fmla="*/ 632651 w 854273"/>
              <a:gd name="connsiteY16" fmla="*/ 671608 h 780097"/>
              <a:gd name="connsiteX17" fmla="*/ 632651 w 854273"/>
              <a:gd name="connsiteY17" fmla="*/ 751046 h 780097"/>
              <a:gd name="connsiteX18" fmla="*/ 838962 w 854273"/>
              <a:gd name="connsiteY18" fmla="*/ 451390 h 780097"/>
              <a:gd name="connsiteX19" fmla="*/ 632651 w 854273"/>
              <a:gd name="connsiteY19" fmla="*/ 151733 h 780097"/>
              <a:gd name="connsiteX20" fmla="*/ 632651 w 854273"/>
              <a:gd name="connsiteY20" fmla="*/ 231172 h 780097"/>
              <a:gd name="connsiteX21" fmla="*/ 625793 w 854273"/>
              <a:gd name="connsiteY21" fmla="*/ 238030 h 780097"/>
              <a:gd name="connsiteX22" fmla="*/ 283178 w 854273"/>
              <a:gd name="connsiteY22" fmla="*/ 238030 h 780097"/>
              <a:gd name="connsiteX23" fmla="*/ 168974 w 854273"/>
              <a:gd name="connsiteY23" fmla="*/ 123825 h 780097"/>
              <a:gd name="connsiteX24" fmla="*/ 168974 w 854273"/>
              <a:gd name="connsiteY24" fmla="*/ 70009 h 780097"/>
              <a:gd name="connsiteX25" fmla="*/ 112681 w 854273"/>
              <a:gd name="connsiteY25" fmla="*/ 13716 h 780097"/>
              <a:gd name="connsiteX26" fmla="*/ 6858 w 854273"/>
              <a:gd name="connsiteY26" fmla="*/ 13716 h 780097"/>
              <a:gd name="connsiteX27" fmla="*/ 0 w 854273"/>
              <a:gd name="connsiteY27" fmla="*/ 6858 h 780097"/>
              <a:gd name="connsiteX28" fmla="*/ 6858 w 854273"/>
              <a:gd name="connsiteY28" fmla="*/ 0 h 780097"/>
              <a:gd name="connsiteX29" fmla="*/ 112681 w 854273"/>
              <a:gd name="connsiteY29" fmla="*/ 0 h 780097"/>
              <a:gd name="connsiteX30" fmla="*/ 182690 w 854273"/>
              <a:gd name="connsiteY30" fmla="*/ 70009 h 780097"/>
              <a:gd name="connsiteX31" fmla="*/ 182690 w 854273"/>
              <a:gd name="connsiteY31" fmla="*/ 123825 h 780097"/>
              <a:gd name="connsiteX32" fmla="*/ 283083 w 854273"/>
              <a:gd name="connsiteY32" fmla="*/ 224219 h 780097"/>
              <a:gd name="connsiteX33" fmla="*/ 618935 w 854273"/>
              <a:gd name="connsiteY33" fmla="*/ 224219 h 780097"/>
              <a:gd name="connsiteX34" fmla="*/ 618935 w 854273"/>
              <a:gd name="connsiteY34" fmla="*/ 129540 h 780097"/>
              <a:gd name="connsiteX35" fmla="*/ 623792 w 854273"/>
              <a:gd name="connsiteY35" fmla="*/ 122968 h 780097"/>
              <a:gd name="connsiteX36" fmla="*/ 631508 w 854273"/>
              <a:gd name="connsiteY36" fmla="*/ 125635 h 780097"/>
              <a:gd name="connsiteX37" fmla="*/ 853059 w 854273"/>
              <a:gd name="connsiteY37" fmla="*/ 447389 h 780097"/>
              <a:gd name="connsiteX38" fmla="*/ 853059 w 854273"/>
              <a:gd name="connsiteY38" fmla="*/ 455200 h 780097"/>
              <a:gd name="connsiteX39" fmla="*/ 631508 w 854273"/>
              <a:gd name="connsiteY39" fmla="*/ 776954 h 780097"/>
              <a:gd name="connsiteX40" fmla="*/ 625983 w 854273"/>
              <a:gd name="connsiteY40" fmla="*/ 780097 h 78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4273" h="780097">
                <a:moveTo>
                  <a:pt x="625983" y="780097"/>
                </a:moveTo>
                <a:cubicBezTo>
                  <a:pt x="625317" y="780097"/>
                  <a:pt x="624650" y="780002"/>
                  <a:pt x="623983" y="779812"/>
                </a:cubicBezTo>
                <a:cubicBezTo>
                  <a:pt x="621125" y="778955"/>
                  <a:pt x="619125" y="776288"/>
                  <a:pt x="619125" y="773239"/>
                </a:cubicBezTo>
                <a:lnTo>
                  <a:pt x="619125" y="678561"/>
                </a:lnTo>
                <a:lnTo>
                  <a:pt x="283178" y="678561"/>
                </a:lnTo>
                <a:cubicBezTo>
                  <a:pt x="220218" y="678561"/>
                  <a:pt x="168974" y="627316"/>
                  <a:pt x="168974" y="564356"/>
                </a:cubicBezTo>
                <a:lnTo>
                  <a:pt x="168974" y="519208"/>
                </a:lnTo>
                <a:cubicBezTo>
                  <a:pt x="168974" y="488156"/>
                  <a:pt x="143732" y="462915"/>
                  <a:pt x="112681" y="462915"/>
                </a:cubicBezTo>
                <a:lnTo>
                  <a:pt x="6858" y="462915"/>
                </a:lnTo>
                <a:cubicBezTo>
                  <a:pt x="3048" y="462915"/>
                  <a:pt x="0" y="459867"/>
                  <a:pt x="0" y="456057"/>
                </a:cubicBezTo>
                <a:cubicBezTo>
                  <a:pt x="0" y="452247"/>
                  <a:pt x="3048" y="449199"/>
                  <a:pt x="6858" y="449199"/>
                </a:cubicBezTo>
                <a:lnTo>
                  <a:pt x="112681" y="449199"/>
                </a:lnTo>
                <a:cubicBezTo>
                  <a:pt x="151257" y="449199"/>
                  <a:pt x="182690" y="480631"/>
                  <a:pt x="182690" y="519208"/>
                </a:cubicBezTo>
                <a:lnTo>
                  <a:pt x="182690" y="564356"/>
                </a:lnTo>
                <a:cubicBezTo>
                  <a:pt x="182690" y="619697"/>
                  <a:pt x="227743" y="664750"/>
                  <a:pt x="283083" y="664750"/>
                </a:cubicBezTo>
                <a:lnTo>
                  <a:pt x="625793" y="664750"/>
                </a:lnTo>
                <a:cubicBezTo>
                  <a:pt x="629603" y="664750"/>
                  <a:pt x="632651" y="667798"/>
                  <a:pt x="632651" y="671608"/>
                </a:cubicBezTo>
                <a:lnTo>
                  <a:pt x="632651" y="751046"/>
                </a:lnTo>
                <a:lnTo>
                  <a:pt x="838962" y="451390"/>
                </a:lnTo>
                <a:lnTo>
                  <a:pt x="632651" y="151733"/>
                </a:lnTo>
                <a:lnTo>
                  <a:pt x="632651" y="231172"/>
                </a:lnTo>
                <a:cubicBezTo>
                  <a:pt x="632651" y="234982"/>
                  <a:pt x="629603" y="238030"/>
                  <a:pt x="625793" y="238030"/>
                </a:cubicBezTo>
                <a:lnTo>
                  <a:pt x="283178" y="238030"/>
                </a:lnTo>
                <a:cubicBezTo>
                  <a:pt x="220218" y="238030"/>
                  <a:pt x="168974" y="186785"/>
                  <a:pt x="168974" y="123825"/>
                </a:cubicBezTo>
                <a:lnTo>
                  <a:pt x="168974" y="70009"/>
                </a:lnTo>
                <a:cubicBezTo>
                  <a:pt x="168974" y="38957"/>
                  <a:pt x="143732" y="13716"/>
                  <a:pt x="112681" y="13716"/>
                </a:cubicBezTo>
                <a:lnTo>
                  <a:pt x="6858" y="13716"/>
                </a:lnTo>
                <a:cubicBezTo>
                  <a:pt x="3048" y="13716"/>
                  <a:pt x="0" y="10668"/>
                  <a:pt x="0" y="6858"/>
                </a:cubicBezTo>
                <a:cubicBezTo>
                  <a:pt x="0" y="3048"/>
                  <a:pt x="3048" y="0"/>
                  <a:pt x="6858" y="0"/>
                </a:cubicBezTo>
                <a:lnTo>
                  <a:pt x="112681" y="0"/>
                </a:lnTo>
                <a:cubicBezTo>
                  <a:pt x="151257" y="0"/>
                  <a:pt x="182690" y="31432"/>
                  <a:pt x="182690" y="70009"/>
                </a:cubicBezTo>
                <a:lnTo>
                  <a:pt x="182690" y="123825"/>
                </a:lnTo>
                <a:cubicBezTo>
                  <a:pt x="182690" y="179165"/>
                  <a:pt x="227743" y="224219"/>
                  <a:pt x="283083" y="224219"/>
                </a:cubicBezTo>
                <a:lnTo>
                  <a:pt x="618935" y="224219"/>
                </a:lnTo>
                <a:lnTo>
                  <a:pt x="618935" y="129540"/>
                </a:lnTo>
                <a:cubicBezTo>
                  <a:pt x="618935" y="126492"/>
                  <a:pt x="620935" y="123825"/>
                  <a:pt x="623792" y="122968"/>
                </a:cubicBezTo>
                <a:cubicBezTo>
                  <a:pt x="626650" y="122111"/>
                  <a:pt x="629793" y="123158"/>
                  <a:pt x="631508" y="125635"/>
                </a:cubicBezTo>
                <a:lnTo>
                  <a:pt x="853059" y="447389"/>
                </a:lnTo>
                <a:cubicBezTo>
                  <a:pt x="854678" y="449771"/>
                  <a:pt x="854678" y="452819"/>
                  <a:pt x="853059" y="455200"/>
                </a:cubicBezTo>
                <a:lnTo>
                  <a:pt x="631508" y="776954"/>
                </a:lnTo>
                <a:cubicBezTo>
                  <a:pt x="630365" y="779050"/>
                  <a:pt x="628174" y="780097"/>
                  <a:pt x="625983" y="780097"/>
                </a:cubicBez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2" name="Freeform 18">
            <a:extLst>
              <a:ext uri="{FF2B5EF4-FFF2-40B4-BE49-F238E27FC236}">
                <a16:creationId xmlns:a16="http://schemas.microsoft.com/office/drawing/2014/main" id="{DC0E9787-2066-97B7-6393-18D1A0041958}"/>
              </a:ext>
            </a:extLst>
          </p:cNvPr>
          <p:cNvSpPr/>
          <p:nvPr/>
        </p:nvSpPr>
        <p:spPr>
          <a:xfrm>
            <a:off x="6223166" y="3225641"/>
            <a:ext cx="21195" cy="699424"/>
          </a:xfrm>
          <a:custGeom>
            <a:avLst/>
            <a:gdLst>
              <a:gd name="connsiteX0" fmla="*/ 6858 w 13716"/>
              <a:gd name="connsiteY0" fmla="*/ 452628 h 452628"/>
              <a:gd name="connsiteX1" fmla="*/ 0 w 13716"/>
              <a:gd name="connsiteY1" fmla="*/ 445770 h 452628"/>
              <a:gd name="connsiteX2" fmla="*/ 0 w 13716"/>
              <a:gd name="connsiteY2" fmla="*/ 6858 h 452628"/>
              <a:gd name="connsiteX3" fmla="*/ 6858 w 13716"/>
              <a:gd name="connsiteY3" fmla="*/ 0 h 452628"/>
              <a:gd name="connsiteX4" fmla="*/ 13716 w 13716"/>
              <a:gd name="connsiteY4" fmla="*/ 6858 h 452628"/>
              <a:gd name="connsiteX5" fmla="*/ 13716 w 13716"/>
              <a:gd name="connsiteY5" fmla="*/ 445770 h 452628"/>
              <a:gd name="connsiteX6" fmla="*/ 6858 w 13716"/>
              <a:gd name="connsiteY6" fmla="*/ 452628 h 45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 h="452628">
                <a:moveTo>
                  <a:pt x="6858" y="452628"/>
                </a:moveTo>
                <a:cubicBezTo>
                  <a:pt x="3048" y="452628"/>
                  <a:pt x="0" y="449580"/>
                  <a:pt x="0" y="445770"/>
                </a:cubicBezTo>
                <a:lnTo>
                  <a:pt x="0" y="6858"/>
                </a:lnTo>
                <a:cubicBezTo>
                  <a:pt x="0" y="3048"/>
                  <a:pt x="3048" y="0"/>
                  <a:pt x="6858" y="0"/>
                </a:cubicBezTo>
                <a:cubicBezTo>
                  <a:pt x="10668" y="0"/>
                  <a:pt x="13716" y="3048"/>
                  <a:pt x="13716" y="6858"/>
                </a:cubicBezTo>
                <a:lnTo>
                  <a:pt x="13716" y="445770"/>
                </a:lnTo>
                <a:cubicBezTo>
                  <a:pt x="13716" y="449580"/>
                  <a:pt x="10668" y="452628"/>
                  <a:pt x="6858" y="452628"/>
                </a:cubicBez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83" name="Rectangle: Rounded Corners 82">
            <a:extLst>
              <a:ext uri="{FF2B5EF4-FFF2-40B4-BE49-F238E27FC236}">
                <a16:creationId xmlns:a16="http://schemas.microsoft.com/office/drawing/2014/main" id="{FEA8BCBF-50B7-F692-49E5-DC0E3D96AF40}"/>
              </a:ext>
            </a:extLst>
          </p:cNvPr>
          <p:cNvSpPr>
            <a:spLocks/>
          </p:cNvSpPr>
          <p:nvPr/>
        </p:nvSpPr>
        <p:spPr>
          <a:xfrm>
            <a:off x="6996296" y="1883462"/>
            <a:ext cx="2212929" cy="2808000"/>
          </a:xfrm>
          <a:prstGeom prst="roundRect">
            <a:avLst>
              <a:gd name="adj" fmla="val 684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9" name="Freeform 49">
            <a:extLst>
              <a:ext uri="{FF2B5EF4-FFF2-40B4-BE49-F238E27FC236}">
                <a16:creationId xmlns:a16="http://schemas.microsoft.com/office/drawing/2014/main" id="{710C3341-C493-BDB8-E702-5521B9793D4D}"/>
              </a:ext>
            </a:extLst>
          </p:cNvPr>
          <p:cNvSpPr/>
          <p:nvPr/>
        </p:nvSpPr>
        <p:spPr>
          <a:xfrm>
            <a:off x="6728861" y="2709308"/>
            <a:ext cx="778903" cy="981283"/>
          </a:xfrm>
          <a:custGeom>
            <a:avLst/>
            <a:gdLst>
              <a:gd name="connsiteX0" fmla="*/ 0 w 504062"/>
              <a:gd name="connsiteY0" fmla="*/ 93059 h 635031"/>
              <a:gd name="connsiteX1" fmla="*/ 172402 w 504062"/>
              <a:gd name="connsiteY1" fmla="*/ 317468 h 635031"/>
              <a:gd name="connsiteX2" fmla="*/ 0 w 504062"/>
              <a:gd name="connsiteY2" fmla="*/ 534543 h 635031"/>
              <a:gd name="connsiteX3" fmla="*/ 282511 w 504062"/>
              <a:gd name="connsiteY3" fmla="*/ 534543 h 635031"/>
              <a:gd name="connsiteX4" fmla="*/ 282511 w 504062"/>
              <a:gd name="connsiteY4" fmla="*/ 635032 h 635031"/>
              <a:gd name="connsiteX5" fmla="*/ 504063 w 504062"/>
              <a:gd name="connsiteY5" fmla="*/ 313277 h 635031"/>
              <a:gd name="connsiteX6" fmla="*/ 282511 w 504062"/>
              <a:gd name="connsiteY6" fmla="*/ 0 h 635031"/>
              <a:gd name="connsiteX7" fmla="*/ 282797 w 504062"/>
              <a:gd name="connsiteY7" fmla="*/ 94392 h 63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062" h="635031">
                <a:moveTo>
                  <a:pt x="0" y="93059"/>
                </a:moveTo>
                <a:lnTo>
                  <a:pt x="172402" y="317468"/>
                </a:lnTo>
                <a:lnTo>
                  <a:pt x="0" y="534543"/>
                </a:lnTo>
                <a:lnTo>
                  <a:pt x="282511" y="534543"/>
                </a:lnTo>
                <a:lnTo>
                  <a:pt x="282511" y="635032"/>
                </a:lnTo>
                <a:lnTo>
                  <a:pt x="504063" y="313277"/>
                </a:lnTo>
                <a:lnTo>
                  <a:pt x="282511" y="0"/>
                </a:lnTo>
                <a:lnTo>
                  <a:pt x="282797" y="94392"/>
                </a:ln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0" name="Freeform 50">
            <a:extLst>
              <a:ext uri="{FF2B5EF4-FFF2-40B4-BE49-F238E27FC236}">
                <a16:creationId xmlns:a16="http://schemas.microsoft.com/office/drawing/2014/main" id="{8A389111-9C3F-A27E-4D12-0DB80C5AF961}"/>
              </a:ext>
            </a:extLst>
          </p:cNvPr>
          <p:cNvSpPr/>
          <p:nvPr/>
        </p:nvSpPr>
        <p:spPr>
          <a:xfrm>
            <a:off x="6193107" y="2495743"/>
            <a:ext cx="1320067" cy="1205446"/>
          </a:xfrm>
          <a:custGeom>
            <a:avLst/>
            <a:gdLst>
              <a:gd name="connsiteX0" fmla="*/ 625983 w 854273"/>
              <a:gd name="connsiteY0" fmla="*/ 780097 h 780097"/>
              <a:gd name="connsiteX1" fmla="*/ 623983 w 854273"/>
              <a:gd name="connsiteY1" fmla="*/ 779812 h 780097"/>
              <a:gd name="connsiteX2" fmla="*/ 619125 w 854273"/>
              <a:gd name="connsiteY2" fmla="*/ 773239 h 780097"/>
              <a:gd name="connsiteX3" fmla="*/ 619125 w 854273"/>
              <a:gd name="connsiteY3" fmla="*/ 678561 h 780097"/>
              <a:gd name="connsiteX4" fmla="*/ 283178 w 854273"/>
              <a:gd name="connsiteY4" fmla="*/ 678561 h 780097"/>
              <a:gd name="connsiteX5" fmla="*/ 168974 w 854273"/>
              <a:gd name="connsiteY5" fmla="*/ 564356 h 780097"/>
              <a:gd name="connsiteX6" fmla="*/ 168974 w 854273"/>
              <a:gd name="connsiteY6" fmla="*/ 519208 h 780097"/>
              <a:gd name="connsiteX7" fmla="*/ 112681 w 854273"/>
              <a:gd name="connsiteY7" fmla="*/ 462915 h 780097"/>
              <a:gd name="connsiteX8" fmla="*/ 6858 w 854273"/>
              <a:gd name="connsiteY8" fmla="*/ 462915 h 780097"/>
              <a:gd name="connsiteX9" fmla="*/ 0 w 854273"/>
              <a:gd name="connsiteY9" fmla="*/ 456057 h 780097"/>
              <a:gd name="connsiteX10" fmla="*/ 6858 w 854273"/>
              <a:gd name="connsiteY10" fmla="*/ 449199 h 780097"/>
              <a:gd name="connsiteX11" fmla="*/ 112681 w 854273"/>
              <a:gd name="connsiteY11" fmla="*/ 449199 h 780097"/>
              <a:gd name="connsiteX12" fmla="*/ 182690 w 854273"/>
              <a:gd name="connsiteY12" fmla="*/ 519208 h 780097"/>
              <a:gd name="connsiteX13" fmla="*/ 182690 w 854273"/>
              <a:gd name="connsiteY13" fmla="*/ 564356 h 780097"/>
              <a:gd name="connsiteX14" fmla="*/ 283083 w 854273"/>
              <a:gd name="connsiteY14" fmla="*/ 664750 h 780097"/>
              <a:gd name="connsiteX15" fmla="*/ 625793 w 854273"/>
              <a:gd name="connsiteY15" fmla="*/ 664750 h 780097"/>
              <a:gd name="connsiteX16" fmla="*/ 632651 w 854273"/>
              <a:gd name="connsiteY16" fmla="*/ 671608 h 780097"/>
              <a:gd name="connsiteX17" fmla="*/ 632651 w 854273"/>
              <a:gd name="connsiteY17" fmla="*/ 751046 h 780097"/>
              <a:gd name="connsiteX18" fmla="*/ 838962 w 854273"/>
              <a:gd name="connsiteY18" fmla="*/ 451390 h 780097"/>
              <a:gd name="connsiteX19" fmla="*/ 632651 w 854273"/>
              <a:gd name="connsiteY19" fmla="*/ 151733 h 780097"/>
              <a:gd name="connsiteX20" fmla="*/ 632651 w 854273"/>
              <a:gd name="connsiteY20" fmla="*/ 231172 h 780097"/>
              <a:gd name="connsiteX21" fmla="*/ 625793 w 854273"/>
              <a:gd name="connsiteY21" fmla="*/ 238030 h 780097"/>
              <a:gd name="connsiteX22" fmla="*/ 283178 w 854273"/>
              <a:gd name="connsiteY22" fmla="*/ 238030 h 780097"/>
              <a:gd name="connsiteX23" fmla="*/ 168974 w 854273"/>
              <a:gd name="connsiteY23" fmla="*/ 123825 h 780097"/>
              <a:gd name="connsiteX24" fmla="*/ 168974 w 854273"/>
              <a:gd name="connsiteY24" fmla="*/ 70009 h 780097"/>
              <a:gd name="connsiteX25" fmla="*/ 112681 w 854273"/>
              <a:gd name="connsiteY25" fmla="*/ 13716 h 780097"/>
              <a:gd name="connsiteX26" fmla="*/ 6858 w 854273"/>
              <a:gd name="connsiteY26" fmla="*/ 13716 h 780097"/>
              <a:gd name="connsiteX27" fmla="*/ 0 w 854273"/>
              <a:gd name="connsiteY27" fmla="*/ 6858 h 780097"/>
              <a:gd name="connsiteX28" fmla="*/ 6858 w 854273"/>
              <a:gd name="connsiteY28" fmla="*/ 0 h 780097"/>
              <a:gd name="connsiteX29" fmla="*/ 112681 w 854273"/>
              <a:gd name="connsiteY29" fmla="*/ 0 h 780097"/>
              <a:gd name="connsiteX30" fmla="*/ 182690 w 854273"/>
              <a:gd name="connsiteY30" fmla="*/ 70009 h 780097"/>
              <a:gd name="connsiteX31" fmla="*/ 182690 w 854273"/>
              <a:gd name="connsiteY31" fmla="*/ 123825 h 780097"/>
              <a:gd name="connsiteX32" fmla="*/ 283083 w 854273"/>
              <a:gd name="connsiteY32" fmla="*/ 224219 h 780097"/>
              <a:gd name="connsiteX33" fmla="*/ 618935 w 854273"/>
              <a:gd name="connsiteY33" fmla="*/ 224219 h 780097"/>
              <a:gd name="connsiteX34" fmla="*/ 618935 w 854273"/>
              <a:gd name="connsiteY34" fmla="*/ 129540 h 780097"/>
              <a:gd name="connsiteX35" fmla="*/ 623792 w 854273"/>
              <a:gd name="connsiteY35" fmla="*/ 122968 h 780097"/>
              <a:gd name="connsiteX36" fmla="*/ 631508 w 854273"/>
              <a:gd name="connsiteY36" fmla="*/ 125635 h 780097"/>
              <a:gd name="connsiteX37" fmla="*/ 853059 w 854273"/>
              <a:gd name="connsiteY37" fmla="*/ 447389 h 780097"/>
              <a:gd name="connsiteX38" fmla="*/ 853059 w 854273"/>
              <a:gd name="connsiteY38" fmla="*/ 455200 h 780097"/>
              <a:gd name="connsiteX39" fmla="*/ 631508 w 854273"/>
              <a:gd name="connsiteY39" fmla="*/ 776954 h 780097"/>
              <a:gd name="connsiteX40" fmla="*/ 625983 w 854273"/>
              <a:gd name="connsiteY40" fmla="*/ 780097 h 78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4273" h="780097">
                <a:moveTo>
                  <a:pt x="625983" y="780097"/>
                </a:moveTo>
                <a:cubicBezTo>
                  <a:pt x="625317" y="780097"/>
                  <a:pt x="624650" y="780002"/>
                  <a:pt x="623983" y="779812"/>
                </a:cubicBezTo>
                <a:cubicBezTo>
                  <a:pt x="621125" y="778955"/>
                  <a:pt x="619125" y="776288"/>
                  <a:pt x="619125" y="773239"/>
                </a:cubicBezTo>
                <a:lnTo>
                  <a:pt x="619125" y="678561"/>
                </a:lnTo>
                <a:lnTo>
                  <a:pt x="283178" y="678561"/>
                </a:lnTo>
                <a:cubicBezTo>
                  <a:pt x="220218" y="678561"/>
                  <a:pt x="168974" y="627316"/>
                  <a:pt x="168974" y="564356"/>
                </a:cubicBezTo>
                <a:lnTo>
                  <a:pt x="168974" y="519208"/>
                </a:lnTo>
                <a:cubicBezTo>
                  <a:pt x="168974" y="488156"/>
                  <a:pt x="143732" y="462915"/>
                  <a:pt x="112681" y="462915"/>
                </a:cubicBezTo>
                <a:lnTo>
                  <a:pt x="6858" y="462915"/>
                </a:lnTo>
                <a:cubicBezTo>
                  <a:pt x="3048" y="462915"/>
                  <a:pt x="0" y="459867"/>
                  <a:pt x="0" y="456057"/>
                </a:cubicBezTo>
                <a:cubicBezTo>
                  <a:pt x="0" y="452247"/>
                  <a:pt x="3048" y="449199"/>
                  <a:pt x="6858" y="449199"/>
                </a:cubicBezTo>
                <a:lnTo>
                  <a:pt x="112681" y="449199"/>
                </a:lnTo>
                <a:cubicBezTo>
                  <a:pt x="151257" y="449199"/>
                  <a:pt x="182690" y="480631"/>
                  <a:pt x="182690" y="519208"/>
                </a:cubicBezTo>
                <a:lnTo>
                  <a:pt x="182690" y="564356"/>
                </a:lnTo>
                <a:cubicBezTo>
                  <a:pt x="182690" y="619697"/>
                  <a:pt x="227743" y="664750"/>
                  <a:pt x="283083" y="664750"/>
                </a:cubicBezTo>
                <a:lnTo>
                  <a:pt x="625793" y="664750"/>
                </a:lnTo>
                <a:cubicBezTo>
                  <a:pt x="629603" y="664750"/>
                  <a:pt x="632651" y="667798"/>
                  <a:pt x="632651" y="671608"/>
                </a:cubicBezTo>
                <a:lnTo>
                  <a:pt x="632651" y="751046"/>
                </a:lnTo>
                <a:lnTo>
                  <a:pt x="838962" y="451390"/>
                </a:lnTo>
                <a:lnTo>
                  <a:pt x="632651" y="151733"/>
                </a:lnTo>
                <a:lnTo>
                  <a:pt x="632651" y="231172"/>
                </a:lnTo>
                <a:cubicBezTo>
                  <a:pt x="632651" y="234982"/>
                  <a:pt x="629603" y="238030"/>
                  <a:pt x="625793" y="238030"/>
                </a:cubicBezTo>
                <a:lnTo>
                  <a:pt x="283178" y="238030"/>
                </a:lnTo>
                <a:cubicBezTo>
                  <a:pt x="220218" y="238030"/>
                  <a:pt x="168974" y="186785"/>
                  <a:pt x="168974" y="123825"/>
                </a:cubicBezTo>
                <a:lnTo>
                  <a:pt x="168974" y="70009"/>
                </a:lnTo>
                <a:cubicBezTo>
                  <a:pt x="168974" y="38957"/>
                  <a:pt x="143732" y="13716"/>
                  <a:pt x="112681" y="13716"/>
                </a:cubicBezTo>
                <a:lnTo>
                  <a:pt x="6858" y="13716"/>
                </a:lnTo>
                <a:cubicBezTo>
                  <a:pt x="3048" y="13716"/>
                  <a:pt x="0" y="10668"/>
                  <a:pt x="0" y="6858"/>
                </a:cubicBezTo>
                <a:cubicBezTo>
                  <a:pt x="0" y="3048"/>
                  <a:pt x="3048" y="0"/>
                  <a:pt x="6858" y="0"/>
                </a:cubicBezTo>
                <a:lnTo>
                  <a:pt x="112681" y="0"/>
                </a:lnTo>
                <a:cubicBezTo>
                  <a:pt x="151257" y="0"/>
                  <a:pt x="182690" y="31432"/>
                  <a:pt x="182690" y="70009"/>
                </a:cubicBezTo>
                <a:lnTo>
                  <a:pt x="182690" y="123825"/>
                </a:lnTo>
                <a:cubicBezTo>
                  <a:pt x="182690" y="179165"/>
                  <a:pt x="227743" y="224219"/>
                  <a:pt x="283083" y="224219"/>
                </a:cubicBezTo>
                <a:lnTo>
                  <a:pt x="618935" y="224219"/>
                </a:lnTo>
                <a:lnTo>
                  <a:pt x="618935" y="129540"/>
                </a:lnTo>
                <a:cubicBezTo>
                  <a:pt x="618935" y="126492"/>
                  <a:pt x="620935" y="123825"/>
                  <a:pt x="623792" y="122968"/>
                </a:cubicBezTo>
                <a:cubicBezTo>
                  <a:pt x="626650" y="122111"/>
                  <a:pt x="629793" y="123158"/>
                  <a:pt x="631508" y="125635"/>
                </a:cubicBezTo>
                <a:lnTo>
                  <a:pt x="853059" y="447389"/>
                </a:lnTo>
                <a:cubicBezTo>
                  <a:pt x="854678" y="449771"/>
                  <a:pt x="854678" y="452819"/>
                  <a:pt x="853059" y="455200"/>
                </a:cubicBezTo>
                <a:lnTo>
                  <a:pt x="631508" y="776954"/>
                </a:lnTo>
                <a:cubicBezTo>
                  <a:pt x="630365" y="779050"/>
                  <a:pt x="628174" y="780097"/>
                  <a:pt x="625983" y="780097"/>
                </a:cubicBez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1" name="Freeform 51">
            <a:extLst>
              <a:ext uri="{FF2B5EF4-FFF2-40B4-BE49-F238E27FC236}">
                <a16:creationId xmlns:a16="http://schemas.microsoft.com/office/drawing/2014/main" id="{36897DEB-5BC1-B8F8-793B-25C493BEC607}"/>
              </a:ext>
            </a:extLst>
          </p:cNvPr>
          <p:cNvSpPr/>
          <p:nvPr/>
        </p:nvSpPr>
        <p:spPr>
          <a:xfrm>
            <a:off x="9207500" y="3225641"/>
            <a:ext cx="21195" cy="699424"/>
          </a:xfrm>
          <a:custGeom>
            <a:avLst/>
            <a:gdLst>
              <a:gd name="connsiteX0" fmla="*/ 6858 w 13716"/>
              <a:gd name="connsiteY0" fmla="*/ 452628 h 452628"/>
              <a:gd name="connsiteX1" fmla="*/ 0 w 13716"/>
              <a:gd name="connsiteY1" fmla="*/ 445770 h 452628"/>
              <a:gd name="connsiteX2" fmla="*/ 0 w 13716"/>
              <a:gd name="connsiteY2" fmla="*/ 6858 h 452628"/>
              <a:gd name="connsiteX3" fmla="*/ 6858 w 13716"/>
              <a:gd name="connsiteY3" fmla="*/ 0 h 452628"/>
              <a:gd name="connsiteX4" fmla="*/ 13716 w 13716"/>
              <a:gd name="connsiteY4" fmla="*/ 6858 h 452628"/>
              <a:gd name="connsiteX5" fmla="*/ 13716 w 13716"/>
              <a:gd name="connsiteY5" fmla="*/ 445770 h 452628"/>
              <a:gd name="connsiteX6" fmla="*/ 6858 w 13716"/>
              <a:gd name="connsiteY6" fmla="*/ 452628 h 45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 h="452628">
                <a:moveTo>
                  <a:pt x="6858" y="452628"/>
                </a:moveTo>
                <a:cubicBezTo>
                  <a:pt x="3048" y="452628"/>
                  <a:pt x="0" y="449580"/>
                  <a:pt x="0" y="445770"/>
                </a:cubicBezTo>
                <a:lnTo>
                  <a:pt x="0" y="6858"/>
                </a:lnTo>
                <a:cubicBezTo>
                  <a:pt x="0" y="3048"/>
                  <a:pt x="3048" y="0"/>
                  <a:pt x="6858" y="0"/>
                </a:cubicBezTo>
                <a:cubicBezTo>
                  <a:pt x="10668" y="0"/>
                  <a:pt x="13716" y="3048"/>
                  <a:pt x="13716" y="6858"/>
                </a:cubicBezTo>
                <a:lnTo>
                  <a:pt x="13716" y="445770"/>
                </a:lnTo>
                <a:cubicBezTo>
                  <a:pt x="13716" y="449580"/>
                  <a:pt x="10668" y="452628"/>
                  <a:pt x="6858" y="452628"/>
                </a:cubicBez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85" name="TextBox 84">
            <a:extLst>
              <a:ext uri="{FF2B5EF4-FFF2-40B4-BE49-F238E27FC236}">
                <a16:creationId xmlns:a16="http://schemas.microsoft.com/office/drawing/2014/main" id="{F2297027-CDE1-0A56-C809-3F6DAF0C99D5}"/>
              </a:ext>
            </a:extLst>
          </p:cNvPr>
          <p:cNvSpPr txBox="1"/>
          <p:nvPr/>
        </p:nvSpPr>
        <p:spPr>
          <a:xfrm>
            <a:off x="1416733" y="2723526"/>
            <a:ext cx="1664147" cy="1107996"/>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FFFFFF"/>
                </a:solidFill>
                <a:effectLst/>
                <a:uLnTx/>
                <a:uFillTx/>
                <a:latin typeface="+mn-lt"/>
                <a:ea typeface="+mn-ea"/>
                <a:cs typeface="+mn-cs"/>
              </a:rPr>
              <a:t>Progressive shortness of breath</a:t>
            </a:r>
          </a:p>
        </p:txBody>
      </p:sp>
      <p:sp>
        <p:nvSpPr>
          <p:cNvPr id="86" name="TextBox 85">
            <a:extLst>
              <a:ext uri="{FF2B5EF4-FFF2-40B4-BE49-F238E27FC236}">
                <a16:creationId xmlns:a16="http://schemas.microsoft.com/office/drawing/2014/main" id="{497925F9-5C72-42D8-D17E-6425CABBB5E2}"/>
              </a:ext>
            </a:extLst>
          </p:cNvPr>
          <p:cNvSpPr txBox="1"/>
          <p:nvPr/>
        </p:nvSpPr>
        <p:spPr>
          <a:xfrm>
            <a:off x="4411657" y="2892803"/>
            <a:ext cx="1810239" cy="76944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FFFFFF"/>
                </a:solidFill>
                <a:effectLst/>
                <a:uLnTx/>
                <a:uFillTx/>
                <a:latin typeface="+mn-lt"/>
                <a:ea typeface="+mn-ea"/>
                <a:cs typeface="+mn-cs"/>
              </a:rPr>
              <a:t>Increasing O</a:t>
            </a:r>
            <a:r>
              <a:rPr kumimoji="0" lang="en-US" sz="2200" i="0" u="none" strike="noStrike" kern="1200" cap="none" spc="0" normalizeH="0" baseline="-25000" noProof="0" dirty="0">
                <a:ln>
                  <a:noFill/>
                </a:ln>
                <a:solidFill>
                  <a:srgbClr val="FFFFFF"/>
                </a:solidFill>
                <a:effectLst/>
                <a:uLnTx/>
                <a:uFillTx/>
                <a:latin typeface="+mn-lt"/>
                <a:ea typeface="+mn-ea"/>
                <a:cs typeface="+mn-cs"/>
              </a:rPr>
              <a:t>2</a:t>
            </a:r>
            <a:r>
              <a:rPr kumimoji="0" lang="en-US" sz="2200" i="0" u="none" strike="noStrike" kern="1200" cap="none" spc="0" normalizeH="0" baseline="0" noProof="0" dirty="0">
                <a:ln>
                  <a:noFill/>
                </a:ln>
                <a:solidFill>
                  <a:srgbClr val="FFFFFF"/>
                </a:solidFill>
                <a:effectLst/>
                <a:uLnTx/>
                <a:uFillTx/>
                <a:latin typeface="+mn-lt"/>
                <a:ea typeface="+mn-ea"/>
                <a:cs typeface="+mn-cs"/>
              </a:rPr>
              <a:t> requirements</a:t>
            </a:r>
          </a:p>
        </p:txBody>
      </p:sp>
      <p:sp>
        <p:nvSpPr>
          <p:cNvPr id="87" name="TextBox 86">
            <a:extLst>
              <a:ext uri="{FF2B5EF4-FFF2-40B4-BE49-F238E27FC236}">
                <a16:creationId xmlns:a16="http://schemas.microsoft.com/office/drawing/2014/main" id="{9CD7DE26-3BBE-A6A2-D960-9B32A6564929}"/>
              </a:ext>
            </a:extLst>
          </p:cNvPr>
          <p:cNvSpPr txBox="1"/>
          <p:nvPr/>
        </p:nvSpPr>
        <p:spPr>
          <a:xfrm>
            <a:off x="7465565" y="2544311"/>
            <a:ext cx="1664147" cy="144655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FFFFFF"/>
                </a:solidFill>
                <a:effectLst/>
                <a:uLnTx/>
                <a:uFillTx/>
                <a:latin typeface="+mn-lt"/>
                <a:ea typeface="+mn-ea"/>
                <a:cs typeface="+mn-cs"/>
              </a:rPr>
              <a:t>Alveolar infiltrates on chest imaging</a:t>
            </a:r>
          </a:p>
        </p:txBody>
      </p:sp>
      <p:sp>
        <p:nvSpPr>
          <p:cNvPr id="4" name="Rectangle: Rounded Corners 55">
            <a:extLst>
              <a:ext uri="{FF2B5EF4-FFF2-40B4-BE49-F238E27FC236}">
                <a16:creationId xmlns:a16="http://schemas.microsoft.com/office/drawing/2014/main" id="{48F22395-FED7-E286-3C8A-5F0BD409C1AA}"/>
              </a:ext>
            </a:extLst>
          </p:cNvPr>
          <p:cNvSpPr>
            <a:spLocks/>
          </p:cNvSpPr>
          <p:nvPr/>
        </p:nvSpPr>
        <p:spPr>
          <a:xfrm>
            <a:off x="988938" y="5038876"/>
            <a:ext cx="8274332" cy="902804"/>
          </a:xfrm>
          <a:prstGeom prst="roundRect">
            <a:avLst/>
          </a:prstGeom>
          <a:solidFill>
            <a:schemeClr val="accent1"/>
          </a:solidFill>
        </p:spPr>
        <p:txBody>
          <a:bodyPr wrap="square" lIns="21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mn-lt"/>
                <a:ea typeface="+mn-ea"/>
                <a:cs typeface="+mn-cs"/>
              </a:rPr>
              <a:t>Within 6 to 72 hours of an inciting event</a:t>
            </a:r>
          </a:p>
        </p:txBody>
      </p:sp>
      <p:sp>
        <p:nvSpPr>
          <p:cNvPr id="5" name="Freeform 15">
            <a:extLst>
              <a:ext uri="{FF2B5EF4-FFF2-40B4-BE49-F238E27FC236}">
                <a16:creationId xmlns:a16="http://schemas.microsoft.com/office/drawing/2014/main" id="{B3564618-CC70-DB27-4CC3-2415787129BB}"/>
              </a:ext>
            </a:extLst>
          </p:cNvPr>
          <p:cNvSpPr/>
          <p:nvPr/>
        </p:nvSpPr>
        <p:spPr>
          <a:xfrm>
            <a:off x="3208362" y="2500084"/>
            <a:ext cx="45719" cy="699424"/>
          </a:xfrm>
          <a:custGeom>
            <a:avLst/>
            <a:gdLst>
              <a:gd name="connsiteX0" fmla="*/ 6858 w 13716"/>
              <a:gd name="connsiteY0" fmla="*/ 452628 h 452628"/>
              <a:gd name="connsiteX1" fmla="*/ 0 w 13716"/>
              <a:gd name="connsiteY1" fmla="*/ 445770 h 452628"/>
              <a:gd name="connsiteX2" fmla="*/ 0 w 13716"/>
              <a:gd name="connsiteY2" fmla="*/ 6858 h 452628"/>
              <a:gd name="connsiteX3" fmla="*/ 6858 w 13716"/>
              <a:gd name="connsiteY3" fmla="*/ 0 h 452628"/>
              <a:gd name="connsiteX4" fmla="*/ 13716 w 13716"/>
              <a:gd name="connsiteY4" fmla="*/ 6858 h 452628"/>
              <a:gd name="connsiteX5" fmla="*/ 13716 w 13716"/>
              <a:gd name="connsiteY5" fmla="*/ 445770 h 452628"/>
              <a:gd name="connsiteX6" fmla="*/ 6858 w 13716"/>
              <a:gd name="connsiteY6" fmla="*/ 452628 h 45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 h="452628">
                <a:moveTo>
                  <a:pt x="6858" y="452628"/>
                </a:moveTo>
                <a:cubicBezTo>
                  <a:pt x="3048" y="452628"/>
                  <a:pt x="0" y="449580"/>
                  <a:pt x="0" y="445770"/>
                </a:cubicBezTo>
                <a:lnTo>
                  <a:pt x="0" y="6858"/>
                </a:lnTo>
                <a:cubicBezTo>
                  <a:pt x="0" y="3048"/>
                  <a:pt x="3048" y="0"/>
                  <a:pt x="6858" y="0"/>
                </a:cubicBezTo>
                <a:cubicBezTo>
                  <a:pt x="10668" y="0"/>
                  <a:pt x="13716" y="3048"/>
                  <a:pt x="13716" y="6858"/>
                </a:cubicBezTo>
                <a:lnTo>
                  <a:pt x="13716" y="445770"/>
                </a:lnTo>
                <a:cubicBezTo>
                  <a:pt x="13716" y="449580"/>
                  <a:pt x="10668" y="452628"/>
                  <a:pt x="6858" y="452628"/>
                </a:cubicBez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7" name="Freeform 15">
            <a:extLst>
              <a:ext uri="{FF2B5EF4-FFF2-40B4-BE49-F238E27FC236}">
                <a16:creationId xmlns:a16="http://schemas.microsoft.com/office/drawing/2014/main" id="{4A96D7D7-0C4E-09C6-2AD6-BE68FA1699FC}"/>
              </a:ext>
            </a:extLst>
          </p:cNvPr>
          <p:cNvSpPr/>
          <p:nvPr/>
        </p:nvSpPr>
        <p:spPr>
          <a:xfrm>
            <a:off x="226622" y="2510024"/>
            <a:ext cx="45719" cy="699424"/>
          </a:xfrm>
          <a:custGeom>
            <a:avLst/>
            <a:gdLst>
              <a:gd name="connsiteX0" fmla="*/ 6858 w 13716"/>
              <a:gd name="connsiteY0" fmla="*/ 452628 h 452628"/>
              <a:gd name="connsiteX1" fmla="*/ 0 w 13716"/>
              <a:gd name="connsiteY1" fmla="*/ 445770 h 452628"/>
              <a:gd name="connsiteX2" fmla="*/ 0 w 13716"/>
              <a:gd name="connsiteY2" fmla="*/ 6858 h 452628"/>
              <a:gd name="connsiteX3" fmla="*/ 6858 w 13716"/>
              <a:gd name="connsiteY3" fmla="*/ 0 h 452628"/>
              <a:gd name="connsiteX4" fmla="*/ 13716 w 13716"/>
              <a:gd name="connsiteY4" fmla="*/ 6858 h 452628"/>
              <a:gd name="connsiteX5" fmla="*/ 13716 w 13716"/>
              <a:gd name="connsiteY5" fmla="*/ 445770 h 452628"/>
              <a:gd name="connsiteX6" fmla="*/ 6858 w 13716"/>
              <a:gd name="connsiteY6" fmla="*/ 452628 h 45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 h="452628">
                <a:moveTo>
                  <a:pt x="6858" y="452628"/>
                </a:moveTo>
                <a:cubicBezTo>
                  <a:pt x="3048" y="452628"/>
                  <a:pt x="0" y="449580"/>
                  <a:pt x="0" y="445770"/>
                </a:cubicBezTo>
                <a:lnTo>
                  <a:pt x="0" y="6858"/>
                </a:lnTo>
                <a:cubicBezTo>
                  <a:pt x="0" y="3048"/>
                  <a:pt x="3048" y="0"/>
                  <a:pt x="6858" y="0"/>
                </a:cubicBezTo>
                <a:cubicBezTo>
                  <a:pt x="10668" y="0"/>
                  <a:pt x="13716" y="3048"/>
                  <a:pt x="13716" y="6858"/>
                </a:cubicBezTo>
                <a:lnTo>
                  <a:pt x="13716" y="445770"/>
                </a:lnTo>
                <a:cubicBezTo>
                  <a:pt x="13716" y="449580"/>
                  <a:pt x="10668" y="452628"/>
                  <a:pt x="6858" y="452628"/>
                </a:cubicBez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8" name="Freeform 15">
            <a:extLst>
              <a:ext uri="{FF2B5EF4-FFF2-40B4-BE49-F238E27FC236}">
                <a16:creationId xmlns:a16="http://schemas.microsoft.com/office/drawing/2014/main" id="{A2058B42-F468-BEBA-807B-6A35A1CF319C}"/>
              </a:ext>
            </a:extLst>
          </p:cNvPr>
          <p:cNvSpPr/>
          <p:nvPr/>
        </p:nvSpPr>
        <p:spPr>
          <a:xfrm>
            <a:off x="6190101" y="2510024"/>
            <a:ext cx="45719" cy="699424"/>
          </a:xfrm>
          <a:custGeom>
            <a:avLst/>
            <a:gdLst>
              <a:gd name="connsiteX0" fmla="*/ 6858 w 13716"/>
              <a:gd name="connsiteY0" fmla="*/ 452628 h 452628"/>
              <a:gd name="connsiteX1" fmla="*/ 0 w 13716"/>
              <a:gd name="connsiteY1" fmla="*/ 445770 h 452628"/>
              <a:gd name="connsiteX2" fmla="*/ 0 w 13716"/>
              <a:gd name="connsiteY2" fmla="*/ 6858 h 452628"/>
              <a:gd name="connsiteX3" fmla="*/ 6858 w 13716"/>
              <a:gd name="connsiteY3" fmla="*/ 0 h 452628"/>
              <a:gd name="connsiteX4" fmla="*/ 13716 w 13716"/>
              <a:gd name="connsiteY4" fmla="*/ 6858 h 452628"/>
              <a:gd name="connsiteX5" fmla="*/ 13716 w 13716"/>
              <a:gd name="connsiteY5" fmla="*/ 445770 h 452628"/>
              <a:gd name="connsiteX6" fmla="*/ 6858 w 13716"/>
              <a:gd name="connsiteY6" fmla="*/ 452628 h 45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 h="452628">
                <a:moveTo>
                  <a:pt x="6858" y="452628"/>
                </a:moveTo>
                <a:cubicBezTo>
                  <a:pt x="3048" y="452628"/>
                  <a:pt x="0" y="449580"/>
                  <a:pt x="0" y="445770"/>
                </a:cubicBezTo>
                <a:lnTo>
                  <a:pt x="0" y="6858"/>
                </a:lnTo>
                <a:cubicBezTo>
                  <a:pt x="0" y="3048"/>
                  <a:pt x="3048" y="0"/>
                  <a:pt x="6858" y="0"/>
                </a:cubicBezTo>
                <a:cubicBezTo>
                  <a:pt x="10668" y="0"/>
                  <a:pt x="13716" y="3048"/>
                  <a:pt x="13716" y="6858"/>
                </a:cubicBezTo>
                <a:lnTo>
                  <a:pt x="13716" y="445770"/>
                </a:lnTo>
                <a:cubicBezTo>
                  <a:pt x="13716" y="449580"/>
                  <a:pt x="10668" y="452628"/>
                  <a:pt x="6858" y="452628"/>
                </a:cubicBezTo>
                <a:close/>
              </a:path>
            </a:pathLst>
          </a:custGeom>
          <a:solidFill>
            <a:schemeClr val="bg1">
              <a:lumMod val="8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3709063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94766-38FB-9852-D55B-3315C5566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7BED7-1123-ABDD-1611-684CEF5CE871}"/>
              </a:ext>
            </a:extLst>
          </p:cNvPr>
          <p:cNvSpPr>
            <a:spLocks noGrp="1"/>
          </p:cNvSpPr>
          <p:nvPr>
            <p:ph type="title"/>
          </p:nvPr>
        </p:nvSpPr>
        <p:spPr/>
        <p:txBody>
          <a:bodyPr/>
          <a:lstStyle/>
          <a:p>
            <a:r>
              <a:rPr lang="en-US" dirty="0"/>
              <a:t>P/F Ratio</a:t>
            </a:r>
          </a:p>
        </p:txBody>
      </p:sp>
      <p:sp>
        <p:nvSpPr>
          <p:cNvPr id="8" name="Text Placeholder 7">
            <a:extLst>
              <a:ext uri="{FF2B5EF4-FFF2-40B4-BE49-F238E27FC236}">
                <a16:creationId xmlns:a16="http://schemas.microsoft.com/office/drawing/2014/main" id="{E3A7D2EF-BDA9-E262-D330-21B185BE6AE7}"/>
              </a:ext>
            </a:extLst>
          </p:cNvPr>
          <p:cNvSpPr>
            <a:spLocks noGrp="1"/>
          </p:cNvSpPr>
          <p:nvPr>
            <p:ph idx="1"/>
          </p:nvPr>
        </p:nvSpPr>
        <p:spPr/>
        <p:txBody>
          <a:bodyPr>
            <a:noAutofit/>
          </a:bodyPr>
          <a:lstStyle/>
          <a:p>
            <a:r>
              <a:rPr lang="en-US" dirty="0"/>
              <a:t>P/F ratio determines degree of intrapulmonary shunt</a:t>
            </a:r>
          </a:p>
          <a:p>
            <a:pPr>
              <a:spcAft>
                <a:spcPts val="500"/>
              </a:spcAft>
            </a:pPr>
            <a:r>
              <a:rPr lang="en-US" dirty="0"/>
              <a:t>PaO</a:t>
            </a:r>
            <a:r>
              <a:rPr lang="en-US" baseline="-25000" dirty="0"/>
              <a:t>2</a:t>
            </a:r>
            <a:r>
              <a:rPr lang="en-US" dirty="0"/>
              <a:t>/FiO</a:t>
            </a:r>
            <a:r>
              <a:rPr lang="en-US" baseline="-25000" dirty="0"/>
              <a:t>2</a:t>
            </a:r>
            <a:r>
              <a:rPr lang="en-US" dirty="0"/>
              <a:t> = P/F ratio</a:t>
            </a:r>
          </a:p>
          <a:p>
            <a:pPr>
              <a:spcAft>
                <a:spcPts val="500"/>
              </a:spcAft>
            </a:pPr>
            <a:r>
              <a:rPr lang="en-US" dirty="0"/>
              <a:t>Normal person: 100 mmHg/21% = 476</a:t>
            </a:r>
          </a:p>
        </p:txBody>
      </p:sp>
      <p:sp>
        <p:nvSpPr>
          <p:cNvPr id="4" name="Slide Number Placeholder 3">
            <a:extLst>
              <a:ext uri="{FF2B5EF4-FFF2-40B4-BE49-F238E27FC236}">
                <a16:creationId xmlns:a16="http://schemas.microsoft.com/office/drawing/2014/main" id="{70A66324-3646-110C-51C3-CA5211B923EB}"/>
              </a:ext>
            </a:extLst>
          </p:cNvPr>
          <p:cNvSpPr>
            <a:spLocks noGrp="1"/>
          </p:cNvSpPr>
          <p:nvPr>
            <p:ph type="sldNum" sz="quarter" idx="4"/>
          </p:nvPr>
        </p:nvSpPr>
        <p:spPr/>
        <p:txBody>
          <a:bodyPr/>
          <a:lstStyle/>
          <a:p>
            <a:fld id="{3E654F6E-038B-482B-9D7F-8B6B51C6EA5F}" type="slidenum">
              <a:rPr lang="en-US" smtClean="0"/>
              <a:t>51</a:t>
            </a:fld>
            <a:endParaRPr lang="en-US" dirty="0"/>
          </a:p>
        </p:txBody>
      </p:sp>
      <p:sp>
        <p:nvSpPr>
          <p:cNvPr id="5" name="Text Placeholder 4">
            <a:extLst>
              <a:ext uri="{FF2B5EF4-FFF2-40B4-BE49-F238E27FC236}">
                <a16:creationId xmlns:a16="http://schemas.microsoft.com/office/drawing/2014/main" id="{953A4105-CC68-8AA5-7146-E2CABB458B35}"/>
              </a:ext>
            </a:extLst>
          </p:cNvPr>
          <p:cNvSpPr>
            <a:spLocks noGrp="1"/>
          </p:cNvSpPr>
          <p:nvPr>
            <p:ph type="body" sz="quarter" idx="10"/>
          </p:nvPr>
        </p:nvSpPr>
        <p:spPr/>
        <p:txBody>
          <a:bodyPr/>
          <a:lstStyle/>
          <a:p>
            <a:endParaRPr lang="en-US"/>
          </a:p>
        </p:txBody>
      </p:sp>
      <p:graphicFrame>
        <p:nvGraphicFramePr>
          <p:cNvPr id="3" name="Table 11">
            <a:extLst>
              <a:ext uri="{FF2B5EF4-FFF2-40B4-BE49-F238E27FC236}">
                <a16:creationId xmlns:a16="http://schemas.microsoft.com/office/drawing/2014/main" id="{BAE006EB-AAB8-BEFC-4E34-ADAC8E42C14F}"/>
              </a:ext>
            </a:extLst>
          </p:cNvPr>
          <p:cNvGraphicFramePr>
            <a:graphicFrameLocks noGrp="1"/>
          </p:cNvGraphicFramePr>
          <p:nvPr/>
        </p:nvGraphicFramePr>
        <p:xfrm>
          <a:off x="1271368" y="3200400"/>
          <a:ext cx="9701432" cy="2286000"/>
        </p:xfrm>
        <a:graphic>
          <a:graphicData uri="http://schemas.openxmlformats.org/drawingml/2006/table">
            <a:tbl>
              <a:tblPr firstRow="1" bandRow="1">
                <a:tableStyleId>{5C22544A-7EE6-4342-B048-85BDC9FD1C3A}</a:tableStyleId>
              </a:tblPr>
              <a:tblGrid>
                <a:gridCol w="2425358">
                  <a:extLst>
                    <a:ext uri="{9D8B030D-6E8A-4147-A177-3AD203B41FA5}">
                      <a16:colId xmlns:a16="http://schemas.microsoft.com/office/drawing/2014/main" val="1950428954"/>
                    </a:ext>
                  </a:extLst>
                </a:gridCol>
                <a:gridCol w="2425358">
                  <a:extLst>
                    <a:ext uri="{9D8B030D-6E8A-4147-A177-3AD203B41FA5}">
                      <a16:colId xmlns:a16="http://schemas.microsoft.com/office/drawing/2014/main" val="1801955063"/>
                    </a:ext>
                  </a:extLst>
                </a:gridCol>
                <a:gridCol w="2425358">
                  <a:extLst>
                    <a:ext uri="{9D8B030D-6E8A-4147-A177-3AD203B41FA5}">
                      <a16:colId xmlns:a16="http://schemas.microsoft.com/office/drawing/2014/main" val="1208468930"/>
                    </a:ext>
                  </a:extLst>
                </a:gridCol>
                <a:gridCol w="2425358">
                  <a:extLst>
                    <a:ext uri="{9D8B030D-6E8A-4147-A177-3AD203B41FA5}">
                      <a16:colId xmlns:a16="http://schemas.microsoft.com/office/drawing/2014/main" val="3527307696"/>
                    </a:ext>
                  </a:extLst>
                </a:gridCol>
              </a:tblGrid>
              <a:tr h="571500">
                <a:tc gridSpan="4">
                  <a:txBody>
                    <a:bodyPr/>
                    <a:lstStyle/>
                    <a:p>
                      <a:pPr algn="ctr"/>
                      <a:r>
                        <a:rPr lang="en-US" sz="2400" dirty="0"/>
                        <a:t>Oxygenation</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775181120"/>
                  </a:ext>
                </a:extLst>
              </a:tr>
              <a:tr h="571500">
                <a:tc>
                  <a:txBody>
                    <a:bodyPr/>
                    <a:lstStyle/>
                    <a:p>
                      <a:endParaRPr lang="en-US" sz="2400" dirty="0"/>
                    </a:p>
                  </a:txBody>
                  <a:tcPr anchor="ctr"/>
                </a:tc>
                <a:tc>
                  <a:txBody>
                    <a:bodyPr/>
                    <a:lstStyle/>
                    <a:p>
                      <a:pPr algn="ctr"/>
                      <a:r>
                        <a:rPr lang="en-US" sz="2400" dirty="0"/>
                        <a:t>Mild</a:t>
                      </a:r>
                    </a:p>
                  </a:txBody>
                  <a:tcPr anchor="ctr"/>
                </a:tc>
                <a:tc>
                  <a:txBody>
                    <a:bodyPr/>
                    <a:lstStyle/>
                    <a:p>
                      <a:pPr algn="ctr"/>
                      <a:r>
                        <a:rPr lang="en-US" sz="2400" dirty="0"/>
                        <a:t>Moderate</a:t>
                      </a:r>
                    </a:p>
                  </a:txBody>
                  <a:tcPr anchor="ctr"/>
                </a:tc>
                <a:tc>
                  <a:txBody>
                    <a:bodyPr/>
                    <a:lstStyle/>
                    <a:p>
                      <a:pPr algn="ctr"/>
                      <a:r>
                        <a:rPr lang="en-US" sz="2400" dirty="0"/>
                        <a:t>Severe</a:t>
                      </a:r>
                    </a:p>
                  </a:txBody>
                  <a:tcPr anchor="ctr"/>
                </a:tc>
                <a:extLst>
                  <a:ext uri="{0D108BD9-81ED-4DB2-BD59-A6C34878D82A}">
                    <a16:rowId xmlns:a16="http://schemas.microsoft.com/office/drawing/2014/main" val="335087801"/>
                  </a:ext>
                </a:extLst>
              </a:tr>
              <a:tr h="571500">
                <a:tc>
                  <a:txBody>
                    <a:bodyPr/>
                    <a:lstStyle/>
                    <a:p>
                      <a:r>
                        <a:rPr lang="en-US" sz="2400" dirty="0"/>
                        <a:t>P/F ratio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201-300</a:t>
                      </a:r>
                    </a:p>
                  </a:txBody>
                  <a:tcPr anchor="ctr"/>
                </a:tc>
                <a:tc>
                  <a:txBody>
                    <a:bodyPr/>
                    <a:lstStyle/>
                    <a:p>
                      <a:pPr algn="ctr"/>
                      <a:r>
                        <a:rPr lang="en-US" sz="2400" dirty="0"/>
                        <a:t>101-200</a:t>
                      </a:r>
                    </a:p>
                  </a:txBody>
                  <a:tcPr anchor="ctr"/>
                </a:tc>
                <a:tc>
                  <a:txBody>
                    <a:bodyPr/>
                    <a:lstStyle/>
                    <a:p>
                      <a:pPr algn="ctr"/>
                      <a:r>
                        <a:rPr lang="en-US" sz="2400" u="sng" dirty="0"/>
                        <a:t>&lt;</a:t>
                      </a:r>
                      <a:r>
                        <a:rPr lang="en-US" sz="2400" u="none" dirty="0"/>
                        <a:t> </a:t>
                      </a:r>
                      <a:r>
                        <a:rPr lang="en-US" sz="2400" dirty="0"/>
                        <a:t>100</a:t>
                      </a:r>
                    </a:p>
                  </a:txBody>
                  <a:tcPr anchor="ctr"/>
                </a:tc>
                <a:extLst>
                  <a:ext uri="{0D108BD9-81ED-4DB2-BD59-A6C34878D82A}">
                    <a16:rowId xmlns:a16="http://schemas.microsoft.com/office/drawing/2014/main" val="213561515"/>
                  </a:ext>
                </a:extLst>
              </a:tr>
              <a:tr h="571500">
                <a:tc>
                  <a:txBody>
                    <a:bodyPr/>
                    <a:lstStyle/>
                    <a:p>
                      <a:r>
                        <a:rPr lang="en-US" sz="2400" dirty="0"/>
                        <a:t>PEEP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u="sng" dirty="0">
                          <a:solidFill>
                            <a:schemeClr val="tx1"/>
                          </a:solidFill>
                        </a:rPr>
                        <a:t>&gt;</a:t>
                      </a:r>
                      <a:r>
                        <a:rPr lang="en-US" sz="2400" u="none" dirty="0">
                          <a:solidFill>
                            <a:schemeClr val="tx1"/>
                          </a:solidFill>
                        </a:rPr>
                        <a:t> 5 </a:t>
                      </a:r>
                      <a:endParaRPr lang="en-US" sz="2400" u="sng"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u="sng" dirty="0">
                          <a:solidFill>
                            <a:schemeClr val="tx1"/>
                          </a:solidFill>
                        </a:rPr>
                        <a:t>&gt;</a:t>
                      </a:r>
                      <a:r>
                        <a:rPr lang="en-US" sz="2400" u="none" dirty="0">
                          <a:solidFill>
                            <a:schemeClr val="tx1"/>
                          </a:solidFill>
                        </a:rPr>
                        <a:t> 5 </a:t>
                      </a:r>
                      <a:endParaRPr lang="en-US" sz="2400" u="sng"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u="sng" dirty="0">
                          <a:solidFill>
                            <a:schemeClr val="tx1"/>
                          </a:solidFill>
                        </a:rPr>
                        <a:t>&gt;</a:t>
                      </a:r>
                      <a:r>
                        <a:rPr lang="en-US" sz="2400" u="none" dirty="0">
                          <a:solidFill>
                            <a:schemeClr val="tx1"/>
                          </a:solidFill>
                        </a:rPr>
                        <a:t> 5 </a:t>
                      </a:r>
                      <a:endParaRPr lang="en-US" sz="2400" u="sng" dirty="0">
                        <a:solidFill>
                          <a:schemeClr val="tx1"/>
                        </a:solidFill>
                      </a:endParaRPr>
                    </a:p>
                  </a:txBody>
                  <a:tcPr anchor="ctr"/>
                </a:tc>
                <a:extLst>
                  <a:ext uri="{0D108BD9-81ED-4DB2-BD59-A6C34878D82A}">
                    <a16:rowId xmlns:a16="http://schemas.microsoft.com/office/drawing/2014/main" val="4148787859"/>
                  </a:ext>
                </a:extLst>
              </a:tr>
            </a:tbl>
          </a:graphicData>
        </a:graphic>
      </p:graphicFrame>
    </p:spTree>
    <p:extLst>
      <p:ext uri="{BB962C8B-B14F-4D97-AF65-F5344CB8AC3E}">
        <p14:creationId xmlns:p14="http://schemas.microsoft.com/office/powerpoint/2010/main" val="1874043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622A3-2372-E76C-4EE9-387959AB7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8C2BC-BDCD-A0B4-2895-F989C2B51582}"/>
              </a:ext>
            </a:extLst>
          </p:cNvPr>
          <p:cNvSpPr>
            <a:spLocks noGrp="1"/>
          </p:cNvSpPr>
          <p:nvPr>
            <p:ph type="title"/>
          </p:nvPr>
        </p:nvSpPr>
        <p:spPr/>
        <p:txBody>
          <a:bodyPr/>
          <a:lstStyle/>
          <a:p>
            <a:r>
              <a:rPr lang="en-US" dirty="0"/>
              <a:t>ARDS: Clinical Course</a:t>
            </a:r>
          </a:p>
        </p:txBody>
      </p:sp>
      <p:graphicFrame>
        <p:nvGraphicFramePr>
          <p:cNvPr id="6" name="Content Placeholder 5">
            <a:extLst>
              <a:ext uri="{FF2B5EF4-FFF2-40B4-BE49-F238E27FC236}">
                <a16:creationId xmlns:a16="http://schemas.microsoft.com/office/drawing/2014/main" id="{D7857BD1-A57D-A4AB-276C-F84C227AAEE4}"/>
              </a:ext>
            </a:extLst>
          </p:cNvPr>
          <p:cNvGraphicFramePr>
            <a:graphicFrameLocks noGrp="1"/>
          </p:cNvGraphicFramePr>
          <p:nvPr>
            <p:ph idx="1"/>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2AE30BF-EE1E-4205-C453-71AD272D9933}"/>
              </a:ext>
            </a:extLst>
          </p:cNvPr>
          <p:cNvSpPr>
            <a:spLocks noGrp="1"/>
          </p:cNvSpPr>
          <p:nvPr>
            <p:ph type="sldNum" sz="quarter" idx="4"/>
          </p:nvPr>
        </p:nvSpPr>
        <p:spPr/>
        <p:txBody>
          <a:bodyPr/>
          <a:lstStyle/>
          <a:p>
            <a:fld id="{3E654F6E-038B-482B-9D7F-8B6B51C6EA5F}" type="slidenum">
              <a:rPr lang="en-US" smtClean="0"/>
              <a:t>52</a:t>
            </a:fld>
            <a:endParaRPr lang="en-US" dirty="0"/>
          </a:p>
        </p:txBody>
      </p:sp>
      <p:sp>
        <p:nvSpPr>
          <p:cNvPr id="3" name="Text Placeholder 2">
            <a:extLst>
              <a:ext uri="{FF2B5EF4-FFF2-40B4-BE49-F238E27FC236}">
                <a16:creationId xmlns:a16="http://schemas.microsoft.com/office/drawing/2014/main" id="{18AE9FDA-B085-2FF2-AD26-3C74B05B8B6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11195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9894F-C01E-A617-82A3-D48CFC64D38F}"/>
            </a:ext>
          </a:extLst>
        </p:cNvPr>
        <p:cNvGrpSpPr/>
        <p:nvPr/>
      </p:nvGrpSpPr>
      <p:grpSpPr>
        <a:xfrm>
          <a:off x="0" y="0"/>
          <a:ext cx="0" cy="0"/>
          <a:chOff x="0" y="0"/>
          <a:chExt cx="0" cy="0"/>
        </a:xfrm>
      </p:grpSpPr>
      <p:sp>
        <p:nvSpPr>
          <p:cNvPr id="11" name="Rectangle 3">
            <a:extLst>
              <a:ext uri="{FF2B5EF4-FFF2-40B4-BE49-F238E27FC236}">
                <a16:creationId xmlns:a16="http://schemas.microsoft.com/office/drawing/2014/main" id="{1B56A87A-EF7B-8631-2B4D-E4D526CCCF8A}"/>
              </a:ext>
            </a:extLst>
          </p:cNvPr>
          <p:cNvSpPr>
            <a:spLocks noGrp="1"/>
          </p:cNvSpPr>
          <p:nvPr>
            <p:ph type="title"/>
          </p:nvPr>
        </p:nvSpPr>
        <p:spPr bwMode="auto">
          <a:prstGeom prst="rect">
            <a:avLst/>
          </a:prstGeom>
        </p:spPr>
        <p:txBody>
          <a:bodyPr vert="horz" lIns="91440" tIns="45720" rIns="91440" bIns="45720" rtlCol="0" anchor="ctr">
            <a:normAutofit fontScale="90000"/>
          </a:bodyPr>
          <a:lstStyle/>
          <a:p>
            <a:pPr algn="ctr" defTabSz="914400"/>
            <a:r>
              <a:rPr lang="en-US" sz="3600" kern="1200" dirty="0">
                <a:solidFill>
                  <a:schemeClr val="tx1"/>
                </a:solidFill>
                <a:latin typeface="+mj-lt"/>
                <a:ea typeface="+mj-ea"/>
                <a:cs typeface="+mj-cs"/>
              </a:rPr>
              <a:t>Diffuse infiltrates on Xray may not appear until up to 24 hours later in ARDS</a:t>
            </a:r>
          </a:p>
        </p:txBody>
      </p:sp>
      <p:pic>
        <p:nvPicPr>
          <p:cNvPr id="7" name="Content Placeholder 6">
            <a:extLst>
              <a:ext uri="{FF2B5EF4-FFF2-40B4-BE49-F238E27FC236}">
                <a16:creationId xmlns:a16="http://schemas.microsoft.com/office/drawing/2014/main" id="{691EACA2-7874-8D16-2B9F-63BB7FD67F6A}"/>
              </a:ext>
            </a:extLst>
          </p:cNvPr>
          <p:cNvPicPr>
            <a:picLocks noGrp="1" noChangeAspect="1"/>
          </p:cNvPicPr>
          <p:nvPr>
            <p:ph type="pic" idx="4294967295"/>
          </p:nvPr>
        </p:nvPicPr>
        <p:blipFill rotWithShape="1">
          <a:blip r:embed="rId2">
            <a:extLst>
              <a:ext uri="{28A0092B-C50C-407E-A947-70E740481C1C}">
                <a14:useLocalDpi xmlns:a14="http://schemas.microsoft.com/office/drawing/2010/main" val="0"/>
              </a:ext>
            </a:extLst>
          </a:blip>
          <a:srcRect r="-2" b="7697"/>
          <a:stretch/>
        </p:blipFill>
        <p:spPr>
          <a:xfrm>
            <a:off x="0" y="0"/>
            <a:ext cx="6096000" cy="4194175"/>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noFill/>
        </p:spPr>
      </p:pic>
      <p:pic>
        <p:nvPicPr>
          <p:cNvPr id="6" name="Picture 5" descr="A close up of a person's chest&#10;&#10;Description automatically generated with low confidence">
            <a:extLst>
              <a:ext uri="{FF2B5EF4-FFF2-40B4-BE49-F238E27FC236}">
                <a16:creationId xmlns:a16="http://schemas.microsoft.com/office/drawing/2014/main" id="{A9290BBB-F62A-7177-4DC3-F8A9CFE84E78}"/>
              </a:ext>
            </a:extLst>
          </p:cNvPr>
          <p:cNvPicPr>
            <a:picLocks noChangeAspect="1"/>
          </p:cNvPicPr>
          <p:nvPr/>
        </p:nvPicPr>
        <p:blipFill rotWithShape="1">
          <a:blip r:embed="rId3"/>
          <a:srcRect t="6723" r="-3" b="11065"/>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2" name="Rectangle 3">
            <a:extLst>
              <a:ext uri="{FF2B5EF4-FFF2-40B4-BE49-F238E27FC236}">
                <a16:creationId xmlns:a16="http://schemas.microsoft.com/office/drawing/2014/main" id="{6F870770-EF12-EFC4-CB9C-B2650D29E54D}"/>
              </a:ext>
            </a:extLst>
          </p:cNvPr>
          <p:cNvSpPr txBox="1">
            <a:spLocks/>
          </p:cNvSpPr>
          <p:nvPr/>
        </p:nvSpPr>
        <p:spPr bwMode="auto">
          <a:xfrm>
            <a:off x="640080" y="4419600"/>
            <a:ext cx="10908792" cy="12039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a:solidFill>
                  <a:schemeClr val="tx1"/>
                </a:solidFill>
              </a:rPr>
              <a:t>Diffuse infiltrates on Xray may not appear until up to 24 hours later in ARDS</a:t>
            </a:r>
            <a:endParaRPr lang="en-US" dirty="0">
              <a:solidFill>
                <a:schemeClr val="tx1"/>
              </a:solidFill>
            </a:endParaRPr>
          </a:p>
        </p:txBody>
      </p:sp>
    </p:spTree>
    <p:extLst>
      <p:ext uri="{BB962C8B-B14F-4D97-AF65-F5344CB8AC3E}">
        <p14:creationId xmlns:p14="http://schemas.microsoft.com/office/powerpoint/2010/main" val="2396471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18231-3D27-BB16-C9CC-27807B773A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36C05C-CFFE-925E-8BF6-E4813BD39EE5}"/>
              </a:ext>
            </a:extLst>
          </p:cNvPr>
          <p:cNvSpPr>
            <a:spLocks noGrp="1"/>
          </p:cNvSpPr>
          <p:nvPr>
            <p:ph type="title"/>
          </p:nvPr>
        </p:nvSpPr>
        <p:spPr/>
        <p:txBody>
          <a:bodyPr>
            <a:normAutofit/>
          </a:bodyPr>
          <a:lstStyle/>
          <a:p>
            <a:r>
              <a:rPr lang="en-US" dirty="0"/>
              <a:t>ARDS: General Supportive Care</a:t>
            </a:r>
          </a:p>
        </p:txBody>
      </p:sp>
      <p:sp>
        <p:nvSpPr>
          <p:cNvPr id="8" name="Text Placeholder 7">
            <a:extLst>
              <a:ext uri="{FF2B5EF4-FFF2-40B4-BE49-F238E27FC236}">
                <a16:creationId xmlns:a16="http://schemas.microsoft.com/office/drawing/2014/main" id="{230D2E05-B5FA-E9F1-685D-9CAADC970C19}"/>
              </a:ext>
            </a:extLst>
          </p:cNvPr>
          <p:cNvSpPr>
            <a:spLocks noGrp="1"/>
          </p:cNvSpPr>
          <p:nvPr>
            <p:ph idx="1"/>
          </p:nvPr>
        </p:nvSpPr>
        <p:spPr>
          <a:xfrm>
            <a:off x="447586" y="1442718"/>
            <a:ext cx="11435804" cy="5251451"/>
          </a:xfrm>
        </p:spPr>
        <p:txBody>
          <a:bodyPr>
            <a:noAutofit/>
          </a:bodyPr>
          <a:lstStyle/>
          <a:p>
            <a:pPr marL="342900" indent="-342900">
              <a:lnSpc>
                <a:spcPct val="100000"/>
              </a:lnSpc>
              <a:spcAft>
                <a:spcPts val="600"/>
              </a:spcAft>
              <a:buFont typeface="Arial" panose="020B0604020202020204" pitchFamily="34" charset="0"/>
              <a:buChar char="•"/>
            </a:pPr>
            <a:r>
              <a:rPr lang="en-US" sz="3200" dirty="0"/>
              <a:t>Sedation</a:t>
            </a:r>
          </a:p>
          <a:p>
            <a:pPr marL="342900" indent="-342900">
              <a:lnSpc>
                <a:spcPct val="100000"/>
              </a:lnSpc>
              <a:spcAft>
                <a:spcPts val="600"/>
              </a:spcAft>
              <a:buFont typeface="Arial" panose="020B0604020202020204" pitchFamily="34" charset="0"/>
              <a:buChar char="•"/>
            </a:pPr>
            <a:r>
              <a:rPr lang="en-US" sz="3200" dirty="0"/>
              <a:t>Hemodynamic monitoring</a:t>
            </a:r>
          </a:p>
          <a:p>
            <a:pPr marL="548640" indent="-342900">
              <a:lnSpc>
                <a:spcPct val="100000"/>
              </a:lnSpc>
              <a:spcAft>
                <a:spcPts val="600"/>
              </a:spcAft>
              <a:buFont typeface="Arial" panose="020B0604020202020204" pitchFamily="34" charset="0"/>
              <a:buChar char="•"/>
            </a:pPr>
            <a:r>
              <a:rPr lang="en-US" dirty="0"/>
              <a:t>Avoid positive fluid balance</a:t>
            </a:r>
          </a:p>
          <a:p>
            <a:pPr marL="342900" indent="-342900">
              <a:lnSpc>
                <a:spcPct val="100000"/>
              </a:lnSpc>
              <a:spcAft>
                <a:spcPts val="600"/>
              </a:spcAft>
              <a:buFont typeface="Arial" panose="020B0604020202020204" pitchFamily="34" charset="0"/>
              <a:buChar char="•"/>
            </a:pPr>
            <a:r>
              <a:rPr lang="en-US" sz="3200" dirty="0"/>
              <a:t>Invasive monitoring</a:t>
            </a:r>
          </a:p>
          <a:p>
            <a:pPr marL="548640" indent="-342900">
              <a:lnSpc>
                <a:spcPct val="100000"/>
              </a:lnSpc>
              <a:spcAft>
                <a:spcPts val="600"/>
              </a:spcAft>
              <a:buFont typeface="Arial" panose="020B0604020202020204" pitchFamily="34" charset="0"/>
              <a:buChar char="•"/>
            </a:pPr>
            <a:r>
              <a:rPr lang="en-US" dirty="0"/>
              <a:t>Central venous lines, arterial lines</a:t>
            </a:r>
          </a:p>
        </p:txBody>
      </p:sp>
      <p:sp>
        <p:nvSpPr>
          <p:cNvPr id="4" name="Slide Number Placeholder 3">
            <a:extLst>
              <a:ext uri="{FF2B5EF4-FFF2-40B4-BE49-F238E27FC236}">
                <a16:creationId xmlns:a16="http://schemas.microsoft.com/office/drawing/2014/main" id="{E44FCA98-8EA1-57D9-B283-40784963E026}"/>
              </a:ext>
            </a:extLst>
          </p:cNvPr>
          <p:cNvSpPr>
            <a:spLocks noGrp="1"/>
          </p:cNvSpPr>
          <p:nvPr>
            <p:ph type="sldNum" sz="quarter" idx="4"/>
          </p:nvPr>
        </p:nvSpPr>
        <p:spPr/>
        <p:txBody>
          <a:bodyPr/>
          <a:lstStyle/>
          <a:p>
            <a:fld id="{3E654F6E-038B-482B-9D7F-8B6B51C6EA5F}" type="slidenum">
              <a:rPr lang="en-US" smtClean="0"/>
              <a:t>54</a:t>
            </a:fld>
            <a:endParaRPr lang="en-US" dirty="0"/>
          </a:p>
        </p:txBody>
      </p:sp>
      <p:sp>
        <p:nvSpPr>
          <p:cNvPr id="6" name="Text Placeholder 5">
            <a:extLst>
              <a:ext uri="{FF2B5EF4-FFF2-40B4-BE49-F238E27FC236}">
                <a16:creationId xmlns:a16="http://schemas.microsoft.com/office/drawing/2014/main" id="{529DDEBB-3B07-069F-47AB-DB92E2C835AF}"/>
              </a:ext>
            </a:extLst>
          </p:cNvPr>
          <p:cNvSpPr>
            <a:spLocks noGrp="1"/>
          </p:cNvSpPr>
          <p:nvPr>
            <p:ph type="body" sz="quarter" idx="10"/>
          </p:nvPr>
        </p:nvSpPr>
        <p:spPr/>
        <p:txBody>
          <a:bodyPr/>
          <a:lstStyle/>
          <a:p>
            <a:endParaRPr lang="en-US"/>
          </a:p>
        </p:txBody>
      </p:sp>
      <p:sp>
        <p:nvSpPr>
          <p:cNvPr id="2" name="Text Placeholder 7">
            <a:extLst>
              <a:ext uri="{FF2B5EF4-FFF2-40B4-BE49-F238E27FC236}">
                <a16:creationId xmlns:a16="http://schemas.microsoft.com/office/drawing/2014/main" id="{72F4603B-3661-2717-B422-2057056803AC}"/>
              </a:ext>
            </a:extLst>
          </p:cNvPr>
          <p:cNvSpPr txBox="1">
            <a:spLocks/>
          </p:cNvSpPr>
          <p:nvPr/>
        </p:nvSpPr>
        <p:spPr>
          <a:xfrm>
            <a:off x="5534433" y="1466571"/>
            <a:ext cx="11435804" cy="52514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pPr>
            <a:r>
              <a:rPr lang="en-US" sz="3200" dirty="0"/>
              <a:t>Glucose control</a:t>
            </a:r>
          </a:p>
          <a:p>
            <a:pPr marL="342900" indent="-342900">
              <a:lnSpc>
                <a:spcPct val="100000"/>
              </a:lnSpc>
              <a:spcAft>
                <a:spcPts val="600"/>
              </a:spcAft>
            </a:pPr>
            <a:r>
              <a:rPr lang="en-US" sz="3200" dirty="0"/>
              <a:t>Nutrition support</a:t>
            </a:r>
          </a:p>
          <a:p>
            <a:pPr marL="342900" indent="-342900">
              <a:lnSpc>
                <a:spcPct val="100000"/>
              </a:lnSpc>
              <a:spcAft>
                <a:spcPts val="600"/>
              </a:spcAft>
            </a:pPr>
            <a:r>
              <a:rPr lang="en-US" sz="3200" dirty="0"/>
              <a:t>VTE prophylaxis</a:t>
            </a:r>
          </a:p>
          <a:p>
            <a:pPr marL="342900" indent="-342900">
              <a:lnSpc>
                <a:spcPct val="100000"/>
              </a:lnSpc>
              <a:spcAft>
                <a:spcPts val="600"/>
              </a:spcAft>
            </a:pPr>
            <a:r>
              <a:rPr lang="en-US" sz="3200" dirty="0"/>
              <a:t>Stress ulcer prophylaxis</a:t>
            </a:r>
          </a:p>
        </p:txBody>
      </p:sp>
    </p:spTree>
    <p:extLst>
      <p:ext uri="{BB962C8B-B14F-4D97-AF65-F5344CB8AC3E}">
        <p14:creationId xmlns:p14="http://schemas.microsoft.com/office/powerpoint/2010/main" val="545829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B8C5C046-AE38-9C60-74C6-C9A8ADA1EB08}"/>
              </a:ext>
            </a:extLst>
          </p:cNvPr>
          <p:cNvSpPr txBox="1">
            <a:spLocks/>
          </p:cNvSpPr>
          <p:nvPr/>
        </p:nvSpPr>
        <p:spPr>
          <a:xfrm>
            <a:off x="1033382" y="5437465"/>
            <a:ext cx="10797591" cy="978729"/>
          </a:xfrm>
          <a:prstGeom prst="rect">
            <a:avLst/>
          </a:prstGeom>
          <a:noFill/>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baseline="0" dirty="0" smtClean="0">
                <a:solidFill>
                  <a:schemeClr val="bg1"/>
                </a:solidFill>
                <a:latin typeface="+mj-lt"/>
                <a:ea typeface="Montserrat ExtraBold" charset="0"/>
                <a:cs typeface="Montserrat ExtraBol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A09E"/>
                </a:solidFill>
                <a:effectLst/>
                <a:uLnTx/>
                <a:uFillTx/>
                <a:latin typeface="Arquitecta Medium"/>
                <a:cs typeface="Montserrat ExtraBold" charset="0"/>
              </a:rPr>
              <a:t> </a:t>
            </a:r>
            <a:r>
              <a:rPr lang="en-US" dirty="0">
                <a:solidFill>
                  <a:srgbClr val="00A09E"/>
                </a:solidFill>
                <a:latin typeface="Arquitecta Medium"/>
              </a:rPr>
              <a:t>Preeclampsia</a:t>
            </a:r>
            <a:endParaRPr kumimoji="0" lang="en-US" sz="4000" b="1" i="0" u="none" strike="noStrike" kern="1200" cap="none" spc="0" normalizeH="0" baseline="0" noProof="0" dirty="0">
              <a:ln>
                <a:noFill/>
              </a:ln>
              <a:solidFill>
                <a:srgbClr val="00A09E"/>
              </a:solidFill>
              <a:effectLst/>
              <a:uLnTx/>
              <a:uFillTx/>
              <a:latin typeface="Arquitecta Medium"/>
              <a:cs typeface="Montserrat ExtraBold" charset="0"/>
            </a:endParaRPr>
          </a:p>
        </p:txBody>
      </p:sp>
    </p:spTree>
    <p:extLst>
      <p:ext uri="{BB962C8B-B14F-4D97-AF65-F5344CB8AC3E}">
        <p14:creationId xmlns:p14="http://schemas.microsoft.com/office/powerpoint/2010/main" val="2581147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a:xfrm>
            <a:off x="432346" y="0"/>
            <a:ext cx="10515600" cy="781050"/>
          </a:xfrm>
        </p:spPr>
        <p:txBody>
          <a:bodyPr/>
          <a:lstStyle/>
          <a:p>
            <a:r>
              <a:rPr lang="en-IN" dirty="0"/>
              <a:t>Hypertension</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8" name="Rectangle 7">
            <a:extLst>
              <a:ext uri="{FF2B5EF4-FFF2-40B4-BE49-F238E27FC236}">
                <a16:creationId xmlns:a16="http://schemas.microsoft.com/office/drawing/2014/main" id="{F473492C-D32D-A262-3BD4-EF3048CDB293}"/>
              </a:ext>
            </a:extLst>
          </p:cNvPr>
          <p:cNvSpPr/>
          <p:nvPr/>
        </p:nvSpPr>
        <p:spPr>
          <a:xfrm>
            <a:off x="533946" y="1489528"/>
            <a:ext cx="2321740" cy="4234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quitecta"/>
                <a:ea typeface="+mn-ea"/>
                <a:cs typeface="+mn-cs"/>
              </a:rPr>
              <a:t>Most maternal deaths from hypertension are potentially preventable </a:t>
            </a:r>
          </a:p>
        </p:txBody>
      </p:sp>
      <p:sp>
        <p:nvSpPr>
          <p:cNvPr id="13" name="Rectangle: Rounded Corners 12">
            <a:extLst>
              <a:ext uri="{FF2B5EF4-FFF2-40B4-BE49-F238E27FC236}">
                <a16:creationId xmlns:a16="http://schemas.microsoft.com/office/drawing/2014/main" id="{C787777E-0C71-4E53-FFE1-080D808D91D4}"/>
              </a:ext>
            </a:extLst>
          </p:cNvPr>
          <p:cNvSpPr/>
          <p:nvPr/>
        </p:nvSpPr>
        <p:spPr>
          <a:xfrm>
            <a:off x="3026774" y="1489529"/>
            <a:ext cx="8733425" cy="609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quitecta"/>
                <a:ea typeface="+mn-ea"/>
                <a:cs typeface="+mn-cs"/>
              </a:rPr>
              <a:t>Key Errors</a:t>
            </a:r>
          </a:p>
        </p:txBody>
      </p:sp>
      <p:grpSp>
        <p:nvGrpSpPr>
          <p:cNvPr id="25" name="Group 24">
            <a:extLst>
              <a:ext uri="{FF2B5EF4-FFF2-40B4-BE49-F238E27FC236}">
                <a16:creationId xmlns:a16="http://schemas.microsoft.com/office/drawing/2014/main" id="{239A6770-5406-1234-3912-F9B183B8E021}"/>
              </a:ext>
            </a:extLst>
          </p:cNvPr>
          <p:cNvGrpSpPr/>
          <p:nvPr/>
        </p:nvGrpSpPr>
        <p:grpSpPr>
          <a:xfrm>
            <a:off x="3026774" y="2251076"/>
            <a:ext cx="8733425" cy="3472996"/>
            <a:chOff x="2925174" y="2046062"/>
            <a:chExt cx="9800224" cy="3472996"/>
          </a:xfrm>
        </p:grpSpPr>
        <p:sp>
          <p:nvSpPr>
            <p:cNvPr id="18" name="Rectangle 17">
              <a:extLst>
                <a:ext uri="{FF2B5EF4-FFF2-40B4-BE49-F238E27FC236}">
                  <a16:creationId xmlns:a16="http://schemas.microsoft.com/office/drawing/2014/main" id="{BBAA5B26-682C-F0EF-74E4-73FC64EF56E4}"/>
                </a:ext>
              </a:extLst>
            </p:cNvPr>
            <p:cNvSpPr/>
            <p:nvPr/>
          </p:nvSpPr>
          <p:spPr>
            <a:xfrm>
              <a:off x="2925174" y="2046062"/>
              <a:ext cx="2321740" cy="3472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quitecta"/>
                  <a:ea typeface="+mn-ea"/>
                  <a:cs typeface="+mn-cs"/>
                </a:rPr>
                <a:t>Failure to adequately control BP</a:t>
              </a:r>
            </a:p>
          </p:txBody>
        </p:sp>
        <p:sp>
          <p:nvSpPr>
            <p:cNvPr id="19" name="Rectangle 18">
              <a:extLst>
                <a:ext uri="{FF2B5EF4-FFF2-40B4-BE49-F238E27FC236}">
                  <a16:creationId xmlns:a16="http://schemas.microsoft.com/office/drawing/2014/main" id="{8CA08D8D-2CFE-4E0F-4E04-584BEE106563}"/>
                </a:ext>
              </a:extLst>
            </p:cNvPr>
            <p:cNvSpPr/>
            <p:nvPr/>
          </p:nvSpPr>
          <p:spPr>
            <a:xfrm>
              <a:off x="7910830" y="2046062"/>
              <a:ext cx="2321740" cy="3472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quitecta"/>
                  <a:ea typeface="+mn-ea"/>
                  <a:cs typeface="+mn-cs"/>
                </a:rPr>
                <a:t>Failure to diagnose and treat pulmonary edema</a:t>
              </a:r>
            </a:p>
          </p:txBody>
        </p:sp>
        <p:sp>
          <p:nvSpPr>
            <p:cNvPr id="20" name="Rectangle 19">
              <a:extLst>
                <a:ext uri="{FF2B5EF4-FFF2-40B4-BE49-F238E27FC236}">
                  <a16:creationId xmlns:a16="http://schemas.microsoft.com/office/drawing/2014/main" id="{5E633A37-6986-C2E5-1A8E-E8A1D985C143}"/>
                </a:ext>
              </a:extLst>
            </p:cNvPr>
            <p:cNvSpPr/>
            <p:nvPr/>
          </p:nvSpPr>
          <p:spPr>
            <a:xfrm>
              <a:off x="5418002" y="2046062"/>
              <a:ext cx="2321740" cy="3472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quitecta"/>
                  <a:ea typeface="+mn-ea"/>
                  <a:cs typeface="+mn-cs"/>
                </a:rPr>
                <a:t>Failure to recognize HELLP syndrome</a:t>
              </a:r>
            </a:p>
          </p:txBody>
        </p:sp>
        <p:sp>
          <p:nvSpPr>
            <p:cNvPr id="21" name="Rectangle 20">
              <a:extLst>
                <a:ext uri="{FF2B5EF4-FFF2-40B4-BE49-F238E27FC236}">
                  <a16:creationId xmlns:a16="http://schemas.microsoft.com/office/drawing/2014/main" id="{151C3D2E-A522-CE65-E1D9-B763CAF6F505}"/>
                </a:ext>
              </a:extLst>
            </p:cNvPr>
            <p:cNvSpPr/>
            <p:nvPr/>
          </p:nvSpPr>
          <p:spPr>
            <a:xfrm>
              <a:off x="10403658" y="2046062"/>
              <a:ext cx="2321740" cy="3472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quitecta"/>
                  <a:ea typeface="+mn-ea"/>
                  <a:cs typeface="+mn-cs"/>
                </a:rPr>
                <a:t>Failure to appreciate the multisystem disease nature of preeclampsia</a:t>
              </a:r>
            </a:p>
          </p:txBody>
        </p:sp>
      </p:grpSp>
    </p:spTree>
    <p:extLst>
      <p:ext uri="{BB962C8B-B14F-4D97-AF65-F5344CB8AC3E}">
        <p14:creationId xmlns:p14="http://schemas.microsoft.com/office/powerpoint/2010/main" val="1331865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a:xfrm>
            <a:off x="432346" y="0"/>
            <a:ext cx="10515600" cy="781050"/>
          </a:xfrm>
        </p:spPr>
        <p:txBody>
          <a:bodyPr/>
          <a:lstStyle/>
          <a:p>
            <a:r>
              <a:rPr lang="en-IN" dirty="0"/>
              <a:t>Hypertensive Disorders of Pregnancy Classification</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4" name="Rectangle: Rounded Corners 3">
            <a:extLst>
              <a:ext uri="{FF2B5EF4-FFF2-40B4-BE49-F238E27FC236}">
                <a16:creationId xmlns:a16="http://schemas.microsoft.com/office/drawing/2014/main" id="{100A1257-57C5-939F-E798-51C28AFB6CDB}"/>
              </a:ext>
            </a:extLst>
          </p:cNvPr>
          <p:cNvSpPr/>
          <p:nvPr/>
        </p:nvSpPr>
        <p:spPr>
          <a:xfrm>
            <a:off x="4032523" y="1320800"/>
            <a:ext cx="4038600" cy="7810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quitecta"/>
                <a:ea typeface="+mn-ea"/>
                <a:cs typeface="+mn-cs"/>
              </a:rPr>
              <a:t>Hypertension</a:t>
            </a:r>
          </a:p>
        </p:txBody>
      </p:sp>
      <p:sp>
        <p:nvSpPr>
          <p:cNvPr id="5" name="Rectangle: Diagonal Corners Snipped 4">
            <a:extLst>
              <a:ext uri="{FF2B5EF4-FFF2-40B4-BE49-F238E27FC236}">
                <a16:creationId xmlns:a16="http://schemas.microsoft.com/office/drawing/2014/main" id="{798143EB-5BF2-DD29-5424-DEE9A9690F76}"/>
              </a:ext>
            </a:extLst>
          </p:cNvPr>
          <p:cNvSpPr/>
          <p:nvPr/>
        </p:nvSpPr>
        <p:spPr>
          <a:xfrm>
            <a:off x="432346" y="3254374"/>
            <a:ext cx="2595459" cy="2498726"/>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quitecta"/>
                <a:ea typeface="+mn-ea"/>
                <a:cs typeface="+mn-cs"/>
              </a:rPr>
              <a:t>Chronic</a:t>
            </a:r>
          </a:p>
        </p:txBody>
      </p:sp>
      <p:sp>
        <p:nvSpPr>
          <p:cNvPr id="6" name="Rectangle: Diagonal Corners Snipped 5">
            <a:extLst>
              <a:ext uri="{FF2B5EF4-FFF2-40B4-BE49-F238E27FC236}">
                <a16:creationId xmlns:a16="http://schemas.microsoft.com/office/drawing/2014/main" id="{A5D8F046-A830-E8E4-BED5-F8C1693A171E}"/>
              </a:ext>
            </a:extLst>
          </p:cNvPr>
          <p:cNvSpPr/>
          <p:nvPr/>
        </p:nvSpPr>
        <p:spPr>
          <a:xfrm>
            <a:off x="3313511" y="3254374"/>
            <a:ext cx="2595459" cy="2498726"/>
          </a:xfrm>
          <a:prstGeom prst="snip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quitecta"/>
                <a:ea typeface="+mn-ea"/>
                <a:cs typeface="+mn-cs"/>
              </a:rPr>
              <a:t>Gestational</a:t>
            </a:r>
          </a:p>
        </p:txBody>
      </p:sp>
      <p:sp>
        <p:nvSpPr>
          <p:cNvPr id="7" name="Rectangle: Diagonal Corners Snipped 6">
            <a:extLst>
              <a:ext uri="{FF2B5EF4-FFF2-40B4-BE49-F238E27FC236}">
                <a16:creationId xmlns:a16="http://schemas.microsoft.com/office/drawing/2014/main" id="{7C0CC653-403E-8151-34EF-5A162FC6006D}"/>
              </a:ext>
            </a:extLst>
          </p:cNvPr>
          <p:cNvSpPr/>
          <p:nvPr/>
        </p:nvSpPr>
        <p:spPr>
          <a:xfrm>
            <a:off x="6194676" y="3254374"/>
            <a:ext cx="2595459" cy="2498726"/>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quitecta"/>
                <a:ea typeface="+mn-ea"/>
                <a:cs typeface="+mn-cs"/>
              </a:rPr>
              <a:t>Chronic with Superimposed Preeclampsia/ Eclampsia</a:t>
            </a:r>
          </a:p>
        </p:txBody>
      </p:sp>
      <p:sp>
        <p:nvSpPr>
          <p:cNvPr id="9" name="Rectangle: Diagonal Corners Snipped 8">
            <a:extLst>
              <a:ext uri="{FF2B5EF4-FFF2-40B4-BE49-F238E27FC236}">
                <a16:creationId xmlns:a16="http://schemas.microsoft.com/office/drawing/2014/main" id="{D6DF6630-FA96-4CBE-61B2-9F4EDFE02C31}"/>
              </a:ext>
            </a:extLst>
          </p:cNvPr>
          <p:cNvSpPr/>
          <p:nvPr/>
        </p:nvSpPr>
        <p:spPr>
          <a:xfrm>
            <a:off x="9075841" y="3254374"/>
            <a:ext cx="2595459" cy="2498726"/>
          </a:xfrm>
          <a:prstGeom prst="snip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quitecta"/>
                <a:ea typeface="+mn-ea"/>
                <a:cs typeface="+mn-cs"/>
              </a:rPr>
              <a:t>Preeclampsia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quitecta"/>
                <a:ea typeface="+mn-ea"/>
                <a:cs typeface="+mn-cs"/>
              </a:rPr>
              <a:t>Eclampsia</a:t>
            </a:r>
          </a:p>
        </p:txBody>
      </p:sp>
      <p:cxnSp>
        <p:nvCxnSpPr>
          <p:cNvPr id="14" name="Connector: Elbow 13">
            <a:extLst>
              <a:ext uri="{FF2B5EF4-FFF2-40B4-BE49-F238E27FC236}">
                <a16:creationId xmlns:a16="http://schemas.microsoft.com/office/drawing/2014/main" id="{8B4C81A1-9E45-5EDD-4768-8F9BFF59F56D}"/>
              </a:ext>
            </a:extLst>
          </p:cNvPr>
          <p:cNvCxnSpPr>
            <a:stCxn id="4" idx="2"/>
            <a:endCxn id="5" idx="3"/>
          </p:cNvCxnSpPr>
          <p:nvPr/>
        </p:nvCxnSpPr>
        <p:spPr>
          <a:xfrm rot="5400000">
            <a:off x="3314688" y="517239"/>
            <a:ext cx="1152524" cy="4321747"/>
          </a:xfrm>
          <a:prstGeom prst="bentConnector3">
            <a:avLst/>
          </a:prstGeom>
          <a:ln w="38100">
            <a:solidFill>
              <a:schemeClr val="accent3"/>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D6F3D049-F268-8248-D599-BC471045E5CD}"/>
              </a:ext>
            </a:extLst>
          </p:cNvPr>
          <p:cNvCxnSpPr>
            <a:cxnSpLocks/>
            <a:stCxn id="4" idx="2"/>
            <a:endCxn id="9" idx="3"/>
          </p:cNvCxnSpPr>
          <p:nvPr/>
        </p:nvCxnSpPr>
        <p:spPr>
          <a:xfrm rot="16200000" flipH="1">
            <a:off x="7636435" y="517238"/>
            <a:ext cx="1152524" cy="4321748"/>
          </a:xfrm>
          <a:prstGeom prst="bentConnector3">
            <a:avLst>
              <a:gd name="adj1" fmla="val 50000"/>
            </a:avLst>
          </a:prstGeom>
          <a:ln w="38100">
            <a:solidFill>
              <a:schemeClr val="accent3"/>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C867A7F3-880C-0F5B-03A8-75E5D48A2BCE}"/>
              </a:ext>
            </a:extLst>
          </p:cNvPr>
          <p:cNvCxnSpPr>
            <a:cxnSpLocks/>
            <a:stCxn id="4" idx="2"/>
            <a:endCxn id="7" idx="3"/>
          </p:cNvCxnSpPr>
          <p:nvPr/>
        </p:nvCxnSpPr>
        <p:spPr>
          <a:xfrm rot="16200000" flipH="1">
            <a:off x="6195852" y="1957820"/>
            <a:ext cx="1152524" cy="1440583"/>
          </a:xfrm>
          <a:prstGeom prst="bentConnector3">
            <a:avLst>
              <a:gd name="adj1" fmla="val 50000"/>
            </a:avLst>
          </a:prstGeom>
          <a:ln w="38100">
            <a:solidFill>
              <a:schemeClr val="accent3"/>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4674FAA4-2F2D-F06A-17DE-E35B1240406B}"/>
              </a:ext>
            </a:extLst>
          </p:cNvPr>
          <p:cNvCxnSpPr>
            <a:cxnSpLocks/>
            <a:stCxn id="4" idx="2"/>
            <a:endCxn id="6" idx="3"/>
          </p:cNvCxnSpPr>
          <p:nvPr/>
        </p:nvCxnSpPr>
        <p:spPr>
          <a:xfrm rot="5400000">
            <a:off x="4755270" y="1957821"/>
            <a:ext cx="1152524" cy="1440582"/>
          </a:xfrm>
          <a:prstGeom prst="bentConnector3">
            <a:avLst>
              <a:gd name="adj1" fmla="val 50000"/>
            </a:avLst>
          </a:prstGeom>
          <a:ln w="38100">
            <a:solidFill>
              <a:schemeClr val="accent3"/>
            </a:solidFill>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34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p:txBody>
          <a:bodyPr/>
          <a:lstStyle/>
          <a:p>
            <a:r>
              <a:rPr lang="en-IN" dirty="0"/>
              <a:t>Hypertension in Pregnancy</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4" name="Rectangle 3">
            <a:extLst>
              <a:ext uri="{FF2B5EF4-FFF2-40B4-BE49-F238E27FC236}">
                <a16:creationId xmlns:a16="http://schemas.microsoft.com/office/drawing/2014/main" id="{FD8F94EA-4B6F-9C2E-B90F-D42E4D59D55F}"/>
              </a:ext>
            </a:extLst>
          </p:cNvPr>
          <p:cNvSpPr>
            <a:spLocks/>
          </p:cNvSpPr>
          <p:nvPr/>
        </p:nvSpPr>
        <p:spPr>
          <a:xfrm>
            <a:off x="432346" y="1066800"/>
            <a:ext cx="11435804" cy="78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quitecta"/>
                <a:ea typeface="+mn-ea"/>
                <a:cs typeface="+mn-cs"/>
              </a:rPr>
              <a:t>Executive Summary: Hypertension in Pregnancy. American College of Obstetricians and Gynecologists. </a:t>
            </a:r>
            <a:r>
              <a:rPr kumimoji="0" lang="en-US" sz="2400" b="0" i="0" u="none" strike="noStrike" kern="1200" cap="none" spc="0" normalizeH="0" baseline="0" noProof="0" dirty="0" err="1">
                <a:ln>
                  <a:noFill/>
                </a:ln>
                <a:solidFill>
                  <a:prstClr val="white"/>
                </a:solidFill>
                <a:effectLst/>
                <a:uLnTx/>
                <a:uFillTx/>
                <a:latin typeface="Arquitecta"/>
                <a:ea typeface="+mn-ea"/>
                <a:cs typeface="+mn-cs"/>
              </a:rPr>
              <a:t>Obstet</a:t>
            </a:r>
            <a:r>
              <a:rPr kumimoji="0" lang="en-US" sz="2400" b="0" i="0" u="none" strike="noStrike" kern="1200" cap="none" spc="0" normalizeH="0" baseline="0" noProof="0" dirty="0">
                <a:ln>
                  <a:noFill/>
                </a:ln>
                <a:solidFill>
                  <a:prstClr val="white"/>
                </a:solidFill>
                <a:effectLst/>
                <a:uLnTx/>
                <a:uFillTx/>
                <a:latin typeface="Arquitecta"/>
                <a:ea typeface="+mn-ea"/>
                <a:cs typeface="+mn-cs"/>
              </a:rPr>
              <a:t> </a:t>
            </a:r>
            <a:r>
              <a:rPr kumimoji="0" lang="en-US" sz="2400" b="0" i="0" u="none" strike="noStrike" kern="1200" cap="none" spc="0" normalizeH="0" baseline="0" noProof="0" dirty="0" err="1">
                <a:ln>
                  <a:noFill/>
                </a:ln>
                <a:solidFill>
                  <a:prstClr val="white"/>
                </a:solidFill>
                <a:effectLst/>
                <a:uLnTx/>
                <a:uFillTx/>
                <a:latin typeface="Arquitecta"/>
                <a:ea typeface="+mn-ea"/>
                <a:cs typeface="+mn-cs"/>
              </a:rPr>
              <a:t>Gynecol</a:t>
            </a:r>
            <a:r>
              <a:rPr kumimoji="0" lang="en-US" sz="2400" b="0" i="0" u="none" strike="noStrike" kern="1200" cap="none" spc="0" normalizeH="0" baseline="0" noProof="0" dirty="0">
                <a:ln>
                  <a:noFill/>
                </a:ln>
                <a:solidFill>
                  <a:prstClr val="white"/>
                </a:solidFill>
                <a:effectLst/>
                <a:uLnTx/>
                <a:uFillTx/>
                <a:latin typeface="Arquitecta"/>
                <a:ea typeface="+mn-ea"/>
                <a:cs typeface="+mn-cs"/>
              </a:rPr>
              <a:t> 2013; 122:1122-31.</a:t>
            </a:r>
          </a:p>
        </p:txBody>
      </p:sp>
      <p:grpSp>
        <p:nvGrpSpPr>
          <p:cNvPr id="15" name="Group 14">
            <a:extLst>
              <a:ext uri="{FF2B5EF4-FFF2-40B4-BE49-F238E27FC236}">
                <a16:creationId xmlns:a16="http://schemas.microsoft.com/office/drawing/2014/main" id="{E58185CA-DA90-9CAB-E40F-97EF091359B0}"/>
              </a:ext>
            </a:extLst>
          </p:cNvPr>
          <p:cNvGrpSpPr/>
          <p:nvPr/>
        </p:nvGrpSpPr>
        <p:grpSpPr>
          <a:xfrm>
            <a:off x="432346" y="2385110"/>
            <a:ext cx="10523742" cy="4120267"/>
            <a:chOff x="432346" y="2385110"/>
            <a:chExt cx="4812753" cy="4120267"/>
          </a:xfrm>
        </p:grpSpPr>
        <p:sp>
          <p:nvSpPr>
            <p:cNvPr id="6" name="Rectangle: Top Corners Rounded 5">
              <a:extLst>
                <a:ext uri="{FF2B5EF4-FFF2-40B4-BE49-F238E27FC236}">
                  <a16:creationId xmlns:a16="http://schemas.microsoft.com/office/drawing/2014/main" id="{3649067C-3F4E-CAA3-772E-5ACC1D700880}"/>
                </a:ext>
              </a:extLst>
            </p:cNvPr>
            <p:cNvSpPr/>
            <p:nvPr/>
          </p:nvSpPr>
          <p:spPr>
            <a:xfrm rot="5400000">
              <a:off x="2184673" y="632783"/>
              <a:ext cx="660400" cy="4165054"/>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quitecta"/>
                  <a:ea typeface="+mn-ea"/>
                  <a:cs typeface="+mn-cs"/>
                </a:rPr>
                <a:t>Gestational HTN</a:t>
              </a:r>
            </a:p>
          </p:txBody>
        </p:sp>
        <p:sp>
          <p:nvSpPr>
            <p:cNvPr id="9" name="TextBox 8">
              <a:extLst>
                <a:ext uri="{FF2B5EF4-FFF2-40B4-BE49-F238E27FC236}">
                  <a16:creationId xmlns:a16="http://schemas.microsoft.com/office/drawing/2014/main" id="{DD3C859E-8D18-2352-A493-9B72766C24C9}"/>
                </a:ext>
              </a:extLst>
            </p:cNvPr>
            <p:cNvSpPr txBox="1"/>
            <p:nvPr/>
          </p:nvSpPr>
          <p:spPr>
            <a:xfrm>
              <a:off x="432346" y="3237895"/>
              <a:ext cx="4812753"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BP elevation after 20 weeks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No proteinuria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No severe features</a:t>
              </a:r>
              <a:endParaRPr kumimoji="0" lang="en-US" sz="2000" b="0" i="0" u="none" strike="noStrike" kern="1200" cap="none" spc="0" normalizeH="0" baseline="0" noProof="0" dirty="0">
                <a:ln>
                  <a:noFill/>
                </a:ln>
                <a:solidFill>
                  <a:prstClr val="black"/>
                </a:solidFill>
                <a:effectLst/>
                <a:uLnTx/>
                <a:uFillTx/>
                <a:latin typeface="Arquitecta"/>
                <a:ea typeface="+mn-ea"/>
                <a:cs typeface="+mn-cs"/>
              </a:endParaRPr>
            </a:p>
          </p:txBody>
        </p:sp>
        <p:sp>
          <p:nvSpPr>
            <p:cNvPr id="10" name="Rectangle: Top Corners Rounded 9">
              <a:extLst>
                <a:ext uri="{FF2B5EF4-FFF2-40B4-BE49-F238E27FC236}">
                  <a16:creationId xmlns:a16="http://schemas.microsoft.com/office/drawing/2014/main" id="{1E6A3807-12F0-F993-3DA2-24F265F2DBF3}"/>
                </a:ext>
              </a:extLst>
            </p:cNvPr>
            <p:cNvSpPr/>
            <p:nvPr/>
          </p:nvSpPr>
          <p:spPr>
            <a:xfrm rot="5400000">
              <a:off x="2184673" y="2946158"/>
              <a:ext cx="660400" cy="416505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quitecta"/>
                  <a:ea typeface="+mn-ea"/>
                  <a:cs typeface="+mn-cs"/>
                </a:rPr>
                <a:t>Preeclampsia (with or without severe features)</a:t>
              </a:r>
            </a:p>
          </p:txBody>
        </p:sp>
        <p:sp>
          <p:nvSpPr>
            <p:cNvPr id="11" name="TextBox 10">
              <a:extLst>
                <a:ext uri="{FF2B5EF4-FFF2-40B4-BE49-F238E27FC236}">
                  <a16:creationId xmlns:a16="http://schemas.microsoft.com/office/drawing/2014/main" id="{1946A2F8-CCE1-0A86-C063-F0FAF2F3F1B3}"/>
                </a:ext>
              </a:extLst>
            </p:cNvPr>
            <p:cNvSpPr txBox="1"/>
            <p:nvPr/>
          </p:nvSpPr>
          <p:spPr>
            <a:xfrm>
              <a:off x="432346" y="5551270"/>
              <a:ext cx="4812753"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BP elevation </a:t>
              </a:r>
              <a:r>
                <a:rPr kumimoji="0" lang="en-US" sz="2800" b="1" i="0" u="none" strike="noStrike" kern="1200" cap="none" spc="0" normalizeH="0" baseline="0" noProof="0" dirty="0">
                  <a:ln>
                    <a:noFill/>
                  </a:ln>
                  <a:solidFill>
                    <a:prstClr val="black"/>
                  </a:solidFill>
                  <a:effectLst/>
                  <a:uLnTx/>
                  <a:uFillTx/>
                  <a:latin typeface="Arquitecta"/>
                  <a:ea typeface="+mn-ea"/>
                  <a:cs typeface="+mn-cs"/>
                </a:rPr>
                <a:t>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Proteinuria </a:t>
              </a:r>
              <a:r>
                <a:rPr kumimoji="0" lang="en-US" sz="2800" b="1" i="0" u="none" strike="noStrike" kern="1200" cap="none" spc="0" normalizeH="0" baseline="0" noProof="0" dirty="0">
                  <a:ln>
                    <a:noFill/>
                  </a:ln>
                  <a:solidFill>
                    <a:prstClr val="black"/>
                  </a:solidFill>
                  <a:effectLst/>
                  <a:uLnTx/>
                  <a:uFillTx/>
                  <a:latin typeface="Arquitecta"/>
                  <a:ea typeface="+mn-ea"/>
                  <a:cs typeface="+mn-cs"/>
                </a:rPr>
                <a:t>OR</a:t>
              </a:r>
              <a:r>
                <a:rPr kumimoji="0" lang="en-US" sz="2800" b="0" i="0" u="none" strike="noStrike" kern="1200" cap="none" spc="0" normalizeH="0" baseline="0" noProof="0" dirty="0">
                  <a:ln>
                    <a:noFill/>
                  </a:ln>
                  <a:solidFill>
                    <a:prstClr val="black"/>
                  </a:solidFill>
                  <a:effectLst/>
                  <a:uLnTx/>
                  <a:uFillTx/>
                  <a:latin typeface="Arquitecta"/>
                  <a:ea typeface="+mn-ea"/>
                  <a:cs typeface="+mn-cs"/>
                </a:rPr>
                <a:t> severe features</a:t>
              </a:r>
            </a:p>
          </p:txBody>
        </p:sp>
      </p:grpSp>
      <p:cxnSp>
        <p:nvCxnSpPr>
          <p:cNvPr id="14" name="Straight Connector 13">
            <a:extLst>
              <a:ext uri="{FF2B5EF4-FFF2-40B4-BE49-F238E27FC236}">
                <a16:creationId xmlns:a16="http://schemas.microsoft.com/office/drawing/2014/main" id="{6C07A74E-B2BC-3CD8-5233-D14A9D8C46F4}"/>
              </a:ext>
            </a:extLst>
          </p:cNvPr>
          <p:cNvCxnSpPr>
            <a:cxnSpLocks/>
          </p:cNvCxnSpPr>
          <p:nvPr/>
        </p:nvCxnSpPr>
        <p:spPr>
          <a:xfrm>
            <a:off x="9841163" y="1911868"/>
            <a:ext cx="0" cy="38740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190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p:txBody>
          <a:bodyPr/>
          <a:lstStyle/>
          <a:p>
            <a:r>
              <a:rPr lang="en-IN" dirty="0"/>
              <a:t>Preeclampsia: Severe Features</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44" name="Rectangle 43">
            <a:extLst>
              <a:ext uri="{FF2B5EF4-FFF2-40B4-BE49-F238E27FC236}">
                <a16:creationId xmlns:a16="http://schemas.microsoft.com/office/drawing/2014/main" id="{FDB8FFC0-3200-2D09-D288-DB8199A93923}"/>
              </a:ext>
            </a:extLst>
          </p:cNvPr>
          <p:cNvSpPr/>
          <p:nvPr/>
        </p:nvSpPr>
        <p:spPr>
          <a:xfrm>
            <a:off x="571500" y="1143000"/>
            <a:ext cx="178346" cy="515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sp>
        <p:nvSpPr>
          <p:cNvPr id="45" name="Rectangle 44">
            <a:extLst>
              <a:ext uri="{FF2B5EF4-FFF2-40B4-BE49-F238E27FC236}">
                <a16:creationId xmlns:a16="http://schemas.microsoft.com/office/drawing/2014/main" id="{2FA41D5E-C668-D858-83E1-F2DCA1606BD1}"/>
              </a:ext>
            </a:extLst>
          </p:cNvPr>
          <p:cNvSpPr/>
          <p:nvPr/>
        </p:nvSpPr>
        <p:spPr>
          <a:xfrm>
            <a:off x="749846" y="985058"/>
            <a:ext cx="10870654" cy="55638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8800" tIns="45720" rIns="91440" bIns="45720"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quitecta"/>
                <a:ea typeface="+mn-ea"/>
                <a:cs typeface="+mn-cs"/>
              </a:rPr>
              <a:t>Severe pressures: SBP ≥160 or DBP ≥110</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quitecta"/>
                <a:ea typeface="+mn-ea"/>
                <a:cs typeface="+mn-cs"/>
              </a:rPr>
              <a:t>Thrombocytopenia: Platelets &lt; 100,000</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quitecta"/>
                <a:ea typeface="+mn-ea"/>
                <a:cs typeface="+mn-cs"/>
              </a:rPr>
              <a:t>Hepatic Symptoms: AST &amp; ALT twice normal, RUQ, or epigastric pain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quitecta"/>
                <a:ea typeface="+mn-ea"/>
                <a:cs typeface="+mn-cs"/>
              </a:rPr>
              <a:t>Renal insufficiency: Cr &gt;1.1 or 2x baseline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quitecta"/>
                <a:ea typeface="+mn-ea"/>
                <a:cs typeface="+mn-cs"/>
              </a:rPr>
              <a:t>Pulmonary edema</a:t>
            </a:r>
          </a:p>
          <a:p>
            <a:pPr marR="0" lvl="0" algn="l" defTabSz="914400" rtl="0" eaLnBrk="1" fontAlgn="auto" latinLnBrk="0" hangingPunct="1">
              <a:lnSpc>
                <a:spcPct val="100000"/>
              </a:lnSpc>
              <a:spcBef>
                <a:spcPts val="0"/>
              </a:spcBef>
              <a:spcAft>
                <a:spcPts val="1200"/>
              </a:spcAft>
              <a:buClrTx/>
              <a:buSzTx/>
              <a:tabLst/>
              <a:defRPr/>
            </a:pPr>
            <a:r>
              <a:rPr kumimoji="0" lang="en-US" sz="3200" b="0" i="0" u="none" strike="noStrike" kern="1200" cap="none" spc="0" normalizeH="0" baseline="0" noProof="0" dirty="0">
                <a:ln>
                  <a:noFill/>
                </a:ln>
                <a:solidFill>
                  <a:sysClr val="windowText" lastClr="000000"/>
                </a:solidFill>
                <a:effectLst/>
                <a:uLnTx/>
                <a:uFillTx/>
                <a:latin typeface="Arquitecta"/>
                <a:ea typeface="+mn-ea"/>
                <a:cs typeface="+mn-cs"/>
              </a:rPr>
              <a:t>New cerebral or visual symptoms</a:t>
            </a:r>
            <a:endParaRPr kumimoji="0" lang="en-US" sz="2400" b="0" i="0" u="none" strike="noStrike" kern="1200" cap="none" spc="0" normalizeH="0" baseline="0" noProof="0" dirty="0">
              <a:ln>
                <a:noFill/>
              </a:ln>
              <a:solidFill>
                <a:sysClr val="windowText" lastClr="000000"/>
              </a:solidFill>
              <a:effectLst/>
              <a:uLnTx/>
              <a:uFillTx/>
              <a:latin typeface="Arquitecta"/>
              <a:ea typeface="+mn-ea"/>
              <a:cs typeface="+mn-cs"/>
            </a:endParaRPr>
          </a:p>
        </p:txBody>
      </p:sp>
      <p:sp>
        <p:nvSpPr>
          <p:cNvPr id="46" name="TextBox 45">
            <a:extLst>
              <a:ext uri="{FF2B5EF4-FFF2-40B4-BE49-F238E27FC236}">
                <a16:creationId xmlns:a16="http://schemas.microsoft.com/office/drawing/2014/main" id="{6E9D1DC0-BD17-3A25-F2FD-118AACC854C7}"/>
              </a:ext>
            </a:extLst>
          </p:cNvPr>
          <p:cNvSpPr txBox="1"/>
          <p:nvPr/>
        </p:nvSpPr>
        <p:spPr>
          <a:xfrm>
            <a:off x="7153186" y="4701473"/>
            <a:ext cx="4467314" cy="1629074"/>
          </a:xfrm>
          <a:prstGeom prst="roundRect">
            <a:avLst/>
          </a:prstGeom>
          <a:solidFill>
            <a:schemeClr val="tx2"/>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quitecta"/>
                <a:ea typeface="MS PGothic" panose="020B0600070205080204" pitchFamily="34" charset="-128"/>
                <a:cs typeface="+mn-cs"/>
              </a:rPr>
              <a:t>FGR is not a severe feature. Manage as recommended regardless of hypertension or preeclampsia status</a:t>
            </a:r>
            <a:r>
              <a:rPr kumimoji="0" lang="en-US" sz="2000" b="0" i="1" u="none" strike="noStrike" kern="1200" cap="none" spc="0" normalizeH="0" baseline="0" noProof="0" dirty="0">
                <a:ln>
                  <a:noFill/>
                </a:ln>
                <a:solidFill>
                  <a:prstClr val="white"/>
                </a:solidFill>
                <a:effectLst/>
                <a:uLnTx/>
                <a:uFillTx/>
                <a:latin typeface="Arquitecta"/>
                <a:ea typeface="MS PGothic" panose="020B0600070205080204" pitchFamily="34" charset="-128"/>
                <a:cs typeface="+mn-cs"/>
              </a:rPr>
              <a:t>. </a:t>
            </a:r>
          </a:p>
        </p:txBody>
      </p:sp>
    </p:spTree>
    <p:extLst>
      <p:ext uri="{BB962C8B-B14F-4D97-AF65-F5344CB8AC3E}">
        <p14:creationId xmlns:p14="http://schemas.microsoft.com/office/powerpoint/2010/main" val="1930500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FC980E-56DE-39FB-2C9F-415B3F33FEEA}"/>
              </a:ext>
            </a:extLst>
          </p:cNvPr>
          <p:cNvSpPr>
            <a:spLocks noGrp="1"/>
          </p:cNvSpPr>
          <p:nvPr>
            <p:ph type="sldNum" sz="quarter" idx="12"/>
          </p:nvPr>
        </p:nvSpPr>
        <p:spPr>
          <a:xfrm>
            <a:off x="8610600" y="6356350"/>
            <a:ext cx="2743200" cy="365125"/>
          </a:xfrm>
        </p:spPr>
        <p:txBody>
          <a:bodyPr>
            <a:normAutofit/>
          </a:bodyPr>
          <a:lstStyle/>
          <a:p>
            <a:pPr>
              <a:spcAft>
                <a:spcPts val="600"/>
              </a:spcAft>
            </a:pPr>
            <a:fld id="{3E654F6E-038B-482B-9D7F-8B6B51C6EA5F}" type="slidenum">
              <a:rPr lang="en-US" smtClean="0"/>
              <a:pPr>
                <a:spcAft>
                  <a:spcPts val="600"/>
                </a:spcAft>
              </a:pPr>
              <a:t>6</a:t>
            </a:fld>
            <a:endParaRPr lang="en-US"/>
          </a:p>
        </p:txBody>
      </p:sp>
      <p:graphicFrame>
        <p:nvGraphicFramePr>
          <p:cNvPr id="17" name="Content Placeholder 4">
            <a:extLst>
              <a:ext uri="{FF2B5EF4-FFF2-40B4-BE49-F238E27FC236}">
                <a16:creationId xmlns:a16="http://schemas.microsoft.com/office/drawing/2014/main" id="{3289F36F-243C-5638-A5E0-C1986768D0A7}"/>
              </a:ext>
            </a:extLst>
          </p:cNvPr>
          <p:cNvGraphicFramePr>
            <a:graphicFrameLocks noGrp="1"/>
          </p:cNvGraphicFramePr>
          <p:nvPr>
            <p:ph idx="1"/>
          </p:nvPr>
        </p:nvGraphicFramePr>
        <p:xfrm>
          <a:off x="179295" y="967908"/>
          <a:ext cx="12012705" cy="5890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2076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A07C73-12B1-C0F2-04D7-0DCF7180B637}"/>
              </a:ext>
            </a:extLst>
          </p:cNvPr>
          <p:cNvSpPr>
            <a:spLocks noGrp="1"/>
          </p:cNvSpPr>
          <p:nvPr>
            <p:ph type="title"/>
          </p:nvPr>
        </p:nvSpPr>
        <p:spPr/>
        <p:txBody>
          <a:bodyPr/>
          <a:lstStyle/>
          <a:p>
            <a:r>
              <a:rPr lang="en-IN" dirty="0"/>
              <a:t>Chronic Hypertension: Superimposed Preeclampsia</a:t>
            </a:r>
            <a:endParaRPr lang="en-US" dirty="0"/>
          </a:p>
        </p:txBody>
      </p:sp>
      <p:sp>
        <p:nvSpPr>
          <p:cNvPr id="5" name="Content Placeholder 4">
            <a:extLst>
              <a:ext uri="{FF2B5EF4-FFF2-40B4-BE49-F238E27FC236}">
                <a16:creationId xmlns:a16="http://schemas.microsoft.com/office/drawing/2014/main" id="{27449721-10E8-3B36-76FC-4013D4249016}"/>
              </a:ext>
            </a:extLst>
          </p:cNvPr>
          <p:cNvSpPr>
            <a:spLocks noGrp="1"/>
          </p:cNvSpPr>
          <p:nvPr>
            <p:ph idx="1"/>
          </p:nvPr>
        </p:nvSpPr>
        <p:spPr/>
        <p:txBody>
          <a:bodyPr/>
          <a:lstStyle/>
          <a:p>
            <a:pPr marL="285750" lvl="0" indent="-285750">
              <a:lnSpc>
                <a:spcPct val="100000"/>
              </a:lnSpc>
              <a:spcBef>
                <a:spcPts val="0"/>
              </a:spcBef>
              <a:spcAft>
                <a:spcPts val="200"/>
              </a:spcAft>
              <a:defRPr/>
            </a:pPr>
            <a:r>
              <a:rPr lang="en-US" sz="3200" kern="0" dirty="0">
                <a:cs typeface="Arial" panose="020B0604020202020204" pitchFamily="34" charset="0"/>
              </a:rPr>
              <a:t>Development of new onset proteinuria or increased proteinuria</a:t>
            </a:r>
          </a:p>
          <a:p>
            <a:pPr marL="285750" lvl="0" indent="-285750">
              <a:lnSpc>
                <a:spcPct val="100000"/>
              </a:lnSpc>
              <a:spcBef>
                <a:spcPts val="0"/>
              </a:spcBef>
              <a:spcAft>
                <a:spcPts val="200"/>
              </a:spcAft>
              <a:defRPr/>
            </a:pPr>
            <a:r>
              <a:rPr lang="en-US" sz="3200" kern="0" dirty="0">
                <a:cs typeface="Arial" panose="020B0604020202020204" pitchFamily="34" charset="0"/>
              </a:rPr>
              <a:t>Sudden uncontrolled hypertension</a:t>
            </a:r>
          </a:p>
          <a:p>
            <a:pPr marL="285750" lvl="0" indent="-285750">
              <a:lnSpc>
                <a:spcPct val="100000"/>
              </a:lnSpc>
              <a:spcBef>
                <a:spcPts val="0"/>
              </a:spcBef>
              <a:spcAft>
                <a:spcPts val="200"/>
              </a:spcAft>
              <a:defRPr/>
            </a:pPr>
            <a:r>
              <a:rPr lang="en-US" sz="3200" kern="0" dirty="0">
                <a:cs typeface="Arial" panose="020B0604020202020204" pitchFamily="34" charset="0"/>
              </a:rPr>
              <a:t>Elevated liver enzymes</a:t>
            </a:r>
          </a:p>
          <a:p>
            <a:pPr marL="285750" lvl="0" indent="-285750">
              <a:lnSpc>
                <a:spcPct val="100000"/>
              </a:lnSpc>
              <a:spcBef>
                <a:spcPts val="0"/>
              </a:spcBef>
              <a:spcAft>
                <a:spcPts val="200"/>
              </a:spcAft>
              <a:defRPr/>
            </a:pPr>
            <a:r>
              <a:rPr lang="en-US" sz="3200" kern="0" dirty="0">
                <a:cs typeface="Arial" panose="020B0604020202020204" pitchFamily="34" charset="0"/>
              </a:rPr>
              <a:t>Decreased platelets</a:t>
            </a:r>
          </a:p>
          <a:p>
            <a:pPr marL="0" indent="0">
              <a:buNone/>
            </a:pPr>
            <a:endParaRPr lang="en-US" dirty="0"/>
          </a:p>
        </p:txBody>
      </p:sp>
      <p:sp>
        <p:nvSpPr>
          <p:cNvPr id="3" name="Slide Number Placeholder 2">
            <a:extLst>
              <a:ext uri="{FF2B5EF4-FFF2-40B4-BE49-F238E27FC236}">
                <a16:creationId xmlns:a16="http://schemas.microsoft.com/office/drawing/2014/main" id="{83D2FE33-9CDA-D330-7F44-12AFA2C81194}"/>
              </a:ext>
            </a:extLst>
          </p:cNvPr>
          <p:cNvSpPr>
            <a:spLocks noGrp="1"/>
          </p:cNvSpPr>
          <p:nvPr>
            <p:ph type="sldNum" sz="quarter" idx="4"/>
          </p:nvPr>
        </p:nvSpPr>
        <p:spPr/>
        <p:txBody>
          <a:bodyPr/>
          <a:lstStyle/>
          <a:p>
            <a:fld id="{3E654F6E-038B-482B-9D7F-8B6B51C6EA5F}" type="slidenum">
              <a:rPr lang="en-US" smtClean="0"/>
              <a:t>60</a:t>
            </a:fld>
            <a:endParaRPr lang="en-US" dirty="0"/>
          </a:p>
        </p:txBody>
      </p:sp>
      <p:sp>
        <p:nvSpPr>
          <p:cNvPr id="6" name="Text Placeholder 5">
            <a:extLst>
              <a:ext uri="{FF2B5EF4-FFF2-40B4-BE49-F238E27FC236}">
                <a16:creationId xmlns:a16="http://schemas.microsoft.com/office/drawing/2014/main" id="{5638AD5D-355A-85C5-2E5D-B76856F164B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33952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D7C627E6-9F70-79BD-243A-EA9532E4ED7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1231" b="31231"/>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95823773-7B82-8E43-8836-9BF3881DBFDD}"/>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406D"/>
              </a:solidFill>
              <a:effectLst/>
              <a:uLnTx/>
              <a:uFillTx/>
              <a:latin typeface="Arquitecta"/>
              <a:ea typeface="+mn-ea"/>
              <a:cs typeface="+mn-cs"/>
            </a:endParaRP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cxnSp>
        <p:nvCxnSpPr>
          <p:cNvPr id="11" name="Straight Connector 10">
            <a:extLst>
              <a:ext uri="{FF2B5EF4-FFF2-40B4-BE49-F238E27FC236}">
                <a16:creationId xmlns:a16="http://schemas.microsoft.com/office/drawing/2014/main" id="{23843A09-8DC7-AB40-8D65-E46647F0C29C}"/>
              </a:ext>
            </a:extLst>
          </p:cNvPr>
          <p:cNvCxnSpPr>
            <a:cxnSpLocks/>
          </p:cNvCxnSpPr>
          <p:nvPr/>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
        <p:nvSpPr>
          <p:cNvPr id="9" name="Text Placeholder 8"/>
          <p:cNvSpPr>
            <a:spLocks noGrp="1"/>
          </p:cNvSpPr>
          <p:nvPr>
            <p:ph type="body" sz="quarter" idx="12"/>
          </p:nvPr>
        </p:nvSpPr>
        <p:spPr>
          <a:xfrm>
            <a:off x="219076" y="2077278"/>
            <a:ext cx="11782424" cy="1820433"/>
          </a:xfrm>
        </p:spPr>
        <p:txBody>
          <a:bodyPr anchor="ctr">
            <a:noAutofit/>
          </a:bodyPr>
          <a:lstStyle/>
          <a:p>
            <a:r>
              <a:rPr lang="en-US" dirty="0"/>
              <a:t>Preeclampsia</a:t>
            </a:r>
          </a:p>
        </p:txBody>
      </p:sp>
      <p:cxnSp>
        <p:nvCxnSpPr>
          <p:cNvPr id="10" name="Straight Connector 9">
            <a:extLst>
              <a:ext uri="{FF2B5EF4-FFF2-40B4-BE49-F238E27FC236}">
                <a16:creationId xmlns:a16="http://schemas.microsoft.com/office/drawing/2014/main" id="{E2FEE4CB-C262-3743-9EF5-996BEA4CAF13}"/>
              </a:ext>
            </a:extLst>
          </p:cNvPr>
          <p:cNvCxnSpPr>
            <a:cxnSpLocks/>
          </p:cNvCxnSpPr>
          <p:nvPr/>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119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A61F73-6DDB-3AF7-3516-A7CB277F9C97}"/>
              </a:ext>
            </a:extLst>
          </p:cNvPr>
          <p:cNvSpPr>
            <a:spLocks noGrp="1"/>
          </p:cNvSpPr>
          <p:nvPr>
            <p:ph type="title"/>
          </p:nvPr>
        </p:nvSpPr>
        <p:spPr/>
        <p:txBody>
          <a:bodyPr/>
          <a:lstStyle/>
          <a:p>
            <a:r>
              <a:rPr lang="en-US"/>
              <a:t>Preeclampsia: Risk Factors</a:t>
            </a:r>
          </a:p>
        </p:txBody>
      </p:sp>
      <p:sp>
        <p:nvSpPr>
          <p:cNvPr id="3" name="Slide Number Placeholder 2">
            <a:extLst>
              <a:ext uri="{FF2B5EF4-FFF2-40B4-BE49-F238E27FC236}">
                <a16:creationId xmlns:a16="http://schemas.microsoft.com/office/drawing/2014/main" id="{BA1DDF00-D912-8DEA-35C4-B404BA916732}"/>
              </a:ext>
            </a:extLst>
          </p:cNvPr>
          <p:cNvSpPr>
            <a:spLocks noGrp="1"/>
          </p:cNvSpPr>
          <p:nvPr>
            <p:ph type="sldNum" sz="quarter" idx="4"/>
          </p:nvPr>
        </p:nvSpPr>
        <p:spPr/>
        <p:txBody>
          <a:bodyPr/>
          <a:lstStyle/>
          <a:p>
            <a:fld id="{3E654F6E-038B-482B-9D7F-8B6B51C6EA5F}" type="slidenum">
              <a:rPr lang="en-US" smtClean="0"/>
              <a:t>62</a:t>
            </a:fld>
            <a:endParaRPr lang="en-US"/>
          </a:p>
        </p:txBody>
      </p:sp>
      <p:graphicFrame>
        <p:nvGraphicFramePr>
          <p:cNvPr id="5" name="Diagram 4">
            <a:extLst>
              <a:ext uri="{FF2B5EF4-FFF2-40B4-BE49-F238E27FC236}">
                <a16:creationId xmlns:a16="http://schemas.microsoft.com/office/drawing/2014/main" id="{CE09A207-126E-84F2-6625-F07C4A5AE70D}"/>
              </a:ext>
            </a:extLst>
          </p:cNvPr>
          <p:cNvGraphicFramePr/>
          <p:nvPr>
            <p:extLst>
              <p:ext uri="{D42A27DB-BD31-4B8C-83A1-F6EECF244321}">
                <p14:modId xmlns:p14="http://schemas.microsoft.com/office/powerpoint/2010/main" val="1107024836"/>
              </p:ext>
            </p:extLst>
          </p:nvPr>
        </p:nvGraphicFramePr>
        <p:xfrm>
          <a:off x="2368550" y="91387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D82FB21E-C7FF-0F94-7130-2F5DD79E19D2}"/>
              </a:ext>
            </a:extLst>
          </p:cNvPr>
          <p:cNvSpPr txBox="1"/>
          <p:nvPr/>
        </p:nvSpPr>
        <p:spPr>
          <a:xfrm>
            <a:off x="8616372" y="6332538"/>
            <a:ext cx="5420261" cy="369332"/>
          </a:xfrm>
          <a:prstGeom prst="rect">
            <a:avLst/>
          </a:prstGeom>
          <a:noFill/>
        </p:spPr>
        <p:txBody>
          <a:bodyPr wrap="square" rtlCol="0">
            <a:spAutoFit/>
          </a:bodyPr>
          <a:lstStyle/>
          <a:p>
            <a:r>
              <a:rPr lang="en-US" dirty="0" err="1"/>
              <a:t>Elewad</a:t>
            </a:r>
            <a:r>
              <a:rPr lang="en-US" dirty="0"/>
              <a:t>, T. et al (2024) BJOG</a:t>
            </a:r>
          </a:p>
        </p:txBody>
      </p:sp>
    </p:spTree>
    <p:extLst>
      <p:ext uri="{BB962C8B-B14F-4D97-AF65-F5344CB8AC3E}">
        <p14:creationId xmlns:p14="http://schemas.microsoft.com/office/powerpoint/2010/main" val="3913113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33AF-09B0-B41A-5360-EDF61EF4150B}"/>
              </a:ext>
            </a:extLst>
          </p:cNvPr>
          <p:cNvSpPr>
            <a:spLocks noGrp="1"/>
          </p:cNvSpPr>
          <p:nvPr>
            <p:ph type="title"/>
          </p:nvPr>
        </p:nvSpPr>
        <p:spPr/>
        <p:txBody>
          <a:bodyPr/>
          <a:lstStyle/>
          <a:p>
            <a:r>
              <a:rPr lang="en-US"/>
              <a:t>Preeclampsia: Probable Risk Factors</a:t>
            </a:r>
          </a:p>
        </p:txBody>
      </p:sp>
      <p:sp>
        <p:nvSpPr>
          <p:cNvPr id="4" name="Slide Number Placeholder 3">
            <a:extLst>
              <a:ext uri="{FF2B5EF4-FFF2-40B4-BE49-F238E27FC236}">
                <a16:creationId xmlns:a16="http://schemas.microsoft.com/office/drawing/2014/main" id="{D34176E6-1055-FAA1-A51F-F947B5293896}"/>
              </a:ext>
            </a:extLst>
          </p:cNvPr>
          <p:cNvSpPr>
            <a:spLocks noGrp="1"/>
          </p:cNvSpPr>
          <p:nvPr>
            <p:ph type="sldNum" sz="quarter" idx="4"/>
          </p:nvPr>
        </p:nvSpPr>
        <p:spPr/>
        <p:txBody>
          <a:bodyPr/>
          <a:lstStyle/>
          <a:p>
            <a:fld id="{3E654F6E-038B-482B-9D7F-8B6B51C6EA5F}" type="slidenum">
              <a:rPr lang="en-US" smtClean="0"/>
              <a:t>63</a:t>
            </a:fld>
            <a:endParaRPr lang="en-US"/>
          </a:p>
        </p:txBody>
      </p:sp>
      <p:sp>
        <p:nvSpPr>
          <p:cNvPr id="8" name="Content Placeholder 7">
            <a:extLst>
              <a:ext uri="{FF2B5EF4-FFF2-40B4-BE49-F238E27FC236}">
                <a16:creationId xmlns:a16="http://schemas.microsoft.com/office/drawing/2014/main" id="{B17176A1-8243-3257-11A8-A1101B398752}"/>
              </a:ext>
            </a:extLst>
          </p:cNvPr>
          <p:cNvSpPr>
            <a:spLocks noGrp="1"/>
          </p:cNvSpPr>
          <p:nvPr>
            <p:ph sz="half" idx="4294967295"/>
          </p:nvPr>
        </p:nvSpPr>
        <p:spPr>
          <a:xfrm>
            <a:off x="495846" y="781050"/>
            <a:ext cx="5194300" cy="5651501"/>
          </a:xfrm>
        </p:spPr>
        <p:txBody>
          <a:bodyPr>
            <a:normAutofit fontScale="85000" lnSpcReduction="20000"/>
          </a:bodyPr>
          <a:lstStyle/>
          <a:p>
            <a:pPr marL="0" indent="0">
              <a:buNone/>
            </a:pPr>
            <a:endParaRPr lang="en-US"/>
          </a:p>
          <a:p>
            <a:pPr marL="971550" lvl="1" indent="-514350">
              <a:buFont typeface="+mj-lt"/>
              <a:buAutoNum type="arabicPeriod"/>
            </a:pPr>
            <a:r>
              <a:rPr lang="en-US" sz="2600"/>
              <a:t>Advanced maternal age &gt;40*</a:t>
            </a:r>
          </a:p>
          <a:p>
            <a:pPr marL="971550" lvl="1" indent="-514350">
              <a:buFont typeface="+mj-lt"/>
              <a:buAutoNum type="arabicPeriod"/>
            </a:pPr>
            <a:r>
              <a:rPr lang="en-US" sz="2600"/>
              <a:t>Ethnicity</a:t>
            </a:r>
          </a:p>
          <a:p>
            <a:pPr lvl="2"/>
            <a:r>
              <a:rPr lang="en-US" sz="2300"/>
              <a:t>African-American*</a:t>
            </a:r>
          </a:p>
          <a:p>
            <a:pPr lvl="2"/>
            <a:r>
              <a:rPr lang="en-US" sz="2300"/>
              <a:t>Sub-Saharan African*</a:t>
            </a:r>
          </a:p>
          <a:p>
            <a:pPr lvl="2"/>
            <a:r>
              <a:rPr lang="en-US" sz="2300"/>
              <a:t>South Asian*</a:t>
            </a:r>
          </a:p>
          <a:p>
            <a:pPr lvl="2"/>
            <a:r>
              <a:rPr lang="en-US" sz="2300" err="1"/>
              <a:t>Maori</a:t>
            </a:r>
            <a:r>
              <a:rPr lang="en-US" sz="2300"/>
              <a:t>*</a:t>
            </a:r>
          </a:p>
          <a:p>
            <a:pPr marL="971550" lvl="1" indent="-514350">
              <a:buFont typeface="+mj-lt"/>
              <a:buAutoNum type="arabicPeriod"/>
            </a:pPr>
            <a:r>
              <a:rPr lang="en-US" sz="2600"/>
              <a:t>Overweight***</a:t>
            </a:r>
          </a:p>
          <a:p>
            <a:pPr marL="971550" lvl="1" indent="-514350">
              <a:buFont typeface="+mj-lt"/>
              <a:buAutoNum type="arabicPeriod"/>
            </a:pPr>
            <a:r>
              <a:rPr lang="en-US" sz="2600"/>
              <a:t>Anemia*</a:t>
            </a:r>
          </a:p>
          <a:p>
            <a:pPr marL="971550" lvl="1" indent="-514350">
              <a:buFont typeface="+mj-lt"/>
              <a:buAutoNum type="arabicPeriod"/>
            </a:pPr>
            <a:r>
              <a:rPr lang="en-US" sz="2600"/>
              <a:t>Sickle cell disease*</a:t>
            </a:r>
          </a:p>
          <a:p>
            <a:pPr marL="971550" lvl="1" indent="-514350">
              <a:buFont typeface="+mj-lt"/>
              <a:buAutoNum type="arabicPeriod"/>
            </a:pPr>
            <a:r>
              <a:rPr lang="en-US" sz="2600"/>
              <a:t>Obstructive sleep apnea**</a:t>
            </a:r>
          </a:p>
          <a:p>
            <a:pPr marL="971550" lvl="1" indent="-514350">
              <a:buFont typeface="+mj-lt"/>
              <a:buAutoNum type="arabicPeriod"/>
            </a:pPr>
            <a:r>
              <a:rPr lang="en-US" sz="2600"/>
              <a:t>Autoimmune diseases*-**</a:t>
            </a:r>
          </a:p>
          <a:p>
            <a:pPr marL="971550" lvl="1" indent="-514350">
              <a:buFont typeface="+mj-lt"/>
              <a:buAutoNum type="arabicPeriod"/>
            </a:pPr>
            <a:r>
              <a:rPr lang="en-US" sz="2600"/>
              <a:t>Chronic kidney disease*</a:t>
            </a:r>
          </a:p>
          <a:p>
            <a:pPr marL="971550" lvl="1" indent="-514350">
              <a:buFont typeface="+mj-lt"/>
              <a:buAutoNum type="arabicPeriod"/>
            </a:pPr>
            <a:r>
              <a:rPr lang="en-US" sz="2600"/>
              <a:t>Polycystic ovary syndrome*</a:t>
            </a:r>
          </a:p>
          <a:p>
            <a:pPr marL="971550" lvl="1" indent="-514350">
              <a:buFont typeface="+mj-lt"/>
              <a:buAutoNum type="arabicPeriod"/>
            </a:pPr>
            <a:r>
              <a:rPr lang="en-US" sz="2600"/>
              <a:t>Thrombophilia*</a:t>
            </a:r>
          </a:p>
          <a:p>
            <a:pPr marL="971550" lvl="1" indent="-514350">
              <a:buFont typeface="+mj-lt"/>
              <a:buAutoNum type="arabicPeriod"/>
            </a:pPr>
            <a:r>
              <a:rPr lang="en-US" sz="2600"/>
              <a:t>Infection*-**</a:t>
            </a:r>
          </a:p>
          <a:p>
            <a:pPr marL="971550" lvl="1" indent="-514350">
              <a:buFont typeface="+mj-lt"/>
              <a:buAutoNum type="arabicPeriod"/>
            </a:pPr>
            <a:r>
              <a:rPr lang="en-US" sz="2600"/>
              <a:t>Depression*</a:t>
            </a:r>
          </a:p>
          <a:p>
            <a:pPr marL="971550" lvl="1" indent="-514350">
              <a:buFont typeface="+mj-lt"/>
              <a:buAutoNum type="arabicPeriod"/>
            </a:pPr>
            <a:r>
              <a:rPr lang="en-US" sz="2600"/>
              <a:t>Prior stillbirth**</a:t>
            </a:r>
          </a:p>
          <a:p>
            <a:pPr marL="971550" lvl="1" indent="-514350">
              <a:buFont typeface="+mj-lt"/>
              <a:buAutoNum type="arabicPeriod"/>
            </a:pPr>
            <a:r>
              <a:rPr lang="en-US" sz="2600"/>
              <a:t>Prior abruption*</a:t>
            </a:r>
          </a:p>
          <a:p>
            <a:pPr marL="457200" lvl="1" indent="0">
              <a:buNone/>
            </a:pPr>
            <a:endParaRPr lang="en-US"/>
          </a:p>
        </p:txBody>
      </p:sp>
      <p:sp>
        <p:nvSpPr>
          <p:cNvPr id="9" name="Content Placeholder 8">
            <a:extLst>
              <a:ext uri="{FF2B5EF4-FFF2-40B4-BE49-F238E27FC236}">
                <a16:creationId xmlns:a16="http://schemas.microsoft.com/office/drawing/2014/main" id="{5504BA9D-24D6-517C-561B-918F9B425C4F}"/>
              </a:ext>
            </a:extLst>
          </p:cNvPr>
          <p:cNvSpPr>
            <a:spLocks noGrp="1"/>
          </p:cNvSpPr>
          <p:nvPr>
            <p:ph sz="half" idx="4294967295"/>
          </p:nvPr>
        </p:nvSpPr>
        <p:spPr>
          <a:xfrm>
            <a:off x="5932549" y="1417639"/>
            <a:ext cx="5194300" cy="5014912"/>
          </a:xfrm>
        </p:spPr>
        <p:txBody>
          <a:bodyPr>
            <a:normAutofit fontScale="92500" lnSpcReduction="10000"/>
          </a:bodyPr>
          <a:lstStyle/>
          <a:p>
            <a:pPr marL="914400" lvl="1" indent="-457200">
              <a:buFont typeface="+mj-lt"/>
              <a:buAutoNum type="arabicPeriod" startAt="15"/>
            </a:pPr>
            <a:r>
              <a:rPr lang="en-US"/>
              <a:t>Prior preterm birth*</a:t>
            </a:r>
          </a:p>
          <a:p>
            <a:pPr marL="914400" lvl="1" indent="-457200">
              <a:buFont typeface="+mj-lt"/>
              <a:buAutoNum type="arabicPeriod" startAt="15"/>
            </a:pPr>
            <a:r>
              <a:rPr lang="en-US"/>
              <a:t>Prior miscarriage*</a:t>
            </a:r>
          </a:p>
          <a:p>
            <a:pPr marL="914400" lvl="1" indent="-457200">
              <a:buFont typeface="+mj-lt"/>
              <a:buAutoNum type="arabicPeriod" startAt="15"/>
            </a:pPr>
            <a:r>
              <a:rPr lang="en-US"/>
              <a:t>Mom or sister with preeclampsia**</a:t>
            </a:r>
          </a:p>
          <a:p>
            <a:pPr marL="914400" lvl="1" indent="-457200">
              <a:buFont typeface="+mj-lt"/>
              <a:buAutoNum type="arabicPeriod" startAt="15"/>
            </a:pPr>
            <a:r>
              <a:rPr lang="en-US"/>
              <a:t>Cardiovascular disease of family member*</a:t>
            </a:r>
          </a:p>
          <a:p>
            <a:pPr marL="914400" lvl="1" indent="-457200">
              <a:buFont typeface="+mj-lt"/>
              <a:buAutoNum type="arabicPeriod" startAt="15"/>
            </a:pPr>
            <a:r>
              <a:rPr lang="en-US"/>
              <a:t>Trisomy 21*</a:t>
            </a:r>
          </a:p>
          <a:p>
            <a:pPr marL="914400" lvl="1" indent="-457200">
              <a:buFont typeface="+mj-lt"/>
              <a:buAutoNum type="arabicPeriod" startAt="15"/>
            </a:pPr>
            <a:r>
              <a:rPr lang="en-US"/>
              <a:t>Smoking**</a:t>
            </a:r>
          </a:p>
          <a:p>
            <a:pPr marL="914400" lvl="1" indent="-457200">
              <a:buFont typeface="+mj-lt"/>
              <a:buAutoNum type="arabicPeriod" startAt="15"/>
            </a:pPr>
            <a:r>
              <a:rPr lang="en-US"/>
              <a:t>First pregnancy (depending on BP)***</a:t>
            </a:r>
          </a:p>
          <a:p>
            <a:pPr marL="914400" lvl="1" indent="-457200">
              <a:buFont typeface="+mj-lt"/>
              <a:buAutoNum type="arabicPeriod" startAt="15"/>
            </a:pPr>
            <a:r>
              <a:rPr lang="en-US"/>
              <a:t>Multiple pregnancy*</a:t>
            </a:r>
          </a:p>
          <a:p>
            <a:pPr marL="914400" lvl="1" indent="-457200">
              <a:buFont typeface="+mj-lt"/>
              <a:buAutoNum type="arabicPeriod" startAt="15"/>
            </a:pPr>
            <a:r>
              <a:rPr lang="en-US"/>
              <a:t>Excessive weight gain*</a:t>
            </a:r>
          </a:p>
          <a:p>
            <a:pPr marL="914400" lvl="1" indent="-457200">
              <a:buFont typeface="+mj-lt"/>
              <a:buAutoNum type="arabicPeriod" startAt="15"/>
            </a:pPr>
            <a:r>
              <a:rPr lang="en-US"/>
              <a:t>Gestational diabetes*</a:t>
            </a:r>
          </a:p>
          <a:p>
            <a:pPr marL="914400" lvl="1" indent="-457200">
              <a:buFont typeface="+mj-lt"/>
              <a:buAutoNum type="arabicPeriod" startAt="15"/>
            </a:pPr>
            <a:r>
              <a:rPr lang="en-US"/>
              <a:t>Barrier contraception*</a:t>
            </a:r>
          </a:p>
          <a:p>
            <a:pPr marL="914400" lvl="1" indent="-457200">
              <a:buFont typeface="+mj-lt"/>
              <a:buAutoNum type="arabicPeriod" startAt="15"/>
            </a:pPr>
            <a:r>
              <a:rPr lang="en-US"/>
              <a:t>New or change in partner*</a:t>
            </a:r>
          </a:p>
          <a:p>
            <a:pPr marL="914400" lvl="1" indent="-457200">
              <a:buFont typeface="+mj-lt"/>
              <a:buAutoNum type="arabicPeriod" startAt="15"/>
            </a:pPr>
            <a:r>
              <a:rPr lang="en-US"/>
              <a:t>Artificial reproductive technology*</a:t>
            </a:r>
          </a:p>
        </p:txBody>
      </p:sp>
      <p:sp>
        <p:nvSpPr>
          <p:cNvPr id="10" name="TextBox 9">
            <a:extLst>
              <a:ext uri="{FF2B5EF4-FFF2-40B4-BE49-F238E27FC236}">
                <a16:creationId xmlns:a16="http://schemas.microsoft.com/office/drawing/2014/main" id="{CF931699-F0DB-98AE-6B7A-7F97A341B1B4}"/>
              </a:ext>
            </a:extLst>
          </p:cNvPr>
          <p:cNvSpPr txBox="1"/>
          <p:nvPr/>
        </p:nvSpPr>
        <p:spPr>
          <a:xfrm>
            <a:off x="8529699" y="6337539"/>
            <a:ext cx="5420261" cy="369332"/>
          </a:xfrm>
          <a:prstGeom prst="rect">
            <a:avLst/>
          </a:prstGeom>
          <a:noFill/>
        </p:spPr>
        <p:txBody>
          <a:bodyPr wrap="square" rtlCol="0">
            <a:spAutoFit/>
          </a:bodyPr>
          <a:lstStyle/>
          <a:p>
            <a:r>
              <a:rPr lang="en-US" err="1"/>
              <a:t>Elewad</a:t>
            </a:r>
            <a:r>
              <a:rPr lang="en-US"/>
              <a:t>, T. et al (2024) BJOG</a:t>
            </a:r>
          </a:p>
        </p:txBody>
      </p:sp>
    </p:spTree>
    <p:extLst>
      <p:ext uri="{BB962C8B-B14F-4D97-AF65-F5344CB8AC3E}">
        <p14:creationId xmlns:p14="http://schemas.microsoft.com/office/powerpoint/2010/main" val="377339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p:txBody>
          <a:bodyPr/>
          <a:lstStyle/>
          <a:p>
            <a:r>
              <a:rPr lang="en-IN" dirty="0"/>
              <a:t>Preeclampsia: Pathophysiology</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4" name="Rectangle 3">
            <a:extLst>
              <a:ext uri="{FF2B5EF4-FFF2-40B4-BE49-F238E27FC236}">
                <a16:creationId xmlns:a16="http://schemas.microsoft.com/office/drawing/2014/main" id="{3FF78794-D9A3-C3D1-A15E-A9C74CAD4955}"/>
              </a:ext>
            </a:extLst>
          </p:cNvPr>
          <p:cNvSpPr/>
          <p:nvPr/>
        </p:nvSpPr>
        <p:spPr>
          <a:xfrm>
            <a:off x="453732" y="1338777"/>
            <a:ext cx="2780754" cy="4965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quitecta"/>
                <a:ea typeface="+mn-ea"/>
                <a:cs typeface="+mn-cs"/>
              </a:rPr>
              <a:t>Multisystem Effects of Preeclampsia</a:t>
            </a:r>
          </a:p>
        </p:txBody>
      </p:sp>
      <p:grpSp>
        <p:nvGrpSpPr>
          <p:cNvPr id="41" name="Group 40">
            <a:extLst>
              <a:ext uri="{FF2B5EF4-FFF2-40B4-BE49-F238E27FC236}">
                <a16:creationId xmlns:a16="http://schemas.microsoft.com/office/drawing/2014/main" id="{9388F154-2CF6-893D-982B-558328C20FC7}"/>
              </a:ext>
            </a:extLst>
          </p:cNvPr>
          <p:cNvGrpSpPr/>
          <p:nvPr/>
        </p:nvGrpSpPr>
        <p:grpSpPr>
          <a:xfrm>
            <a:off x="3588619" y="1450508"/>
            <a:ext cx="8171035" cy="4620092"/>
            <a:chOff x="3588619" y="1450508"/>
            <a:chExt cx="8171035" cy="4620092"/>
          </a:xfrm>
        </p:grpSpPr>
        <p:grpSp>
          <p:nvGrpSpPr>
            <p:cNvPr id="7" name="Group 6">
              <a:extLst>
                <a:ext uri="{FF2B5EF4-FFF2-40B4-BE49-F238E27FC236}">
                  <a16:creationId xmlns:a16="http://schemas.microsoft.com/office/drawing/2014/main" id="{6F23A85F-23B4-6310-20A7-2D36ED8D9F8E}"/>
                </a:ext>
              </a:extLst>
            </p:cNvPr>
            <p:cNvGrpSpPr/>
            <p:nvPr/>
          </p:nvGrpSpPr>
          <p:grpSpPr>
            <a:xfrm>
              <a:off x="3588619" y="1450508"/>
              <a:ext cx="2488062" cy="2156292"/>
              <a:chOff x="2418412" y="3350092"/>
              <a:chExt cx="1483181" cy="1285407"/>
            </a:xfrm>
          </p:grpSpPr>
          <p:sp>
            <p:nvSpPr>
              <p:cNvPr id="5" name="Freeform: Shape 4">
                <a:extLst>
                  <a:ext uri="{FF2B5EF4-FFF2-40B4-BE49-F238E27FC236}">
                    <a16:creationId xmlns:a16="http://schemas.microsoft.com/office/drawing/2014/main" id="{C0E14F6B-D882-2F95-2286-9C61320C8EC0}"/>
                  </a:ext>
                </a:extLst>
              </p:cNvPr>
              <p:cNvSpPr/>
              <p:nvPr/>
            </p:nvSpPr>
            <p:spPr>
              <a:xfrm>
                <a:off x="2418834" y="3352741"/>
                <a:ext cx="1482759" cy="1282758"/>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1">
                  <a:lumMod val="95000"/>
                </a:schemeClr>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262800" rIns="0" bIns="45720" numCol="1" spcCol="1270" anchor="ctr"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quitecta"/>
                    <a:ea typeface="+mn-ea"/>
                    <a:cs typeface="+mn-cs"/>
                  </a:rPr>
                  <a:t>Cardiac</a:t>
                </a:r>
              </a:p>
            </p:txBody>
          </p:sp>
          <p:sp>
            <p:nvSpPr>
              <p:cNvPr id="6" name="Freeform: Shape 5">
                <a:extLst>
                  <a:ext uri="{FF2B5EF4-FFF2-40B4-BE49-F238E27FC236}">
                    <a16:creationId xmlns:a16="http://schemas.microsoft.com/office/drawing/2014/main" id="{2C9E618F-F72D-5F25-80FE-9D7AAF6302C7}"/>
                  </a:ext>
                </a:extLst>
              </p:cNvPr>
              <p:cNvSpPr/>
              <p:nvPr/>
            </p:nvSpPr>
            <p:spPr>
              <a:xfrm>
                <a:off x="2418412" y="3350092"/>
                <a:ext cx="1116275" cy="64485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 name="connsiteX0" fmla="*/ 0 w 1028073"/>
                  <a:gd name="connsiteY0" fmla="*/ 590702 h 1181404"/>
                  <a:gd name="connsiteX1" fmla="*/ 337527 w 1028073"/>
                  <a:gd name="connsiteY1" fmla="*/ 0 h 1181404"/>
                  <a:gd name="connsiteX2" fmla="*/ 1028073 w 1028073"/>
                  <a:gd name="connsiteY2" fmla="*/ 0 h 1181404"/>
                  <a:gd name="connsiteX3" fmla="*/ 1028073 w 1028073"/>
                  <a:gd name="connsiteY3" fmla="*/ 1181404 h 1181404"/>
                  <a:gd name="connsiteX4" fmla="*/ 337527 w 1028073"/>
                  <a:gd name="connsiteY4" fmla="*/ 1181404 h 1181404"/>
                  <a:gd name="connsiteX5" fmla="*/ 0 w 1028073"/>
                  <a:gd name="connsiteY5" fmla="*/ 590702 h 1181404"/>
                  <a:gd name="connsiteX0" fmla="*/ 0 w 1028073"/>
                  <a:gd name="connsiteY0" fmla="*/ 590702 h 1181404"/>
                  <a:gd name="connsiteX1" fmla="*/ 337527 w 1028073"/>
                  <a:gd name="connsiteY1" fmla="*/ 0 h 1181404"/>
                  <a:gd name="connsiteX2" fmla="*/ 1028073 w 1028073"/>
                  <a:gd name="connsiteY2" fmla="*/ 0 h 1181404"/>
                  <a:gd name="connsiteX3" fmla="*/ 337527 w 1028073"/>
                  <a:gd name="connsiteY3" fmla="*/ 1181404 h 1181404"/>
                  <a:gd name="connsiteX4" fmla="*/ 0 w 1028073"/>
                  <a:gd name="connsiteY4" fmla="*/ 590702 h 1181404"/>
                  <a:gd name="connsiteX0" fmla="*/ 0 w 1028073"/>
                  <a:gd name="connsiteY0" fmla="*/ 590702 h 590703"/>
                  <a:gd name="connsiteX1" fmla="*/ 337527 w 1028073"/>
                  <a:gd name="connsiteY1" fmla="*/ 0 h 590703"/>
                  <a:gd name="connsiteX2" fmla="*/ 1028073 w 1028073"/>
                  <a:gd name="connsiteY2" fmla="*/ 0 h 590703"/>
                  <a:gd name="connsiteX3" fmla="*/ 0 w 1028073"/>
                  <a:gd name="connsiteY3" fmla="*/ 590702 h 590703"/>
                  <a:gd name="connsiteX0" fmla="*/ 0 w 1028073"/>
                  <a:gd name="connsiteY0" fmla="*/ 590702 h 590702"/>
                  <a:gd name="connsiteX1" fmla="*/ 337527 w 1028073"/>
                  <a:gd name="connsiteY1" fmla="*/ 0 h 590702"/>
                  <a:gd name="connsiteX2" fmla="*/ 1028073 w 1028073"/>
                  <a:gd name="connsiteY2" fmla="*/ 0 h 590702"/>
                  <a:gd name="connsiteX3" fmla="*/ 0 w 1028073"/>
                  <a:gd name="connsiteY3" fmla="*/ 590702 h 590702"/>
                  <a:gd name="connsiteX0" fmla="*/ 0 w 1028073"/>
                  <a:gd name="connsiteY0" fmla="*/ 590702 h 593316"/>
                  <a:gd name="connsiteX1" fmla="*/ 337527 w 1028073"/>
                  <a:gd name="connsiteY1" fmla="*/ 0 h 593316"/>
                  <a:gd name="connsiteX2" fmla="*/ 1028073 w 1028073"/>
                  <a:gd name="connsiteY2" fmla="*/ 0 h 593316"/>
                  <a:gd name="connsiteX3" fmla="*/ 0 w 1028073"/>
                  <a:gd name="connsiteY3" fmla="*/ 590702 h 593316"/>
                  <a:gd name="connsiteX0" fmla="*/ 0 w 1028073"/>
                  <a:gd name="connsiteY0" fmla="*/ 590702 h 593902"/>
                  <a:gd name="connsiteX1" fmla="*/ 337527 w 1028073"/>
                  <a:gd name="connsiteY1" fmla="*/ 0 h 593902"/>
                  <a:gd name="connsiteX2" fmla="*/ 1028073 w 1028073"/>
                  <a:gd name="connsiteY2" fmla="*/ 0 h 593902"/>
                  <a:gd name="connsiteX3" fmla="*/ 0 w 1028073"/>
                  <a:gd name="connsiteY3" fmla="*/ 590702 h 593902"/>
                </a:gdLst>
                <a:ahLst/>
                <a:cxnLst>
                  <a:cxn ang="0">
                    <a:pos x="connsiteX0" y="connsiteY0"/>
                  </a:cxn>
                  <a:cxn ang="0">
                    <a:pos x="connsiteX1" y="connsiteY1"/>
                  </a:cxn>
                  <a:cxn ang="0">
                    <a:pos x="connsiteX2" y="connsiteY2"/>
                  </a:cxn>
                  <a:cxn ang="0">
                    <a:pos x="connsiteX3" y="connsiteY3"/>
                  </a:cxn>
                </a:cxnLst>
                <a:rect l="l" t="t" r="r" b="b"/>
                <a:pathLst>
                  <a:path w="1028073" h="593902">
                    <a:moveTo>
                      <a:pt x="0" y="590702"/>
                    </a:moveTo>
                    <a:lnTo>
                      <a:pt x="337527" y="0"/>
                    </a:lnTo>
                    <a:lnTo>
                      <a:pt x="1028073" y="0"/>
                    </a:lnTo>
                    <a:cubicBezTo>
                      <a:pt x="28266" y="213329"/>
                      <a:pt x="550778" y="634744"/>
                      <a:pt x="0" y="590702"/>
                    </a:cubicBezTo>
                    <a:close/>
                  </a:path>
                </a:pathLst>
              </a:custGeom>
              <a:solidFill>
                <a:schemeClr val="accent2"/>
              </a:solidFill>
              <a:ln w="12700">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60599" tIns="230074" rIns="260599" bIns="45720" numCol="1" spcCol="1270" anchor="b"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quitecta"/>
                  <a:ea typeface="+mn-ea"/>
                  <a:cs typeface="+mn-cs"/>
                </a:endParaRPr>
              </a:p>
            </p:txBody>
          </p:sp>
        </p:grpSp>
        <p:grpSp>
          <p:nvGrpSpPr>
            <p:cNvPr id="8" name="Group 7">
              <a:extLst>
                <a:ext uri="{FF2B5EF4-FFF2-40B4-BE49-F238E27FC236}">
                  <a16:creationId xmlns:a16="http://schemas.microsoft.com/office/drawing/2014/main" id="{AD375314-B424-A9DB-DDCC-A60CBF449256}"/>
                </a:ext>
              </a:extLst>
            </p:cNvPr>
            <p:cNvGrpSpPr/>
            <p:nvPr/>
          </p:nvGrpSpPr>
          <p:grpSpPr>
            <a:xfrm>
              <a:off x="6430106" y="1450508"/>
              <a:ext cx="2488062" cy="2156292"/>
              <a:chOff x="2418412" y="3350092"/>
              <a:chExt cx="1483181" cy="1285407"/>
            </a:xfrm>
          </p:grpSpPr>
          <p:sp>
            <p:nvSpPr>
              <p:cNvPr id="9" name="Freeform: Shape 8">
                <a:extLst>
                  <a:ext uri="{FF2B5EF4-FFF2-40B4-BE49-F238E27FC236}">
                    <a16:creationId xmlns:a16="http://schemas.microsoft.com/office/drawing/2014/main" id="{5D89A19F-57D5-3452-0F98-D0E6E99E71D4}"/>
                  </a:ext>
                </a:extLst>
              </p:cNvPr>
              <p:cNvSpPr/>
              <p:nvPr/>
            </p:nvSpPr>
            <p:spPr>
              <a:xfrm>
                <a:off x="2418834" y="3352741"/>
                <a:ext cx="1482759" cy="1282758"/>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1">
                  <a:lumMod val="95000"/>
                </a:schemeClr>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262800" rIns="0" bIns="45720" numCol="1" spcCol="1270" anchor="ctr"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quitecta"/>
                    <a:ea typeface="+mn-ea"/>
                    <a:cs typeface="+mn-cs"/>
                  </a:rPr>
                  <a:t>Neurologic</a:t>
                </a:r>
              </a:p>
            </p:txBody>
          </p:sp>
          <p:sp>
            <p:nvSpPr>
              <p:cNvPr id="10" name="Freeform: Shape 9">
                <a:extLst>
                  <a:ext uri="{FF2B5EF4-FFF2-40B4-BE49-F238E27FC236}">
                    <a16:creationId xmlns:a16="http://schemas.microsoft.com/office/drawing/2014/main" id="{C9768D77-7157-8248-B57C-C60662AFF4CB}"/>
                  </a:ext>
                </a:extLst>
              </p:cNvPr>
              <p:cNvSpPr/>
              <p:nvPr/>
            </p:nvSpPr>
            <p:spPr>
              <a:xfrm>
                <a:off x="2418412" y="3350092"/>
                <a:ext cx="1116275" cy="64485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 name="connsiteX0" fmla="*/ 0 w 1028073"/>
                  <a:gd name="connsiteY0" fmla="*/ 590702 h 1181404"/>
                  <a:gd name="connsiteX1" fmla="*/ 337527 w 1028073"/>
                  <a:gd name="connsiteY1" fmla="*/ 0 h 1181404"/>
                  <a:gd name="connsiteX2" fmla="*/ 1028073 w 1028073"/>
                  <a:gd name="connsiteY2" fmla="*/ 0 h 1181404"/>
                  <a:gd name="connsiteX3" fmla="*/ 1028073 w 1028073"/>
                  <a:gd name="connsiteY3" fmla="*/ 1181404 h 1181404"/>
                  <a:gd name="connsiteX4" fmla="*/ 337527 w 1028073"/>
                  <a:gd name="connsiteY4" fmla="*/ 1181404 h 1181404"/>
                  <a:gd name="connsiteX5" fmla="*/ 0 w 1028073"/>
                  <a:gd name="connsiteY5" fmla="*/ 590702 h 1181404"/>
                  <a:gd name="connsiteX0" fmla="*/ 0 w 1028073"/>
                  <a:gd name="connsiteY0" fmla="*/ 590702 h 1181404"/>
                  <a:gd name="connsiteX1" fmla="*/ 337527 w 1028073"/>
                  <a:gd name="connsiteY1" fmla="*/ 0 h 1181404"/>
                  <a:gd name="connsiteX2" fmla="*/ 1028073 w 1028073"/>
                  <a:gd name="connsiteY2" fmla="*/ 0 h 1181404"/>
                  <a:gd name="connsiteX3" fmla="*/ 337527 w 1028073"/>
                  <a:gd name="connsiteY3" fmla="*/ 1181404 h 1181404"/>
                  <a:gd name="connsiteX4" fmla="*/ 0 w 1028073"/>
                  <a:gd name="connsiteY4" fmla="*/ 590702 h 1181404"/>
                  <a:gd name="connsiteX0" fmla="*/ 0 w 1028073"/>
                  <a:gd name="connsiteY0" fmla="*/ 590702 h 590703"/>
                  <a:gd name="connsiteX1" fmla="*/ 337527 w 1028073"/>
                  <a:gd name="connsiteY1" fmla="*/ 0 h 590703"/>
                  <a:gd name="connsiteX2" fmla="*/ 1028073 w 1028073"/>
                  <a:gd name="connsiteY2" fmla="*/ 0 h 590703"/>
                  <a:gd name="connsiteX3" fmla="*/ 0 w 1028073"/>
                  <a:gd name="connsiteY3" fmla="*/ 590702 h 590703"/>
                  <a:gd name="connsiteX0" fmla="*/ 0 w 1028073"/>
                  <a:gd name="connsiteY0" fmla="*/ 590702 h 590702"/>
                  <a:gd name="connsiteX1" fmla="*/ 337527 w 1028073"/>
                  <a:gd name="connsiteY1" fmla="*/ 0 h 590702"/>
                  <a:gd name="connsiteX2" fmla="*/ 1028073 w 1028073"/>
                  <a:gd name="connsiteY2" fmla="*/ 0 h 590702"/>
                  <a:gd name="connsiteX3" fmla="*/ 0 w 1028073"/>
                  <a:gd name="connsiteY3" fmla="*/ 590702 h 590702"/>
                  <a:gd name="connsiteX0" fmla="*/ 0 w 1028073"/>
                  <a:gd name="connsiteY0" fmla="*/ 590702 h 593316"/>
                  <a:gd name="connsiteX1" fmla="*/ 337527 w 1028073"/>
                  <a:gd name="connsiteY1" fmla="*/ 0 h 593316"/>
                  <a:gd name="connsiteX2" fmla="*/ 1028073 w 1028073"/>
                  <a:gd name="connsiteY2" fmla="*/ 0 h 593316"/>
                  <a:gd name="connsiteX3" fmla="*/ 0 w 1028073"/>
                  <a:gd name="connsiteY3" fmla="*/ 590702 h 593316"/>
                  <a:gd name="connsiteX0" fmla="*/ 0 w 1028073"/>
                  <a:gd name="connsiteY0" fmla="*/ 590702 h 593902"/>
                  <a:gd name="connsiteX1" fmla="*/ 337527 w 1028073"/>
                  <a:gd name="connsiteY1" fmla="*/ 0 h 593902"/>
                  <a:gd name="connsiteX2" fmla="*/ 1028073 w 1028073"/>
                  <a:gd name="connsiteY2" fmla="*/ 0 h 593902"/>
                  <a:gd name="connsiteX3" fmla="*/ 0 w 1028073"/>
                  <a:gd name="connsiteY3" fmla="*/ 590702 h 593902"/>
                </a:gdLst>
                <a:ahLst/>
                <a:cxnLst>
                  <a:cxn ang="0">
                    <a:pos x="connsiteX0" y="connsiteY0"/>
                  </a:cxn>
                  <a:cxn ang="0">
                    <a:pos x="connsiteX1" y="connsiteY1"/>
                  </a:cxn>
                  <a:cxn ang="0">
                    <a:pos x="connsiteX2" y="connsiteY2"/>
                  </a:cxn>
                  <a:cxn ang="0">
                    <a:pos x="connsiteX3" y="connsiteY3"/>
                  </a:cxn>
                </a:cxnLst>
                <a:rect l="l" t="t" r="r" b="b"/>
                <a:pathLst>
                  <a:path w="1028073" h="593902">
                    <a:moveTo>
                      <a:pt x="0" y="590702"/>
                    </a:moveTo>
                    <a:lnTo>
                      <a:pt x="337527" y="0"/>
                    </a:lnTo>
                    <a:lnTo>
                      <a:pt x="1028073" y="0"/>
                    </a:lnTo>
                    <a:cubicBezTo>
                      <a:pt x="28266" y="213329"/>
                      <a:pt x="550778" y="634744"/>
                      <a:pt x="0" y="590702"/>
                    </a:cubicBezTo>
                    <a:close/>
                  </a:path>
                </a:pathLst>
              </a:custGeom>
              <a:solidFill>
                <a:schemeClr val="accent3"/>
              </a:solidFill>
              <a:ln w="12700">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60599" tIns="230074" rIns="260599" bIns="45720" numCol="1" spcCol="1270" anchor="b"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quitecta"/>
                  <a:ea typeface="+mn-ea"/>
                  <a:cs typeface="+mn-cs"/>
                </a:endParaRPr>
              </a:p>
            </p:txBody>
          </p:sp>
        </p:grpSp>
        <p:grpSp>
          <p:nvGrpSpPr>
            <p:cNvPr id="20" name="Group 19">
              <a:extLst>
                <a:ext uri="{FF2B5EF4-FFF2-40B4-BE49-F238E27FC236}">
                  <a16:creationId xmlns:a16="http://schemas.microsoft.com/office/drawing/2014/main" id="{779F1220-B788-CD5B-92ED-86D65F4CFD54}"/>
                </a:ext>
              </a:extLst>
            </p:cNvPr>
            <p:cNvGrpSpPr/>
            <p:nvPr/>
          </p:nvGrpSpPr>
          <p:grpSpPr>
            <a:xfrm>
              <a:off x="9271592" y="1450508"/>
              <a:ext cx="2488062" cy="2156292"/>
              <a:chOff x="2418412" y="3350092"/>
              <a:chExt cx="1483181" cy="1285407"/>
            </a:xfrm>
          </p:grpSpPr>
          <p:sp>
            <p:nvSpPr>
              <p:cNvPr id="21" name="Freeform: Shape 20">
                <a:extLst>
                  <a:ext uri="{FF2B5EF4-FFF2-40B4-BE49-F238E27FC236}">
                    <a16:creationId xmlns:a16="http://schemas.microsoft.com/office/drawing/2014/main" id="{3966B85D-B340-5AA1-2D65-7B5383F8A13C}"/>
                  </a:ext>
                </a:extLst>
              </p:cNvPr>
              <p:cNvSpPr/>
              <p:nvPr/>
            </p:nvSpPr>
            <p:spPr>
              <a:xfrm>
                <a:off x="2418834" y="3352741"/>
                <a:ext cx="1482759" cy="1282758"/>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1">
                  <a:lumMod val="95000"/>
                </a:schemeClr>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262800" rIns="0" bIns="45720" numCol="1" spcCol="1270" anchor="ctr"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quitecta"/>
                    <a:ea typeface="+mn-ea"/>
                    <a:cs typeface="+mn-cs"/>
                  </a:rPr>
                  <a:t>Renal</a:t>
                </a:r>
              </a:p>
            </p:txBody>
          </p:sp>
          <p:sp>
            <p:nvSpPr>
              <p:cNvPr id="22" name="Freeform: Shape 21">
                <a:extLst>
                  <a:ext uri="{FF2B5EF4-FFF2-40B4-BE49-F238E27FC236}">
                    <a16:creationId xmlns:a16="http://schemas.microsoft.com/office/drawing/2014/main" id="{161FD130-C6A6-AA93-6007-4AFB5E4B0CA0}"/>
                  </a:ext>
                </a:extLst>
              </p:cNvPr>
              <p:cNvSpPr/>
              <p:nvPr/>
            </p:nvSpPr>
            <p:spPr>
              <a:xfrm>
                <a:off x="2418412" y="3350092"/>
                <a:ext cx="1116275" cy="64485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 name="connsiteX0" fmla="*/ 0 w 1028073"/>
                  <a:gd name="connsiteY0" fmla="*/ 590702 h 1181404"/>
                  <a:gd name="connsiteX1" fmla="*/ 337527 w 1028073"/>
                  <a:gd name="connsiteY1" fmla="*/ 0 h 1181404"/>
                  <a:gd name="connsiteX2" fmla="*/ 1028073 w 1028073"/>
                  <a:gd name="connsiteY2" fmla="*/ 0 h 1181404"/>
                  <a:gd name="connsiteX3" fmla="*/ 1028073 w 1028073"/>
                  <a:gd name="connsiteY3" fmla="*/ 1181404 h 1181404"/>
                  <a:gd name="connsiteX4" fmla="*/ 337527 w 1028073"/>
                  <a:gd name="connsiteY4" fmla="*/ 1181404 h 1181404"/>
                  <a:gd name="connsiteX5" fmla="*/ 0 w 1028073"/>
                  <a:gd name="connsiteY5" fmla="*/ 590702 h 1181404"/>
                  <a:gd name="connsiteX0" fmla="*/ 0 w 1028073"/>
                  <a:gd name="connsiteY0" fmla="*/ 590702 h 1181404"/>
                  <a:gd name="connsiteX1" fmla="*/ 337527 w 1028073"/>
                  <a:gd name="connsiteY1" fmla="*/ 0 h 1181404"/>
                  <a:gd name="connsiteX2" fmla="*/ 1028073 w 1028073"/>
                  <a:gd name="connsiteY2" fmla="*/ 0 h 1181404"/>
                  <a:gd name="connsiteX3" fmla="*/ 337527 w 1028073"/>
                  <a:gd name="connsiteY3" fmla="*/ 1181404 h 1181404"/>
                  <a:gd name="connsiteX4" fmla="*/ 0 w 1028073"/>
                  <a:gd name="connsiteY4" fmla="*/ 590702 h 1181404"/>
                  <a:gd name="connsiteX0" fmla="*/ 0 w 1028073"/>
                  <a:gd name="connsiteY0" fmla="*/ 590702 h 590703"/>
                  <a:gd name="connsiteX1" fmla="*/ 337527 w 1028073"/>
                  <a:gd name="connsiteY1" fmla="*/ 0 h 590703"/>
                  <a:gd name="connsiteX2" fmla="*/ 1028073 w 1028073"/>
                  <a:gd name="connsiteY2" fmla="*/ 0 h 590703"/>
                  <a:gd name="connsiteX3" fmla="*/ 0 w 1028073"/>
                  <a:gd name="connsiteY3" fmla="*/ 590702 h 590703"/>
                  <a:gd name="connsiteX0" fmla="*/ 0 w 1028073"/>
                  <a:gd name="connsiteY0" fmla="*/ 590702 h 590702"/>
                  <a:gd name="connsiteX1" fmla="*/ 337527 w 1028073"/>
                  <a:gd name="connsiteY1" fmla="*/ 0 h 590702"/>
                  <a:gd name="connsiteX2" fmla="*/ 1028073 w 1028073"/>
                  <a:gd name="connsiteY2" fmla="*/ 0 h 590702"/>
                  <a:gd name="connsiteX3" fmla="*/ 0 w 1028073"/>
                  <a:gd name="connsiteY3" fmla="*/ 590702 h 590702"/>
                  <a:gd name="connsiteX0" fmla="*/ 0 w 1028073"/>
                  <a:gd name="connsiteY0" fmla="*/ 590702 h 593316"/>
                  <a:gd name="connsiteX1" fmla="*/ 337527 w 1028073"/>
                  <a:gd name="connsiteY1" fmla="*/ 0 h 593316"/>
                  <a:gd name="connsiteX2" fmla="*/ 1028073 w 1028073"/>
                  <a:gd name="connsiteY2" fmla="*/ 0 h 593316"/>
                  <a:gd name="connsiteX3" fmla="*/ 0 w 1028073"/>
                  <a:gd name="connsiteY3" fmla="*/ 590702 h 593316"/>
                  <a:gd name="connsiteX0" fmla="*/ 0 w 1028073"/>
                  <a:gd name="connsiteY0" fmla="*/ 590702 h 593902"/>
                  <a:gd name="connsiteX1" fmla="*/ 337527 w 1028073"/>
                  <a:gd name="connsiteY1" fmla="*/ 0 h 593902"/>
                  <a:gd name="connsiteX2" fmla="*/ 1028073 w 1028073"/>
                  <a:gd name="connsiteY2" fmla="*/ 0 h 593902"/>
                  <a:gd name="connsiteX3" fmla="*/ 0 w 1028073"/>
                  <a:gd name="connsiteY3" fmla="*/ 590702 h 593902"/>
                </a:gdLst>
                <a:ahLst/>
                <a:cxnLst>
                  <a:cxn ang="0">
                    <a:pos x="connsiteX0" y="connsiteY0"/>
                  </a:cxn>
                  <a:cxn ang="0">
                    <a:pos x="connsiteX1" y="connsiteY1"/>
                  </a:cxn>
                  <a:cxn ang="0">
                    <a:pos x="connsiteX2" y="connsiteY2"/>
                  </a:cxn>
                  <a:cxn ang="0">
                    <a:pos x="connsiteX3" y="connsiteY3"/>
                  </a:cxn>
                </a:cxnLst>
                <a:rect l="l" t="t" r="r" b="b"/>
                <a:pathLst>
                  <a:path w="1028073" h="593902">
                    <a:moveTo>
                      <a:pt x="0" y="590702"/>
                    </a:moveTo>
                    <a:lnTo>
                      <a:pt x="337527" y="0"/>
                    </a:lnTo>
                    <a:lnTo>
                      <a:pt x="1028073" y="0"/>
                    </a:lnTo>
                    <a:cubicBezTo>
                      <a:pt x="28266" y="213329"/>
                      <a:pt x="550778" y="634744"/>
                      <a:pt x="0" y="590702"/>
                    </a:cubicBezTo>
                    <a:close/>
                  </a:path>
                </a:pathLst>
              </a:custGeom>
              <a:solidFill>
                <a:schemeClr val="accent5"/>
              </a:solidFill>
              <a:ln w="12700">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60599" tIns="230074" rIns="260599" bIns="45720" numCol="1" spcCol="1270" anchor="b"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quitecta"/>
                  <a:ea typeface="+mn-ea"/>
                  <a:cs typeface="+mn-cs"/>
                </a:endParaRPr>
              </a:p>
            </p:txBody>
          </p:sp>
        </p:grpSp>
        <p:grpSp>
          <p:nvGrpSpPr>
            <p:cNvPr id="32" name="Group 31">
              <a:extLst>
                <a:ext uri="{FF2B5EF4-FFF2-40B4-BE49-F238E27FC236}">
                  <a16:creationId xmlns:a16="http://schemas.microsoft.com/office/drawing/2014/main" id="{75072178-A505-DEC9-DF81-FA3694F1BDA8}"/>
                </a:ext>
              </a:extLst>
            </p:cNvPr>
            <p:cNvGrpSpPr/>
            <p:nvPr/>
          </p:nvGrpSpPr>
          <p:grpSpPr>
            <a:xfrm>
              <a:off x="3588619" y="3914308"/>
              <a:ext cx="2488062" cy="2156292"/>
              <a:chOff x="2418412" y="3350092"/>
              <a:chExt cx="1483181" cy="1285407"/>
            </a:xfrm>
          </p:grpSpPr>
          <p:sp>
            <p:nvSpPr>
              <p:cNvPr id="33" name="Freeform: Shape 32">
                <a:extLst>
                  <a:ext uri="{FF2B5EF4-FFF2-40B4-BE49-F238E27FC236}">
                    <a16:creationId xmlns:a16="http://schemas.microsoft.com/office/drawing/2014/main" id="{DB7A5E58-E692-9B47-E012-150A08FF144C}"/>
                  </a:ext>
                </a:extLst>
              </p:cNvPr>
              <p:cNvSpPr/>
              <p:nvPr/>
            </p:nvSpPr>
            <p:spPr>
              <a:xfrm>
                <a:off x="2418834" y="3352741"/>
                <a:ext cx="1482759" cy="1282758"/>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1">
                  <a:lumMod val="95000"/>
                </a:schemeClr>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262800" rIns="0" bIns="45720" numCol="1" spcCol="1270" anchor="ctr"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quitecta"/>
                    <a:ea typeface="+mn-ea"/>
                    <a:cs typeface="+mn-cs"/>
                  </a:rPr>
                  <a:t>Pulmonary</a:t>
                </a:r>
              </a:p>
            </p:txBody>
          </p:sp>
          <p:sp>
            <p:nvSpPr>
              <p:cNvPr id="34" name="Freeform: Shape 33">
                <a:extLst>
                  <a:ext uri="{FF2B5EF4-FFF2-40B4-BE49-F238E27FC236}">
                    <a16:creationId xmlns:a16="http://schemas.microsoft.com/office/drawing/2014/main" id="{3F309D8C-687A-7B96-9C3B-CAFC1F0B59B4}"/>
                  </a:ext>
                </a:extLst>
              </p:cNvPr>
              <p:cNvSpPr/>
              <p:nvPr/>
            </p:nvSpPr>
            <p:spPr>
              <a:xfrm>
                <a:off x="2418412" y="3350092"/>
                <a:ext cx="1116275" cy="64485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 name="connsiteX0" fmla="*/ 0 w 1028073"/>
                  <a:gd name="connsiteY0" fmla="*/ 590702 h 1181404"/>
                  <a:gd name="connsiteX1" fmla="*/ 337527 w 1028073"/>
                  <a:gd name="connsiteY1" fmla="*/ 0 h 1181404"/>
                  <a:gd name="connsiteX2" fmla="*/ 1028073 w 1028073"/>
                  <a:gd name="connsiteY2" fmla="*/ 0 h 1181404"/>
                  <a:gd name="connsiteX3" fmla="*/ 1028073 w 1028073"/>
                  <a:gd name="connsiteY3" fmla="*/ 1181404 h 1181404"/>
                  <a:gd name="connsiteX4" fmla="*/ 337527 w 1028073"/>
                  <a:gd name="connsiteY4" fmla="*/ 1181404 h 1181404"/>
                  <a:gd name="connsiteX5" fmla="*/ 0 w 1028073"/>
                  <a:gd name="connsiteY5" fmla="*/ 590702 h 1181404"/>
                  <a:gd name="connsiteX0" fmla="*/ 0 w 1028073"/>
                  <a:gd name="connsiteY0" fmla="*/ 590702 h 1181404"/>
                  <a:gd name="connsiteX1" fmla="*/ 337527 w 1028073"/>
                  <a:gd name="connsiteY1" fmla="*/ 0 h 1181404"/>
                  <a:gd name="connsiteX2" fmla="*/ 1028073 w 1028073"/>
                  <a:gd name="connsiteY2" fmla="*/ 0 h 1181404"/>
                  <a:gd name="connsiteX3" fmla="*/ 337527 w 1028073"/>
                  <a:gd name="connsiteY3" fmla="*/ 1181404 h 1181404"/>
                  <a:gd name="connsiteX4" fmla="*/ 0 w 1028073"/>
                  <a:gd name="connsiteY4" fmla="*/ 590702 h 1181404"/>
                  <a:gd name="connsiteX0" fmla="*/ 0 w 1028073"/>
                  <a:gd name="connsiteY0" fmla="*/ 590702 h 590703"/>
                  <a:gd name="connsiteX1" fmla="*/ 337527 w 1028073"/>
                  <a:gd name="connsiteY1" fmla="*/ 0 h 590703"/>
                  <a:gd name="connsiteX2" fmla="*/ 1028073 w 1028073"/>
                  <a:gd name="connsiteY2" fmla="*/ 0 h 590703"/>
                  <a:gd name="connsiteX3" fmla="*/ 0 w 1028073"/>
                  <a:gd name="connsiteY3" fmla="*/ 590702 h 590703"/>
                  <a:gd name="connsiteX0" fmla="*/ 0 w 1028073"/>
                  <a:gd name="connsiteY0" fmla="*/ 590702 h 590702"/>
                  <a:gd name="connsiteX1" fmla="*/ 337527 w 1028073"/>
                  <a:gd name="connsiteY1" fmla="*/ 0 h 590702"/>
                  <a:gd name="connsiteX2" fmla="*/ 1028073 w 1028073"/>
                  <a:gd name="connsiteY2" fmla="*/ 0 h 590702"/>
                  <a:gd name="connsiteX3" fmla="*/ 0 w 1028073"/>
                  <a:gd name="connsiteY3" fmla="*/ 590702 h 590702"/>
                  <a:gd name="connsiteX0" fmla="*/ 0 w 1028073"/>
                  <a:gd name="connsiteY0" fmla="*/ 590702 h 593316"/>
                  <a:gd name="connsiteX1" fmla="*/ 337527 w 1028073"/>
                  <a:gd name="connsiteY1" fmla="*/ 0 h 593316"/>
                  <a:gd name="connsiteX2" fmla="*/ 1028073 w 1028073"/>
                  <a:gd name="connsiteY2" fmla="*/ 0 h 593316"/>
                  <a:gd name="connsiteX3" fmla="*/ 0 w 1028073"/>
                  <a:gd name="connsiteY3" fmla="*/ 590702 h 593316"/>
                  <a:gd name="connsiteX0" fmla="*/ 0 w 1028073"/>
                  <a:gd name="connsiteY0" fmla="*/ 590702 h 593902"/>
                  <a:gd name="connsiteX1" fmla="*/ 337527 w 1028073"/>
                  <a:gd name="connsiteY1" fmla="*/ 0 h 593902"/>
                  <a:gd name="connsiteX2" fmla="*/ 1028073 w 1028073"/>
                  <a:gd name="connsiteY2" fmla="*/ 0 h 593902"/>
                  <a:gd name="connsiteX3" fmla="*/ 0 w 1028073"/>
                  <a:gd name="connsiteY3" fmla="*/ 590702 h 593902"/>
                </a:gdLst>
                <a:ahLst/>
                <a:cxnLst>
                  <a:cxn ang="0">
                    <a:pos x="connsiteX0" y="connsiteY0"/>
                  </a:cxn>
                  <a:cxn ang="0">
                    <a:pos x="connsiteX1" y="connsiteY1"/>
                  </a:cxn>
                  <a:cxn ang="0">
                    <a:pos x="connsiteX2" y="connsiteY2"/>
                  </a:cxn>
                  <a:cxn ang="0">
                    <a:pos x="connsiteX3" y="connsiteY3"/>
                  </a:cxn>
                </a:cxnLst>
                <a:rect l="l" t="t" r="r" b="b"/>
                <a:pathLst>
                  <a:path w="1028073" h="593902">
                    <a:moveTo>
                      <a:pt x="0" y="590702"/>
                    </a:moveTo>
                    <a:lnTo>
                      <a:pt x="337527" y="0"/>
                    </a:lnTo>
                    <a:lnTo>
                      <a:pt x="1028073" y="0"/>
                    </a:lnTo>
                    <a:cubicBezTo>
                      <a:pt x="28266" y="213329"/>
                      <a:pt x="550778" y="634744"/>
                      <a:pt x="0" y="590702"/>
                    </a:cubicBezTo>
                    <a:close/>
                  </a:path>
                </a:pathLst>
              </a:custGeom>
              <a:solidFill>
                <a:schemeClr val="accent2"/>
              </a:solidFill>
              <a:ln w="12700">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60599" tIns="230074" rIns="260599" bIns="45720" numCol="1" spcCol="1270" anchor="b"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quitecta"/>
                  <a:ea typeface="+mn-ea"/>
                  <a:cs typeface="+mn-cs"/>
                </a:endParaRPr>
              </a:p>
            </p:txBody>
          </p:sp>
        </p:grpSp>
        <p:grpSp>
          <p:nvGrpSpPr>
            <p:cNvPr id="35" name="Group 34">
              <a:extLst>
                <a:ext uri="{FF2B5EF4-FFF2-40B4-BE49-F238E27FC236}">
                  <a16:creationId xmlns:a16="http://schemas.microsoft.com/office/drawing/2014/main" id="{BC2C7322-2D67-54B6-83B8-0AB93CBEC0E1}"/>
                </a:ext>
              </a:extLst>
            </p:cNvPr>
            <p:cNvGrpSpPr/>
            <p:nvPr/>
          </p:nvGrpSpPr>
          <p:grpSpPr>
            <a:xfrm>
              <a:off x="6430106" y="3914308"/>
              <a:ext cx="2488062" cy="2156292"/>
              <a:chOff x="2418412" y="3350092"/>
              <a:chExt cx="1483181" cy="1285407"/>
            </a:xfrm>
          </p:grpSpPr>
          <p:sp>
            <p:nvSpPr>
              <p:cNvPr id="36" name="Freeform: Shape 35">
                <a:extLst>
                  <a:ext uri="{FF2B5EF4-FFF2-40B4-BE49-F238E27FC236}">
                    <a16:creationId xmlns:a16="http://schemas.microsoft.com/office/drawing/2014/main" id="{A3CED92C-2E71-F192-53C6-6CD957DF9419}"/>
                  </a:ext>
                </a:extLst>
              </p:cNvPr>
              <p:cNvSpPr/>
              <p:nvPr/>
            </p:nvSpPr>
            <p:spPr>
              <a:xfrm>
                <a:off x="2418834" y="3352741"/>
                <a:ext cx="1482759" cy="1282758"/>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1">
                  <a:lumMod val="95000"/>
                </a:schemeClr>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262800" rIns="0" bIns="45720" numCol="1" spcCol="1270" anchor="ctr"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quitecta"/>
                    <a:ea typeface="+mn-ea"/>
                    <a:cs typeface="+mn-cs"/>
                  </a:rPr>
                  <a:t>Liver</a:t>
                </a:r>
              </a:p>
            </p:txBody>
          </p:sp>
          <p:sp>
            <p:nvSpPr>
              <p:cNvPr id="37" name="Freeform: Shape 36">
                <a:extLst>
                  <a:ext uri="{FF2B5EF4-FFF2-40B4-BE49-F238E27FC236}">
                    <a16:creationId xmlns:a16="http://schemas.microsoft.com/office/drawing/2014/main" id="{5CE64EE7-7464-6063-9E74-D0CABBCC51F6}"/>
                  </a:ext>
                </a:extLst>
              </p:cNvPr>
              <p:cNvSpPr/>
              <p:nvPr/>
            </p:nvSpPr>
            <p:spPr>
              <a:xfrm>
                <a:off x="2418412" y="3350092"/>
                <a:ext cx="1116275" cy="64485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 name="connsiteX0" fmla="*/ 0 w 1028073"/>
                  <a:gd name="connsiteY0" fmla="*/ 590702 h 1181404"/>
                  <a:gd name="connsiteX1" fmla="*/ 337527 w 1028073"/>
                  <a:gd name="connsiteY1" fmla="*/ 0 h 1181404"/>
                  <a:gd name="connsiteX2" fmla="*/ 1028073 w 1028073"/>
                  <a:gd name="connsiteY2" fmla="*/ 0 h 1181404"/>
                  <a:gd name="connsiteX3" fmla="*/ 1028073 w 1028073"/>
                  <a:gd name="connsiteY3" fmla="*/ 1181404 h 1181404"/>
                  <a:gd name="connsiteX4" fmla="*/ 337527 w 1028073"/>
                  <a:gd name="connsiteY4" fmla="*/ 1181404 h 1181404"/>
                  <a:gd name="connsiteX5" fmla="*/ 0 w 1028073"/>
                  <a:gd name="connsiteY5" fmla="*/ 590702 h 1181404"/>
                  <a:gd name="connsiteX0" fmla="*/ 0 w 1028073"/>
                  <a:gd name="connsiteY0" fmla="*/ 590702 h 1181404"/>
                  <a:gd name="connsiteX1" fmla="*/ 337527 w 1028073"/>
                  <a:gd name="connsiteY1" fmla="*/ 0 h 1181404"/>
                  <a:gd name="connsiteX2" fmla="*/ 1028073 w 1028073"/>
                  <a:gd name="connsiteY2" fmla="*/ 0 h 1181404"/>
                  <a:gd name="connsiteX3" fmla="*/ 337527 w 1028073"/>
                  <a:gd name="connsiteY3" fmla="*/ 1181404 h 1181404"/>
                  <a:gd name="connsiteX4" fmla="*/ 0 w 1028073"/>
                  <a:gd name="connsiteY4" fmla="*/ 590702 h 1181404"/>
                  <a:gd name="connsiteX0" fmla="*/ 0 w 1028073"/>
                  <a:gd name="connsiteY0" fmla="*/ 590702 h 590703"/>
                  <a:gd name="connsiteX1" fmla="*/ 337527 w 1028073"/>
                  <a:gd name="connsiteY1" fmla="*/ 0 h 590703"/>
                  <a:gd name="connsiteX2" fmla="*/ 1028073 w 1028073"/>
                  <a:gd name="connsiteY2" fmla="*/ 0 h 590703"/>
                  <a:gd name="connsiteX3" fmla="*/ 0 w 1028073"/>
                  <a:gd name="connsiteY3" fmla="*/ 590702 h 590703"/>
                  <a:gd name="connsiteX0" fmla="*/ 0 w 1028073"/>
                  <a:gd name="connsiteY0" fmla="*/ 590702 h 590702"/>
                  <a:gd name="connsiteX1" fmla="*/ 337527 w 1028073"/>
                  <a:gd name="connsiteY1" fmla="*/ 0 h 590702"/>
                  <a:gd name="connsiteX2" fmla="*/ 1028073 w 1028073"/>
                  <a:gd name="connsiteY2" fmla="*/ 0 h 590702"/>
                  <a:gd name="connsiteX3" fmla="*/ 0 w 1028073"/>
                  <a:gd name="connsiteY3" fmla="*/ 590702 h 590702"/>
                  <a:gd name="connsiteX0" fmla="*/ 0 w 1028073"/>
                  <a:gd name="connsiteY0" fmla="*/ 590702 h 593316"/>
                  <a:gd name="connsiteX1" fmla="*/ 337527 w 1028073"/>
                  <a:gd name="connsiteY1" fmla="*/ 0 h 593316"/>
                  <a:gd name="connsiteX2" fmla="*/ 1028073 w 1028073"/>
                  <a:gd name="connsiteY2" fmla="*/ 0 h 593316"/>
                  <a:gd name="connsiteX3" fmla="*/ 0 w 1028073"/>
                  <a:gd name="connsiteY3" fmla="*/ 590702 h 593316"/>
                  <a:gd name="connsiteX0" fmla="*/ 0 w 1028073"/>
                  <a:gd name="connsiteY0" fmla="*/ 590702 h 593902"/>
                  <a:gd name="connsiteX1" fmla="*/ 337527 w 1028073"/>
                  <a:gd name="connsiteY1" fmla="*/ 0 h 593902"/>
                  <a:gd name="connsiteX2" fmla="*/ 1028073 w 1028073"/>
                  <a:gd name="connsiteY2" fmla="*/ 0 h 593902"/>
                  <a:gd name="connsiteX3" fmla="*/ 0 w 1028073"/>
                  <a:gd name="connsiteY3" fmla="*/ 590702 h 593902"/>
                </a:gdLst>
                <a:ahLst/>
                <a:cxnLst>
                  <a:cxn ang="0">
                    <a:pos x="connsiteX0" y="connsiteY0"/>
                  </a:cxn>
                  <a:cxn ang="0">
                    <a:pos x="connsiteX1" y="connsiteY1"/>
                  </a:cxn>
                  <a:cxn ang="0">
                    <a:pos x="connsiteX2" y="connsiteY2"/>
                  </a:cxn>
                  <a:cxn ang="0">
                    <a:pos x="connsiteX3" y="connsiteY3"/>
                  </a:cxn>
                </a:cxnLst>
                <a:rect l="l" t="t" r="r" b="b"/>
                <a:pathLst>
                  <a:path w="1028073" h="593902">
                    <a:moveTo>
                      <a:pt x="0" y="590702"/>
                    </a:moveTo>
                    <a:lnTo>
                      <a:pt x="337527" y="0"/>
                    </a:lnTo>
                    <a:lnTo>
                      <a:pt x="1028073" y="0"/>
                    </a:lnTo>
                    <a:cubicBezTo>
                      <a:pt x="28266" y="213329"/>
                      <a:pt x="550778" y="634744"/>
                      <a:pt x="0" y="590702"/>
                    </a:cubicBezTo>
                    <a:close/>
                  </a:path>
                </a:pathLst>
              </a:custGeom>
              <a:solidFill>
                <a:schemeClr val="accent3"/>
              </a:solidFill>
              <a:ln w="12700">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60599" tIns="230074" rIns="260599" bIns="45720" numCol="1" spcCol="1270" anchor="b"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quitecta"/>
                  <a:ea typeface="+mn-ea"/>
                  <a:cs typeface="+mn-cs"/>
                </a:endParaRPr>
              </a:p>
            </p:txBody>
          </p:sp>
        </p:grpSp>
        <p:grpSp>
          <p:nvGrpSpPr>
            <p:cNvPr id="38" name="Group 37">
              <a:extLst>
                <a:ext uri="{FF2B5EF4-FFF2-40B4-BE49-F238E27FC236}">
                  <a16:creationId xmlns:a16="http://schemas.microsoft.com/office/drawing/2014/main" id="{8675DE65-7145-9152-7F4C-00F434EE6E72}"/>
                </a:ext>
              </a:extLst>
            </p:cNvPr>
            <p:cNvGrpSpPr/>
            <p:nvPr/>
          </p:nvGrpSpPr>
          <p:grpSpPr>
            <a:xfrm>
              <a:off x="9271592" y="3914308"/>
              <a:ext cx="2488062" cy="2156292"/>
              <a:chOff x="2418412" y="3350092"/>
              <a:chExt cx="1483181" cy="1285407"/>
            </a:xfrm>
          </p:grpSpPr>
          <p:sp>
            <p:nvSpPr>
              <p:cNvPr id="39" name="Freeform: Shape 38">
                <a:extLst>
                  <a:ext uri="{FF2B5EF4-FFF2-40B4-BE49-F238E27FC236}">
                    <a16:creationId xmlns:a16="http://schemas.microsoft.com/office/drawing/2014/main" id="{92C32F05-F140-23B2-F486-51B64AFBBCE8}"/>
                  </a:ext>
                </a:extLst>
              </p:cNvPr>
              <p:cNvSpPr/>
              <p:nvPr/>
            </p:nvSpPr>
            <p:spPr>
              <a:xfrm>
                <a:off x="2418834" y="3352741"/>
                <a:ext cx="1482759" cy="1282758"/>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bg1">
                  <a:lumMod val="95000"/>
                </a:schemeClr>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262800" rIns="0" bIns="45720" numCol="1" spcCol="1270" anchor="ctr"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quitecta"/>
                    <a:ea typeface="+mn-ea"/>
                    <a:cs typeface="+mn-cs"/>
                  </a:rPr>
                  <a:t>Fetal</a:t>
                </a:r>
              </a:p>
            </p:txBody>
          </p:sp>
          <p:sp>
            <p:nvSpPr>
              <p:cNvPr id="40" name="Freeform: Shape 39">
                <a:extLst>
                  <a:ext uri="{FF2B5EF4-FFF2-40B4-BE49-F238E27FC236}">
                    <a16:creationId xmlns:a16="http://schemas.microsoft.com/office/drawing/2014/main" id="{79FE9A91-3A8A-511B-82D8-934A387138E8}"/>
                  </a:ext>
                </a:extLst>
              </p:cNvPr>
              <p:cNvSpPr/>
              <p:nvPr/>
            </p:nvSpPr>
            <p:spPr>
              <a:xfrm>
                <a:off x="2418412" y="3350092"/>
                <a:ext cx="1116275" cy="64485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 name="connsiteX0" fmla="*/ 0 w 1028073"/>
                  <a:gd name="connsiteY0" fmla="*/ 590702 h 1181404"/>
                  <a:gd name="connsiteX1" fmla="*/ 337527 w 1028073"/>
                  <a:gd name="connsiteY1" fmla="*/ 0 h 1181404"/>
                  <a:gd name="connsiteX2" fmla="*/ 1028073 w 1028073"/>
                  <a:gd name="connsiteY2" fmla="*/ 0 h 1181404"/>
                  <a:gd name="connsiteX3" fmla="*/ 1028073 w 1028073"/>
                  <a:gd name="connsiteY3" fmla="*/ 1181404 h 1181404"/>
                  <a:gd name="connsiteX4" fmla="*/ 337527 w 1028073"/>
                  <a:gd name="connsiteY4" fmla="*/ 1181404 h 1181404"/>
                  <a:gd name="connsiteX5" fmla="*/ 0 w 1028073"/>
                  <a:gd name="connsiteY5" fmla="*/ 590702 h 1181404"/>
                  <a:gd name="connsiteX0" fmla="*/ 0 w 1028073"/>
                  <a:gd name="connsiteY0" fmla="*/ 590702 h 1181404"/>
                  <a:gd name="connsiteX1" fmla="*/ 337527 w 1028073"/>
                  <a:gd name="connsiteY1" fmla="*/ 0 h 1181404"/>
                  <a:gd name="connsiteX2" fmla="*/ 1028073 w 1028073"/>
                  <a:gd name="connsiteY2" fmla="*/ 0 h 1181404"/>
                  <a:gd name="connsiteX3" fmla="*/ 337527 w 1028073"/>
                  <a:gd name="connsiteY3" fmla="*/ 1181404 h 1181404"/>
                  <a:gd name="connsiteX4" fmla="*/ 0 w 1028073"/>
                  <a:gd name="connsiteY4" fmla="*/ 590702 h 1181404"/>
                  <a:gd name="connsiteX0" fmla="*/ 0 w 1028073"/>
                  <a:gd name="connsiteY0" fmla="*/ 590702 h 590703"/>
                  <a:gd name="connsiteX1" fmla="*/ 337527 w 1028073"/>
                  <a:gd name="connsiteY1" fmla="*/ 0 h 590703"/>
                  <a:gd name="connsiteX2" fmla="*/ 1028073 w 1028073"/>
                  <a:gd name="connsiteY2" fmla="*/ 0 h 590703"/>
                  <a:gd name="connsiteX3" fmla="*/ 0 w 1028073"/>
                  <a:gd name="connsiteY3" fmla="*/ 590702 h 590703"/>
                  <a:gd name="connsiteX0" fmla="*/ 0 w 1028073"/>
                  <a:gd name="connsiteY0" fmla="*/ 590702 h 590702"/>
                  <a:gd name="connsiteX1" fmla="*/ 337527 w 1028073"/>
                  <a:gd name="connsiteY1" fmla="*/ 0 h 590702"/>
                  <a:gd name="connsiteX2" fmla="*/ 1028073 w 1028073"/>
                  <a:gd name="connsiteY2" fmla="*/ 0 h 590702"/>
                  <a:gd name="connsiteX3" fmla="*/ 0 w 1028073"/>
                  <a:gd name="connsiteY3" fmla="*/ 590702 h 590702"/>
                  <a:gd name="connsiteX0" fmla="*/ 0 w 1028073"/>
                  <a:gd name="connsiteY0" fmla="*/ 590702 h 593316"/>
                  <a:gd name="connsiteX1" fmla="*/ 337527 w 1028073"/>
                  <a:gd name="connsiteY1" fmla="*/ 0 h 593316"/>
                  <a:gd name="connsiteX2" fmla="*/ 1028073 w 1028073"/>
                  <a:gd name="connsiteY2" fmla="*/ 0 h 593316"/>
                  <a:gd name="connsiteX3" fmla="*/ 0 w 1028073"/>
                  <a:gd name="connsiteY3" fmla="*/ 590702 h 593316"/>
                  <a:gd name="connsiteX0" fmla="*/ 0 w 1028073"/>
                  <a:gd name="connsiteY0" fmla="*/ 590702 h 593902"/>
                  <a:gd name="connsiteX1" fmla="*/ 337527 w 1028073"/>
                  <a:gd name="connsiteY1" fmla="*/ 0 h 593902"/>
                  <a:gd name="connsiteX2" fmla="*/ 1028073 w 1028073"/>
                  <a:gd name="connsiteY2" fmla="*/ 0 h 593902"/>
                  <a:gd name="connsiteX3" fmla="*/ 0 w 1028073"/>
                  <a:gd name="connsiteY3" fmla="*/ 590702 h 593902"/>
                </a:gdLst>
                <a:ahLst/>
                <a:cxnLst>
                  <a:cxn ang="0">
                    <a:pos x="connsiteX0" y="connsiteY0"/>
                  </a:cxn>
                  <a:cxn ang="0">
                    <a:pos x="connsiteX1" y="connsiteY1"/>
                  </a:cxn>
                  <a:cxn ang="0">
                    <a:pos x="connsiteX2" y="connsiteY2"/>
                  </a:cxn>
                  <a:cxn ang="0">
                    <a:pos x="connsiteX3" y="connsiteY3"/>
                  </a:cxn>
                </a:cxnLst>
                <a:rect l="l" t="t" r="r" b="b"/>
                <a:pathLst>
                  <a:path w="1028073" h="593902">
                    <a:moveTo>
                      <a:pt x="0" y="590702"/>
                    </a:moveTo>
                    <a:lnTo>
                      <a:pt x="337527" y="0"/>
                    </a:lnTo>
                    <a:lnTo>
                      <a:pt x="1028073" y="0"/>
                    </a:lnTo>
                    <a:cubicBezTo>
                      <a:pt x="28266" y="213329"/>
                      <a:pt x="550778" y="634744"/>
                      <a:pt x="0" y="590702"/>
                    </a:cubicBezTo>
                    <a:close/>
                  </a:path>
                </a:pathLst>
              </a:custGeom>
              <a:solidFill>
                <a:schemeClr val="accent5"/>
              </a:solidFill>
              <a:ln w="12700">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60599" tIns="230074" rIns="260599" bIns="45720" numCol="1" spcCol="1270" anchor="b" anchorCtr="0">
                <a:noAutofit/>
              </a:bodyPr>
              <a:lstStyle/>
              <a:p>
                <a:pPr marL="0" marR="0" lvl="0" indent="0" algn="ctr" defTabSz="120012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quitecta"/>
                  <a:ea typeface="+mn-ea"/>
                  <a:cs typeface="+mn-cs"/>
                </a:endParaRPr>
              </a:p>
            </p:txBody>
          </p:sp>
        </p:grpSp>
      </p:grpSp>
    </p:spTree>
    <p:extLst>
      <p:ext uri="{BB962C8B-B14F-4D97-AF65-F5344CB8AC3E}">
        <p14:creationId xmlns:p14="http://schemas.microsoft.com/office/powerpoint/2010/main" val="869962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p:txBody>
          <a:bodyPr/>
          <a:lstStyle/>
          <a:p>
            <a:r>
              <a:rPr lang="en-IN"/>
              <a:t>Preeclampsia: Pathophysiology</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fld id="{3E654F6E-038B-482B-9D7F-8B6B51C6EA5F}" type="slidenum">
              <a:rPr lang="en-US" smtClean="0"/>
              <a:t>65</a:t>
            </a:fld>
            <a:endParaRPr lang="en-US"/>
          </a:p>
        </p:txBody>
      </p:sp>
      <p:sp>
        <p:nvSpPr>
          <p:cNvPr id="4" name="Arrow: Pentagon 3">
            <a:extLst>
              <a:ext uri="{FF2B5EF4-FFF2-40B4-BE49-F238E27FC236}">
                <a16:creationId xmlns:a16="http://schemas.microsoft.com/office/drawing/2014/main" id="{84B52AD8-1BDE-72DB-D45A-F7106615D765}"/>
              </a:ext>
            </a:extLst>
          </p:cNvPr>
          <p:cNvSpPr/>
          <p:nvPr/>
        </p:nvSpPr>
        <p:spPr>
          <a:xfrm>
            <a:off x="535934" y="1106890"/>
            <a:ext cx="6126121" cy="96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Less trophoblast invasion and defective uterine spiral arteries</a:t>
            </a:r>
          </a:p>
        </p:txBody>
      </p:sp>
      <p:sp>
        <p:nvSpPr>
          <p:cNvPr id="5" name="Arrow: Pentagon 4">
            <a:extLst>
              <a:ext uri="{FF2B5EF4-FFF2-40B4-BE49-F238E27FC236}">
                <a16:creationId xmlns:a16="http://schemas.microsoft.com/office/drawing/2014/main" id="{E1B77172-301A-0052-E1AB-B3D476523871}"/>
              </a:ext>
            </a:extLst>
          </p:cNvPr>
          <p:cNvSpPr/>
          <p:nvPr/>
        </p:nvSpPr>
        <p:spPr>
          <a:xfrm>
            <a:off x="535934" y="2548891"/>
            <a:ext cx="6126122" cy="96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Reduced placental perfusion induces inflammatory changes</a:t>
            </a:r>
          </a:p>
        </p:txBody>
      </p:sp>
      <p:sp>
        <p:nvSpPr>
          <p:cNvPr id="6" name="Arrow: Pentagon 5">
            <a:extLst>
              <a:ext uri="{FF2B5EF4-FFF2-40B4-BE49-F238E27FC236}">
                <a16:creationId xmlns:a16="http://schemas.microsoft.com/office/drawing/2014/main" id="{C0CCCCA4-AE38-CC64-0F31-B91AF076ADB5}"/>
              </a:ext>
            </a:extLst>
          </p:cNvPr>
          <p:cNvSpPr/>
          <p:nvPr/>
        </p:nvSpPr>
        <p:spPr>
          <a:xfrm>
            <a:off x="535934" y="3939231"/>
            <a:ext cx="6126122" cy="10882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Imbalance of angiogenic factors - vascular endothelial growth factor (VEGF),  placental growth factor (PIGF), sFlt-1</a:t>
            </a:r>
          </a:p>
        </p:txBody>
      </p:sp>
      <p:sp>
        <p:nvSpPr>
          <p:cNvPr id="7" name="Arrow: Pentagon 6">
            <a:extLst>
              <a:ext uri="{FF2B5EF4-FFF2-40B4-BE49-F238E27FC236}">
                <a16:creationId xmlns:a16="http://schemas.microsoft.com/office/drawing/2014/main" id="{346A15C4-CA7D-5071-DDE9-8B2A7F9C467B}"/>
              </a:ext>
            </a:extLst>
          </p:cNvPr>
          <p:cNvSpPr/>
          <p:nvPr/>
        </p:nvSpPr>
        <p:spPr>
          <a:xfrm>
            <a:off x="540657" y="5486525"/>
            <a:ext cx="6121398" cy="965200"/>
          </a:xfrm>
          <a:prstGeom prst="homePlate">
            <a:avLst>
              <a:gd name="adj" fmla="val 3289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Maternal vascular endothelial dysfunction</a:t>
            </a:r>
          </a:p>
        </p:txBody>
      </p:sp>
      <p:sp>
        <p:nvSpPr>
          <p:cNvPr id="8" name="Arrow: Chevron 7">
            <a:extLst>
              <a:ext uri="{FF2B5EF4-FFF2-40B4-BE49-F238E27FC236}">
                <a16:creationId xmlns:a16="http://schemas.microsoft.com/office/drawing/2014/main" id="{26577F9F-CFD3-D3D1-109B-6AAF29CF1FAB}"/>
              </a:ext>
            </a:extLst>
          </p:cNvPr>
          <p:cNvSpPr/>
          <p:nvPr/>
        </p:nvSpPr>
        <p:spPr>
          <a:xfrm rot="5400000">
            <a:off x="3173039" y="2130299"/>
            <a:ext cx="360445" cy="31695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A2C0FBA2-8DA5-9AA4-98D0-0F9C1558AD63}"/>
              </a:ext>
            </a:extLst>
          </p:cNvPr>
          <p:cNvSpPr/>
          <p:nvPr/>
        </p:nvSpPr>
        <p:spPr>
          <a:xfrm rot="5400000">
            <a:off x="3190233" y="3546749"/>
            <a:ext cx="316954" cy="31695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367A05E6-07EC-182E-2CA6-9F7B185C0D9A}"/>
              </a:ext>
            </a:extLst>
          </p:cNvPr>
          <p:cNvSpPr/>
          <p:nvPr/>
        </p:nvSpPr>
        <p:spPr>
          <a:xfrm rot="5400000">
            <a:off x="3198871" y="5102608"/>
            <a:ext cx="316954" cy="31695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549E9B18-B0E6-C992-C98A-174B5531E5C3}"/>
              </a:ext>
            </a:extLst>
          </p:cNvPr>
          <p:cNvSpPr/>
          <p:nvPr/>
        </p:nvSpPr>
        <p:spPr>
          <a:xfrm>
            <a:off x="7367139" y="4059708"/>
            <a:ext cx="3621860" cy="251249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800"/>
              <a:t>Increased BP</a:t>
            </a:r>
          </a:p>
          <a:p>
            <a:pPr marL="342900" indent="-342900">
              <a:buFont typeface="+mj-lt"/>
              <a:buAutoNum type="arabicPeriod"/>
            </a:pPr>
            <a:r>
              <a:rPr lang="en-US" sz="2800"/>
              <a:t>Proteinuria</a:t>
            </a:r>
          </a:p>
          <a:p>
            <a:pPr marL="342900" indent="-342900">
              <a:buFont typeface="+mj-lt"/>
              <a:buAutoNum type="arabicPeriod"/>
            </a:pPr>
            <a:r>
              <a:rPr lang="en-US" sz="2800"/>
              <a:t>End Organ Dysfunction/Failure</a:t>
            </a:r>
          </a:p>
        </p:txBody>
      </p:sp>
      <p:sp>
        <p:nvSpPr>
          <p:cNvPr id="14" name="Arrow: Chevron 9">
            <a:extLst>
              <a:ext uri="{FF2B5EF4-FFF2-40B4-BE49-F238E27FC236}">
                <a16:creationId xmlns:a16="http://schemas.microsoft.com/office/drawing/2014/main" id="{DF974321-DBB3-02D9-CAD8-ABE747E22B28}"/>
              </a:ext>
            </a:extLst>
          </p:cNvPr>
          <p:cNvSpPr/>
          <p:nvPr/>
        </p:nvSpPr>
        <p:spPr>
          <a:xfrm>
            <a:off x="6769386" y="5810183"/>
            <a:ext cx="316954" cy="316954"/>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Content Placeholder 4" descr="A close up of a map&#10;&#10;Description automatically generated">
            <a:extLst>
              <a:ext uri="{FF2B5EF4-FFF2-40B4-BE49-F238E27FC236}">
                <a16:creationId xmlns:a16="http://schemas.microsoft.com/office/drawing/2014/main" id="{D927DDC3-F6D5-74C8-92D4-2AEF30E0B687}"/>
              </a:ext>
            </a:extLst>
          </p:cNvPr>
          <p:cNvPicPr>
            <a:picLocks noChangeAspect="1"/>
          </p:cNvPicPr>
          <p:nvPr/>
        </p:nvPicPr>
        <p:blipFill>
          <a:blip r:embed="rId3"/>
          <a:stretch>
            <a:fillRect/>
          </a:stretch>
        </p:blipFill>
        <p:spPr>
          <a:xfrm>
            <a:off x="7367139" y="949761"/>
            <a:ext cx="4081728" cy="3038475"/>
          </a:xfrm>
          <a:prstGeom prst="rect">
            <a:avLst/>
          </a:prstGeom>
        </p:spPr>
      </p:pic>
    </p:spTree>
    <p:extLst>
      <p:ext uri="{BB962C8B-B14F-4D97-AF65-F5344CB8AC3E}">
        <p14:creationId xmlns:p14="http://schemas.microsoft.com/office/powerpoint/2010/main" val="19025840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p:txBody>
          <a:bodyPr/>
          <a:lstStyle/>
          <a:p>
            <a:r>
              <a:rPr lang="en-IN" dirty="0"/>
              <a:t>Preeclampsia</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pic>
        <p:nvPicPr>
          <p:cNvPr id="4" name="Picture 2" descr="pih3">
            <a:extLst>
              <a:ext uri="{FF2B5EF4-FFF2-40B4-BE49-F238E27FC236}">
                <a16:creationId xmlns:a16="http://schemas.microsoft.com/office/drawing/2014/main" id="{C0BDD02D-DBED-6B80-25A9-238FE01A4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46" y="1028800"/>
            <a:ext cx="5664200" cy="16098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pih2">
            <a:extLst>
              <a:ext uri="{FF2B5EF4-FFF2-40B4-BE49-F238E27FC236}">
                <a16:creationId xmlns:a16="http://schemas.microsoft.com/office/drawing/2014/main" id="{3517B97F-0279-001C-3753-9390902A8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148" y="2822123"/>
            <a:ext cx="5664200" cy="172907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h1">
            <a:extLst>
              <a:ext uri="{FF2B5EF4-FFF2-40B4-BE49-F238E27FC236}">
                <a16:creationId xmlns:a16="http://schemas.microsoft.com/office/drawing/2014/main" id="{797A02CB-6DB3-895F-4254-1C2F9C40C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3950" y="4734694"/>
            <a:ext cx="5664200" cy="15502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3535F7A-5291-6804-02D2-67DF27D1C37E}"/>
              </a:ext>
            </a:extLst>
          </p:cNvPr>
          <p:cNvSpPr/>
          <p:nvPr/>
        </p:nvSpPr>
        <p:spPr>
          <a:xfrm>
            <a:off x="4283242" y="3072063"/>
            <a:ext cx="1138988" cy="19250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spTree>
    <p:extLst>
      <p:ext uri="{BB962C8B-B14F-4D97-AF65-F5344CB8AC3E}">
        <p14:creationId xmlns:p14="http://schemas.microsoft.com/office/powerpoint/2010/main" val="3279466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7">
            <a:extLst>
              <a:ext uri="{FF2B5EF4-FFF2-40B4-BE49-F238E27FC236}">
                <a16:creationId xmlns:a16="http://schemas.microsoft.com/office/drawing/2014/main" id="{948EC04F-CF2C-4650-A288-D5A181972742}"/>
              </a:ext>
            </a:extLst>
          </p:cNvPr>
          <p:cNvSpPr>
            <a:spLocks noGrp="1"/>
          </p:cNvSpPr>
          <p:nvPr>
            <p:ph type="title"/>
          </p:nvPr>
        </p:nvSpPr>
        <p:spPr/>
        <p:txBody>
          <a:bodyPr>
            <a:normAutofit/>
          </a:bodyPr>
          <a:lstStyle/>
          <a:p>
            <a:r>
              <a:rPr lang="en-US"/>
              <a:t>Preeclampsia: Pathophysiology</a:t>
            </a:r>
          </a:p>
        </p:txBody>
      </p:sp>
      <p:sp>
        <p:nvSpPr>
          <p:cNvPr id="8" name="TextBox 7">
            <a:extLst>
              <a:ext uri="{FF2B5EF4-FFF2-40B4-BE49-F238E27FC236}">
                <a16:creationId xmlns:a16="http://schemas.microsoft.com/office/drawing/2014/main" id="{895C1146-11A3-4F4D-B0FA-2269F3357DD2}"/>
              </a:ext>
            </a:extLst>
          </p:cNvPr>
          <p:cNvSpPr txBox="1"/>
          <p:nvPr/>
        </p:nvSpPr>
        <p:spPr>
          <a:xfrm>
            <a:off x="-1605136" y="6361245"/>
            <a:ext cx="4572000" cy="307777"/>
          </a:xfrm>
          <a:prstGeom prst="rect">
            <a:avLst/>
          </a:prstGeom>
          <a:noFill/>
        </p:spPr>
        <p:txBody>
          <a:bodyPr wrap="square" rtlCol="0">
            <a:spAutoFit/>
          </a:bodyPr>
          <a:lstStyle/>
          <a:p>
            <a:pPr algn="r"/>
            <a:r>
              <a:rPr lang="en-US" sz="1400">
                <a:latin typeface="Arial" panose="020B0604020202020204" pitchFamily="34" charset="0"/>
                <a:cs typeface="Arial" panose="020B0604020202020204" pitchFamily="34" charset="0"/>
              </a:rPr>
              <a:t>McLaughlin K, </a:t>
            </a:r>
            <a:r>
              <a:rPr lang="en-US" sz="1400" i="1">
                <a:latin typeface="Arial" panose="020B0604020202020204" pitchFamily="34" charset="0"/>
                <a:cs typeface="Arial" panose="020B0604020202020204" pitchFamily="34" charset="0"/>
              </a:rPr>
              <a:t>et al. </a:t>
            </a:r>
            <a:r>
              <a:rPr lang="en-US" sz="1400">
                <a:latin typeface="Arial" panose="020B0604020202020204" pitchFamily="34" charset="0"/>
                <a:cs typeface="Arial" panose="020B0604020202020204" pitchFamily="34" charset="0"/>
              </a:rPr>
              <a:t>JAHA 2022</a:t>
            </a:r>
          </a:p>
        </p:txBody>
      </p:sp>
      <p:graphicFrame>
        <p:nvGraphicFramePr>
          <p:cNvPr id="2" name="Table 2">
            <a:extLst>
              <a:ext uri="{FF2B5EF4-FFF2-40B4-BE49-F238E27FC236}">
                <a16:creationId xmlns:a16="http://schemas.microsoft.com/office/drawing/2014/main" id="{F4E8B902-1B84-42CF-8FC3-51FB6FB87D6E}"/>
              </a:ext>
            </a:extLst>
          </p:cNvPr>
          <p:cNvGraphicFramePr>
            <a:graphicFrameLocks noGrp="1"/>
          </p:cNvGraphicFramePr>
          <p:nvPr>
            <p:extLst>
              <p:ext uri="{D42A27DB-BD31-4B8C-83A1-F6EECF244321}">
                <p14:modId xmlns:p14="http://schemas.microsoft.com/office/powerpoint/2010/main" val="3834090382"/>
              </p:ext>
            </p:extLst>
          </p:nvPr>
        </p:nvGraphicFramePr>
        <p:xfrm>
          <a:off x="566057" y="1408771"/>
          <a:ext cx="10943771" cy="1645920"/>
        </p:xfrm>
        <a:graphic>
          <a:graphicData uri="http://schemas.openxmlformats.org/drawingml/2006/table">
            <a:tbl>
              <a:tblPr firstRow="1" bandRow="1">
                <a:tableStyleId>{5C22544A-7EE6-4342-B048-85BDC9FD1C3A}</a:tableStyleId>
              </a:tblPr>
              <a:tblGrid>
                <a:gridCol w="6862211">
                  <a:extLst>
                    <a:ext uri="{9D8B030D-6E8A-4147-A177-3AD203B41FA5}">
                      <a16:colId xmlns:a16="http://schemas.microsoft.com/office/drawing/2014/main" val="1212267042"/>
                    </a:ext>
                  </a:extLst>
                </a:gridCol>
                <a:gridCol w="909605">
                  <a:extLst>
                    <a:ext uri="{9D8B030D-6E8A-4147-A177-3AD203B41FA5}">
                      <a16:colId xmlns:a16="http://schemas.microsoft.com/office/drawing/2014/main" val="857685976"/>
                    </a:ext>
                  </a:extLst>
                </a:gridCol>
                <a:gridCol w="932929">
                  <a:extLst>
                    <a:ext uri="{9D8B030D-6E8A-4147-A177-3AD203B41FA5}">
                      <a16:colId xmlns:a16="http://schemas.microsoft.com/office/drawing/2014/main" val="1445509754"/>
                    </a:ext>
                  </a:extLst>
                </a:gridCol>
                <a:gridCol w="991236">
                  <a:extLst>
                    <a:ext uri="{9D8B030D-6E8A-4147-A177-3AD203B41FA5}">
                      <a16:colId xmlns:a16="http://schemas.microsoft.com/office/drawing/2014/main" val="1044229616"/>
                    </a:ext>
                  </a:extLst>
                </a:gridCol>
                <a:gridCol w="1247790">
                  <a:extLst>
                    <a:ext uri="{9D8B030D-6E8A-4147-A177-3AD203B41FA5}">
                      <a16:colId xmlns:a16="http://schemas.microsoft.com/office/drawing/2014/main" val="98355568"/>
                    </a:ext>
                  </a:extLst>
                </a:gridCol>
              </a:tblGrid>
              <a:tr h="370840">
                <a:tc>
                  <a:txBody>
                    <a:bodyPr/>
                    <a:lstStyle/>
                    <a:p>
                      <a:r>
                        <a:rPr lang="en-US" sz="3000">
                          <a:latin typeface="Arial" panose="020B0604020202020204" pitchFamily="34" charset="0"/>
                          <a:cs typeface="Arial" panose="020B0604020202020204" pitchFamily="34" charset="0"/>
                        </a:rPr>
                        <a:t>Phenotype</a:t>
                      </a:r>
                    </a:p>
                  </a:txBody>
                  <a:tcPr/>
                </a:tc>
                <a:tc>
                  <a:txBody>
                    <a:bodyPr/>
                    <a:lstStyle/>
                    <a:p>
                      <a:pPr algn="ctr"/>
                      <a:r>
                        <a:rPr lang="en-US" sz="3000">
                          <a:latin typeface="Arial" panose="020B0604020202020204" pitchFamily="34" charset="0"/>
                          <a:cs typeface="Arial" panose="020B0604020202020204" pitchFamily="34" charset="0"/>
                        </a:rPr>
                        <a:t>HR</a:t>
                      </a:r>
                    </a:p>
                  </a:txBody>
                  <a:tcPr/>
                </a:tc>
                <a:tc>
                  <a:txBody>
                    <a:bodyPr/>
                    <a:lstStyle/>
                    <a:p>
                      <a:pPr algn="ctr"/>
                      <a:r>
                        <a:rPr lang="en-US" sz="3000">
                          <a:latin typeface="Arial" panose="020B0604020202020204" pitchFamily="34" charset="0"/>
                          <a:cs typeface="Arial" panose="020B0604020202020204" pitchFamily="34" charset="0"/>
                        </a:rPr>
                        <a:t>SV</a:t>
                      </a:r>
                    </a:p>
                  </a:txBody>
                  <a:tcPr/>
                </a:tc>
                <a:tc>
                  <a:txBody>
                    <a:bodyPr/>
                    <a:lstStyle/>
                    <a:p>
                      <a:pPr algn="ctr"/>
                      <a:r>
                        <a:rPr lang="en-US" sz="3000">
                          <a:latin typeface="Arial" panose="020B0604020202020204" pitchFamily="34" charset="0"/>
                          <a:cs typeface="Arial" panose="020B0604020202020204" pitchFamily="34" charset="0"/>
                        </a:rPr>
                        <a:t>CO</a:t>
                      </a:r>
                    </a:p>
                  </a:txBody>
                  <a:tcPr/>
                </a:tc>
                <a:tc>
                  <a:txBody>
                    <a:bodyPr/>
                    <a:lstStyle/>
                    <a:p>
                      <a:pPr algn="ctr"/>
                      <a:r>
                        <a:rPr lang="en-US" sz="3000" dirty="0">
                          <a:latin typeface="Arial" panose="020B0604020202020204" pitchFamily="34" charset="0"/>
                          <a:cs typeface="Arial" panose="020B0604020202020204" pitchFamily="34" charset="0"/>
                        </a:rPr>
                        <a:t>SVR</a:t>
                      </a:r>
                    </a:p>
                  </a:txBody>
                  <a:tcPr/>
                </a:tc>
                <a:extLst>
                  <a:ext uri="{0D108BD9-81ED-4DB2-BD59-A6C34878D82A}">
                    <a16:rowId xmlns:a16="http://schemas.microsoft.com/office/drawing/2014/main" val="1643952068"/>
                  </a:ext>
                </a:extLst>
              </a:tr>
              <a:tr h="370840">
                <a:tc>
                  <a:txBody>
                    <a:bodyPr/>
                    <a:lstStyle/>
                    <a:p>
                      <a:r>
                        <a:rPr lang="en-US" sz="3000">
                          <a:latin typeface="Arial" panose="020B0604020202020204" pitchFamily="34" charset="0"/>
                          <a:cs typeface="Arial" panose="020B0604020202020204" pitchFamily="34" charset="0"/>
                        </a:rPr>
                        <a:t>High Output Hypertension</a:t>
                      </a:r>
                    </a:p>
                  </a:txBody>
                  <a:tcPr/>
                </a:tc>
                <a:tc>
                  <a:txBody>
                    <a:bodyPr/>
                    <a:lstStyle/>
                    <a:p>
                      <a:pPr algn="ctr"/>
                      <a:r>
                        <a:rPr lang="en-US" sz="3000">
                          <a:latin typeface="Arial" panose="020B0604020202020204" pitchFamily="34" charset="0"/>
                          <a:cs typeface="Arial" panose="020B0604020202020204" pitchFamily="34" charset="0"/>
                          <a:sym typeface="Symbol" panose="05050102010706020507" pitchFamily="18" charset="2"/>
                        </a:rPr>
                        <a:t></a:t>
                      </a:r>
                      <a:endParaRPr lang="en-US" sz="300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a:latin typeface="Arial" panose="020B0604020202020204" pitchFamily="34" charset="0"/>
                          <a:cs typeface="Arial" panose="020B0604020202020204" pitchFamily="34" charset="0"/>
                          <a:sym typeface="Symbol" panose="05050102010706020507" pitchFamily="18" charset="2"/>
                        </a:rPr>
                        <a:t></a:t>
                      </a:r>
                      <a:endParaRPr lang="en-US" sz="300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a:latin typeface="Arial" panose="020B0604020202020204" pitchFamily="34" charset="0"/>
                          <a:cs typeface="Arial" panose="020B0604020202020204" pitchFamily="34" charset="0"/>
                          <a:sym typeface="Symbol" panose="05050102010706020507" pitchFamily="18" charset="2"/>
                        </a:rPr>
                        <a:t></a:t>
                      </a:r>
                      <a:endParaRPr lang="en-US" sz="3000">
                        <a:latin typeface="Arial" panose="020B0604020202020204" pitchFamily="34" charset="0"/>
                        <a:cs typeface="Arial" panose="020B0604020202020204" pitchFamily="34" charset="0"/>
                      </a:endParaRPr>
                    </a:p>
                  </a:txBody>
                  <a:tcPr/>
                </a:tc>
                <a:tc>
                  <a:txBody>
                    <a:bodyPr/>
                    <a:lstStyle/>
                    <a:p>
                      <a:pPr algn="ctr"/>
                      <a:r>
                        <a:rPr lang="en-US" sz="3000">
                          <a:latin typeface="Arial" panose="020B0604020202020204" pitchFamily="34" charset="0"/>
                          <a:cs typeface="Arial" panose="020B0604020202020204" pitchFamily="34" charset="0"/>
                          <a:sym typeface="Symbol" panose="05050102010706020507" pitchFamily="18" charset="2"/>
                        </a:rPr>
                        <a:t></a:t>
                      </a:r>
                      <a:endParaRPr lang="en-US" sz="3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53887365"/>
                  </a:ext>
                </a:extLst>
              </a:tr>
              <a:tr h="370840">
                <a:tc>
                  <a:txBody>
                    <a:bodyPr/>
                    <a:lstStyle/>
                    <a:p>
                      <a:r>
                        <a:rPr lang="en-US" sz="3000">
                          <a:latin typeface="Arial" panose="020B0604020202020204" pitchFamily="34" charset="0"/>
                          <a:cs typeface="Arial" panose="020B0604020202020204" pitchFamily="34" charset="0"/>
                        </a:rPr>
                        <a:t>High Resistance Hypertension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latin typeface="Arial" panose="020B0604020202020204" pitchFamily="34" charset="0"/>
                          <a:cs typeface="Arial" panose="020B0604020202020204" pitchFamily="34" charset="0"/>
                          <a:sym typeface="Symbol" panose="05050102010706020507" pitchFamily="18" charset="2"/>
                        </a:rPr>
                        <a:t></a:t>
                      </a:r>
                      <a:endParaRPr lang="en-US" sz="3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30638179"/>
                  </a:ext>
                </a:extLst>
              </a:tr>
            </a:tbl>
          </a:graphicData>
        </a:graphic>
      </p:graphicFrame>
      <p:sp>
        <p:nvSpPr>
          <p:cNvPr id="14" name="TextBox 13">
            <a:extLst>
              <a:ext uri="{FF2B5EF4-FFF2-40B4-BE49-F238E27FC236}">
                <a16:creationId xmlns:a16="http://schemas.microsoft.com/office/drawing/2014/main" id="{861DBF1F-AFD0-4464-BF69-DF4F1C0551D7}"/>
              </a:ext>
            </a:extLst>
          </p:cNvPr>
          <p:cNvSpPr txBox="1"/>
          <p:nvPr/>
        </p:nvSpPr>
        <p:spPr>
          <a:xfrm>
            <a:off x="6338420" y="3184474"/>
            <a:ext cx="4248999" cy="3046988"/>
          </a:xfrm>
          <a:prstGeom prst="rect">
            <a:avLst/>
          </a:prstGeom>
          <a:solidFill>
            <a:schemeClr val="tx2"/>
          </a:solidFill>
          <a:ln>
            <a:solidFill>
              <a:schemeClr val="tx1"/>
            </a:solidFill>
          </a:ln>
        </p:spPr>
        <p:txBody>
          <a:bodyPr wrap="square" rtlCol="0">
            <a:spAutoFit/>
          </a:bodyPr>
          <a:lstStyle/>
          <a:p>
            <a:pPr algn="ctr"/>
            <a:r>
              <a:rPr lang="en-US" sz="2400" u="sng" dirty="0">
                <a:solidFill>
                  <a:schemeClr val="bg1"/>
                </a:solidFill>
                <a:latin typeface="Arial" panose="020B0604020202020204" pitchFamily="34" charset="0"/>
                <a:cs typeface="Arial" panose="020B0604020202020204" pitchFamily="34" charset="0"/>
              </a:rPr>
              <a:t>High Resistance Hypertension:</a:t>
            </a:r>
          </a:p>
          <a:p>
            <a:endParaRPr lang="en-US"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Early onset Preeclampsia</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Fetal Growth Restriction</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Worse perinatal outcomes</a:t>
            </a:r>
            <a:endParaRPr lang="en-US" sz="2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137D41-9928-4F5F-BB20-FCFFB66D378A}"/>
              </a:ext>
            </a:extLst>
          </p:cNvPr>
          <p:cNvSpPr txBox="1"/>
          <p:nvPr/>
        </p:nvSpPr>
        <p:spPr>
          <a:xfrm>
            <a:off x="1604581" y="3188647"/>
            <a:ext cx="4433361" cy="3046988"/>
          </a:xfrm>
          <a:prstGeom prst="rect">
            <a:avLst/>
          </a:prstGeom>
          <a:solidFill>
            <a:schemeClr val="accent3"/>
          </a:solidFill>
          <a:ln>
            <a:solidFill>
              <a:schemeClr val="tx1"/>
            </a:solidFill>
          </a:ln>
        </p:spPr>
        <p:txBody>
          <a:bodyPr wrap="square" rtlCol="0">
            <a:spAutoFit/>
          </a:bodyPr>
          <a:lstStyle/>
          <a:p>
            <a:pPr algn="ctr"/>
            <a:r>
              <a:rPr lang="en-US" sz="2400" u="sng" dirty="0">
                <a:solidFill>
                  <a:schemeClr val="bg1"/>
                </a:solidFill>
                <a:latin typeface="Arial" panose="020B0604020202020204" pitchFamily="34" charset="0"/>
                <a:cs typeface="Arial" panose="020B0604020202020204" pitchFamily="34" charset="0"/>
              </a:rPr>
              <a:t>High Cardiac Output Hypertension:</a:t>
            </a:r>
          </a:p>
          <a:p>
            <a:endParaRPr lang="en-US"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Late onset preeclampsia</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Normal fetal growth</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More favorable outcomes</a:t>
            </a:r>
          </a:p>
          <a:p>
            <a:pPr marL="28575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824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C61BF-C813-1EB2-F79A-BDC124B32E96}"/>
              </a:ext>
            </a:extLst>
          </p:cNvPr>
          <p:cNvSpPr>
            <a:spLocks noGrp="1"/>
          </p:cNvSpPr>
          <p:nvPr>
            <p:ph type="title"/>
          </p:nvPr>
        </p:nvSpPr>
        <p:spPr/>
        <p:txBody>
          <a:bodyPr/>
          <a:lstStyle/>
          <a:p>
            <a:r>
              <a:rPr lang="en-US"/>
              <a:t>Preeclampsia: Pathophysiology</a:t>
            </a:r>
          </a:p>
        </p:txBody>
      </p:sp>
      <p:sp>
        <p:nvSpPr>
          <p:cNvPr id="3" name="Slide Number Placeholder 2">
            <a:extLst>
              <a:ext uri="{FF2B5EF4-FFF2-40B4-BE49-F238E27FC236}">
                <a16:creationId xmlns:a16="http://schemas.microsoft.com/office/drawing/2014/main" id="{E55E632A-D962-18B5-1394-8DC523CE3821}"/>
              </a:ext>
            </a:extLst>
          </p:cNvPr>
          <p:cNvSpPr>
            <a:spLocks noGrp="1"/>
          </p:cNvSpPr>
          <p:nvPr>
            <p:ph type="sldNum" sz="quarter" idx="4"/>
          </p:nvPr>
        </p:nvSpPr>
        <p:spPr/>
        <p:txBody>
          <a:bodyPr/>
          <a:lstStyle/>
          <a:p>
            <a:fld id="{3E654F6E-038B-482B-9D7F-8B6B51C6EA5F}" type="slidenum">
              <a:rPr lang="en-US" smtClean="0"/>
              <a:t>68</a:t>
            </a:fld>
            <a:endParaRPr lang="en-US"/>
          </a:p>
        </p:txBody>
      </p:sp>
      <p:graphicFrame>
        <p:nvGraphicFramePr>
          <p:cNvPr id="4" name="Table 3">
            <a:extLst>
              <a:ext uri="{FF2B5EF4-FFF2-40B4-BE49-F238E27FC236}">
                <a16:creationId xmlns:a16="http://schemas.microsoft.com/office/drawing/2014/main" id="{AA45EA87-40E2-6FB8-8BA8-9AA075537C51}"/>
              </a:ext>
            </a:extLst>
          </p:cNvPr>
          <p:cNvGraphicFramePr>
            <a:graphicFrameLocks noGrp="1"/>
          </p:cNvGraphicFramePr>
          <p:nvPr/>
        </p:nvGraphicFramePr>
        <p:xfrm>
          <a:off x="581350" y="824231"/>
          <a:ext cx="10768290" cy="5608320"/>
        </p:xfrm>
        <a:graphic>
          <a:graphicData uri="http://schemas.openxmlformats.org/drawingml/2006/table">
            <a:tbl>
              <a:tblPr firstRow="1" bandRow="1">
                <a:tableStyleId>{5C22544A-7EE6-4342-B048-85BDC9FD1C3A}</a:tableStyleId>
              </a:tblPr>
              <a:tblGrid>
                <a:gridCol w="3613626">
                  <a:extLst>
                    <a:ext uri="{9D8B030D-6E8A-4147-A177-3AD203B41FA5}">
                      <a16:colId xmlns:a16="http://schemas.microsoft.com/office/drawing/2014/main" val="684430967"/>
                    </a:ext>
                  </a:extLst>
                </a:gridCol>
                <a:gridCol w="3336344">
                  <a:extLst>
                    <a:ext uri="{9D8B030D-6E8A-4147-A177-3AD203B41FA5}">
                      <a16:colId xmlns:a16="http://schemas.microsoft.com/office/drawing/2014/main" val="1813282917"/>
                    </a:ext>
                  </a:extLst>
                </a:gridCol>
                <a:gridCol w="3818320">
                  <a:extLst>
                    <a:ext uri="{9D8B030D-6E8A-4147-A177-3AD203B41FA5}">
                      <a16:colId xmlns:a16="http://schemas.microsoft.com/office/drawing/2014/main" val="2511733161"/>
                    </a:ext>
                  </a:extLst>
                </a:gridCol>
              </a:tblGrid>
              <a:tr h="370840">
                <a:tc>
                  <a:txBody>
                    <a:bodyPr/>
                    <a:lstStyle/>
                    <a:p>
                      <a:pPr algn="ctr"/>
                      <a:r>
                        <a:rPr lang="en-US" sz="2400"/>
                        <a:t>Variable</a:t>
                      </a:r>
                    </a:p>
                  </a:txBody>
                  <a:tcPr/>
                </a:tc>
                <a:tc>
                  <a:txBody>
                    <a:bodyPr/>
                    <a:lstStyle/>
                    <a:p>
                      <a:pPr algn="ctr"/>
                      <a:r>
                        <a:rPr lang="en-US" sz="2400"/>
                        <a:t>Early Onset Preeclampsia</a:t>
                      </a:r>
                    </a:p>
                  </a:txBody>
                  <a:tcPr/>
                </a:tc>
                <a:tc>
                  <a:txBody>
                    <a:bodyPr/>
                    <a:lstStyle/>
                    <a:p>
                      <a:pPr algn="ctr"/>
                      <a:r>
                        <a:rPr lang="en-US" sz="2400"/>
                        <a:t>Late Onset Preeclampsia</a:t>
                      </a:r>
                    </a:p>
                  </a:txBody>
                  <a:tcPr/>
                </a:tc>
                <a:extLst>
                  <a:ext uri="{0D108BD9-81ED-4DB2-BD59-A6C34878D82A}">
                    <a16:rowId xmlns:a16="http://schemas.microsoft.com/office/drawing/2014/main" val="3103294622"/>
                  </a:ext>
                </a:extLst>
              </a:tr>
              <a:tr h="370840">
                <a:tc>
                  <a:txBody>
                    <a:bodyPr/>
                    <a:lstStyle/>
                    <a:p>
                      <a:r>
                        <a:rPr lang="en-US" sz="2000"/>
                        <a:t>Gestational age at onset</a:t>
                      </a:r>
                    </a:p>
                  </a:txBody>
                  <a:tcPr/>
                </a:tc>
                <a:tc>
                  <a:txBody>
                    <a:bodyPr/>
                    <a:lstStyle/>
                    <a:p>
                      <a:r>
                        <a:rPr lang="en-US" sz="2000"/>
                        <a:t>&lt;34 weeks</a:t>
                      </a:r>
                    </a:p>
                  </a:txBody>
                  <a:tcPr/>
                </a:tc>
                <a:tc>
                  <a:txBody>
                    <a:bodyPr/>
                    <a:lstStyle/>
                    <a:p>
                      <a:r>
                        <a:rPr lang="en-US" sz="2000" u="sng"/>
                        <a:t>&gt;</a:t>
                      </a:r>
                      <a:r>
                        <a:rPr lang="en-US" sz="2000"/>
                        <a:t>34 weeks</a:t>
                      </a:r>
                    </a:p>
                  </a:txBody>
                  <a:tcPr/>
                </a:tc>
                <a:extLst>
                  <a:ext uri="{0D108BD9-81ED-4DB2-BD59-A6C34878D82A}">
                    <a16:rowId xmlns:a16="http://schemas.microsoft.com/office/drawing/2014/main" val="2127960136"/>
                  </a:ext>
                </a:extLst>
              </a:tr>
              <a:tr h="370840">
                <a:tc>
                  <a:txBody>
                    <a:bodyPr/>
                    <a:lstStyle/>
                    <a:p>
                      <a:r>
                        <a:rPr lang="en-US" sz="2000"/>
                        <a:t>Prevalence</a:t>
                      </a:r>
                    </a:p>
                  </a:txBody>
                  <a:tcPr/>
                </a:tc>
                <a:tc>
                  <a:txBody>
                    <a:bodyPr/>
                    <a:lstStyle/>
                    <a:p>
                      <a:r>
                        <a:rPr lang="en-US" sz="2000"/>
                        <a:t>0.38% = 12% of preeclampsia</a:t>
                      </a:r>
                    </a:p>
                  </a:txBody>
                  <a:tcPr/>
                </a:tc>
                <a:tc>
                  <a:txBody>
                    <a:bodyPr/>
                    <a:lstStyle/>
                    <a:p>
                      <a:r>
                        <a:rPr lang="en-US" sz="2000"/>
                        <a:t>2.72% = 88% of preeclampsia</a:t>
                      </a:r>
                    </a:p>
                  </a:txBody>
                  <a:tcPr/>
                </a:tc>
                <a:extLst>
                  <a:ext uri="{0D108BD9-81ED-4DB2-BD59-A6C34878D82A}">
                    <a16:rowId xmlns:a16="http://schemas.microsoft.com/office/drawing/2014/main" val="780466942"/>
                  </a:ext>
                </a:extLst>
              </a:tr>
              <a:tr h="370840">
                <a:tc>
                  <a:txBody>
                    <a:bodyPr/>
                    <a:lstStyle/>
                    <a:p>
                      <a:r>
                        <a:rPr lang="en-US" sz="2000"/>
                        <a:t>HELLP syndrome</a:t>
                      </a:r>
                    </a:p>
                  </a:txBody>
                  <a:tcPr/>
                </a:tc>
                <a:tc>
                  <a:txBody>
                    <a:bodyPr/>
                    <a:lstStyle/>
                    <a:p>
                      <a:r>
                        <a:rPr lang="en-US" sz="2000"/>
                        <a:t>40.0%</a:t>
                      </a:r>
                    </a:p>
                  </a:txBody>
                  <a:tcPr/>
                </a:tc>
                <a:tc>
                  <a:txBody>
                    <a:bodyPr/>
                    <a:lstStyle/>
                    <a:p>
                      <a:r>
                        <a:rPr lang="en-US" sz="2000"/>
                        <a:t>11.1%</a:t>
                      </a:r>
                    </a:p>
                  </a:txBody>
                  <a:tcPr/>
                </a:tc>
                <a:extLst>
                  <a:ext uri="{0D108BD9-81ED-4DB2-BD59-A6C34878D82A}">
                    <a16:rowId xmlns:a16="http://schemas.microsoft.com/office/drawing/2014/main" val="3373128137"/>
                  </a:ext>
                </a:extLst>
              </a:tr>
              <a:tr h="370840">
                <a:tc>
                  <a:txBody>
                    <a:bodyPr/>
                    <a:lstStyle/>
                    <a:p>
                      <a:r>
                        <a:rPr lang="en-US" sz="2000"/>
                        <a:t>Fetal growth restriction</a:t>
                      </a:r>
                    </a:p>
                  </a:txBody>
                  <a:tcPr/>
                </a:tc>
                <a:tc>
                  <a:txBody>
                    <a:bodyPr/>
                    <a:lstStyle/>
                    <a:p>
                      <a:r>
                        <a:rPr lang="en-US" sz="2000"/>
                        <a:t>60.0%</a:t>
                      </a:r>
                    </a:p>
                  </a:txBody>
                  <a:tcPr/>
                </a:tc>
                <a:tc>
                  <a:txBody>
                    <a:bodyPr/>
                    <a:lstStyle/>
                    <a:p>
                      <a:r>
                        <a:rPr lang="en-US" sz="2000"/>
                        <a:t>25.0%</a:t>
                      </a:r>
                    </a:p>
                  </a:txBody>
                  <a:tcPr/>
                </a:tc>
                <a:extLst>
                  <a:ext uri="{0D108BD9-81ED-4DB2-BD59-A6C34878D82A}">
                    <a16:rowId xmlns:a16="http://schemas.microsoft.com/office/drawing/2014/main" val="1066492472"/>
                  </a:ext>
                </a:extLst>
              </a:tr>
              <a:tr h="370840">
                <a:tc>
                  <a:txBody>
                    <a:bodyPr/>
                    <a:lstStyle/>
                    <a:p>
                      <a:r>
                        <a:rPr lang="en-US" sz="2000"/>
                        <a:t>Small for gestational age</a:t>
                      </a:r>
                    </a:p>
                  </a:txBody>
                  <a:tcPr/>
                </a:tc>
                <a:tc>
                  <a:txBody>
                    <a:bodyPr/>
                    <a:lstStyle/>
                    <a:p>
                      <a:r>
                        <a:rPr lang="en-US" sz="2000"/>
                        <a:t>66.7%</a:t>
                      </a:r>
                    </a:p>
                  </a:txBody>
                  <a:tcPr/>
                </a:tc>
                <a:tc>
                  <a:txBody>
                    <a:bodyPr/>
                    <a:lstStyle/>
                    <a:p>
                      <a:r>
                        <a:rPr lang="en-US" sz="2000"/>
                        <a:t>31.9%</a:t>
                      </a:r>
                    </a:p>
                  </a:txBody>
                  <a:tcPr/>
                </a:tc>
                <a:extLst>
                  <a:ext uri="{0D108BD9-81ED-4DB2-BD59-A6C34878D82A}">
                    <a16:rowId xmlns:a16="http://schemas.microsoft.com/office/drawing/2014/main" val="3103814293"/>
                  </a:ext>
                </a:extLst>
              </a:tr>
              <a:tr h="370840">
                <a:tc>
                  <a:txBody>
                    <a:bodyPr/>
                    <a:lstStyle/>
                    <a:p>
                      <a:r>
                        <a:rPr lang="en-US" sz="2000"/>
                        <a:t>Neonatal death or severe neonatal morbidity</a:t>
                      </a:r>
                    </a:p>
                  </a:txBody>
                  <a:tcPr/>
                </a:tc>
                <a:tc>
                  <a:txBody>
                    <a:bodyPr/>
                    <a:lstStyle/>
                    <a:p>
                      <a:r>
                        <a:rPr lang="en-US" sz="2000"/>
                        <a:t>21.8%</a:t>
                      </a:r>
                    </a:p>
                  </a:txBody>
                  <a:tcPr/>
                </a:tc>
                <a:tc>
                  <a:txBody>
                    <a:bodyPr/>
                    <a:lstStyle/>
                    <a:p>
                      <a:r>
                        <a:rPr lang="en-US" sz="2000"/>
                        <a:t>2.3%</a:t>
                      </a:r>
                    </a:p>
                  </a:txBody>
                  <a:tcPr/>
                </a:tc>
                <a:extLst>
                  <a:ext uri="{0D108BD9-81ED-4DB2-BD59-A6C34878D82A}">
                    <a16:rowId xmlns:a16="http://schemas.microsoft.com/office/drawing/2014/main" val="599793438"/>
                  </a:ext>
                </a:extLst>
              </a:tr>
              <a:tr h="370840">
                <a:tc>
                  <a:txBody>
                    <a:bodyPr/>
                    <a:lstStyle/>
                    <a:p>
                      <a:r>
                        <a:rPr lang="en-US" sz="2000"/>
                        <a:t>Combined adverse maternal outcomes</a:t>
                      </a:r>
                    </a:p>
                  </a:txBody>
                  <a:tcPr/>
                </a:tc>
                <a:tc>
                  <a:txBody>
                    <a:bodyPr/>
                    <a:lstStyle/>
                    <a:p>
                      <a:r>
                        <a:rPr lang="en-US" sz="2000"/>
                        <a:t>20.9%</a:t>
                      </a:r>
                    </a:p>
                  </a:txBody>
                  <a:tcPr/>
                </a:tc>
                <a:tc>
                  <a:txBody>
                    <a:bodyPr/>
                    <a:lstStyle/>
                    <a:p>
                      <a:r>
                        <a:rPr lang="en-US" sz="2000"/>
                        <a:t>9.2%</a:t>
                      </a:r>
                    </a:p>
                  </a:txBody>
                  <a:tcPr/>
                </a:tc>
                <a:extLst>
                  <a:ext uri="{0D108BD9-81ED-4DB2-BD59-A6C34878D82A}">
                    <a16:rowId xmlns:a16="http://schemas.microsoft.com/office/drawing/2014/main" val="1441085612"/>
                  </a:ext>
                </a:extLst>
              </a:tr>
              <a:tr h="370840">
                <a:tc>
                  <a:txBody>
                    <a:bodyPr/>
                    <a:lstStyle/>
                    <a:p>
                      <a:r>
                        <a:rPr lang="en-US" sz="2000"/>
                        <a:t>Uterine artery Doppler Pulsatility Index &gt;95</a:t>
                      </a:r>
                      <a:r>
                        <a:rPr lang="en-US" sz="2000" baseline="30000"/>
                        <a:t>th</a:t>
                      </a:r>
                      <a:r>
                        <a:rPr lang="en-US" sz="2000"/>
                        <a:t> percentile</a:t>
                      </a:r>
                    </a:p>
                  </a:txBody>
                  <a:tcPr/>
                </a:tc>
                <a:tc>
                  <a:txBody>
                    <a:bodyPr/>
                    <a:lstStyle/>
                    <a:p>
                      <a:r>
                        <a:rPr lang="en-US" sz="2000"/>
                        <a:t>88.6%</a:t>
                      </a:r>
                    </a:p>
                  </a:txBody>
                  <a:tcPr/>
                </a:tc>
                <a:tc>
                  <a:txBody>
                    <a:bodyPr/>
                    <a:lstStyle/>
                    <a:p>
                      <a:r>
                        <a:rPr lang="en-US" sz="2000"/>
                        <a:t>48.6%</a:t>
                      </a:r>
                    </a:p>
                  </a:txBody>
                  <a:tcPr/>
                </a:tc>
                <a:extLst>
                  <a:ext uri="{0D108BD9-81ED-4DB2-BD59-A6C34878D82A}">
                    <a16:rowId xmlns:a16="http://schemas.microsoft.com/office/drawing/2014/main" val="1968809429"/>
                  </a:ext>
                </a:extLst>
              </a:tr>
              <a:tr h="0">
                <a:tc>
                  <a:txBody>
                    <a:bodyPr/>
                    <a:lstStyle/>
                    <a:p>
                      <a:r>
                        <a:rPr lang="en-US" sz="2000"/>
                        <a:t>Abnormal maternal plasma PIGF/sFlt-1 ratio</a:t>
                      </a:r>
                    </a:p>
                  </a:txBody>
                  <a:tcPr/>
                </a:tc>
                <a:tc>
                  <a:txBody>
                    <a:bodyPr/>
                    <a:lstStyle/>
                    <a:p>
                      <a:r>
                        <a:rPr lang="en-US" sz="2000"/>
                        <a:t>~80%-90%</a:t>
                      </a:r>
                    </a:p>
                  </a:txBody>
                  <a:tcPr/>
                </a:tc>
                <a:tc>
                  <a:txBody>
                    <a:bodyPr/>
                    <a:lstStyle/>
                    <a:p>
                      <a:r>
                        <a:rPr lang="en-US" sz="2000" dirty="0"/>
                        <a:t>~40.0</a:t>
                      </a:r>
                    </a:p>
                  </a:txBody>
                  <a:tcPr/>
                </a:tc>
                <a:extLst>
                  <a:ext uri="{0D108BD9-81ED-4DB2-BD59-A6C34878D82A}">
                    <a16:rowId xmlns:a16="http://schemas.microsoft.com/office/drawing/2014/main" val="2477902935"/>
                  </a:ext>
                </a:extLst>
              </a:tr>
            </a:tbl>
          </a:graphicData>
        </a:graphic>
      </p:graphicFrame>
      <p:sp>
        <p:nvSpPr>
          <p:cNvPr id="5" name="TextBox 4">
            <a:extLst>
              <a:ext uri="{FF2B5EF4-FFF2-40B4-BE49-F238E27FC236}">
                <a16:creationId xmlns:a16="http://schemas.microsoft.com/office/drawing/2014/main" id="{68210276-1141-73DB-7F15-E2E34992CD23}"/>
              </a:ext>
            </a:extLst>
          </p:cNvPr>
          <p:cNvSpPr txBox="1"/>
          <p:nvPr/>
        </p:nvSpPr>
        <p:spPr>
          <a:xfrm>
            <a:off x="639925" y="6389610"/>
            <a:ext cx="10100441" cy="369332"/>
          </a:xfrm>
          <a:prstGeom prst="rect">
            <a:avLst/>
          </a:prstGeom>
          <a:noFill/>
        </p:spPr>
        <p:txBody>
          <a:bodyPr wrap="square" rtlCol="0">
            <a:spAutoFit/>
          </a:bodyPr>
          <a:lstStyle/>
          <a:p>
            <a:r>
              <a:rPr lang="en-US"/>
              <a:t>Erez. (2022) Conceptual evolution of preeclampsia and eclampsia as a syndrome. A J OBGYN.</a:t>
            </a:r>
          </a:p>
        </p:txBody>
      </p:sp>
    </p:spTree>
    <p:extLst>
      <p:ext uri="{BB962C8B-B14F-4D97-AF65-F5344CB8AC3E}">
        <p14:creationId xmlns:p14="http://schemas.microsoft.com/office/powerpoint/2010/main" val="293839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p:txBody>
          <a:bodyPr/>
          <a:lstStyle/>
          <a:p>
            <a:r>
              <a:rPr lang="en-IN" dirty="0"/>
              <a:t>Preeclampsia: Perinatal and Neonatal Complications</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aphicFrame>
        <p:nvGraphicFramePr>
          <p:cNvPr id="4" name="Table 4">
            <a:extLst>
              <a:ext uri="{FF2B5EF4-FFF2-40B4-BE49-F238E27FC236}">
                <a16:creationId xmlns:a16="http://schemas.microsoft.com/office/drawing/2014/main" id="{168D5E24-D4F9-3BCD-5723-07CA8E9A72E3}"/>
              </a:ext>
            </a:extLst>
          </p:cNvPr>
          <p:cNvGraphicFramePr>
            <a:graphicFrameLocks/>
          </p:cNvGraphicFramePr>
          <p:nvPr/>
        </p:nvGraphicFramePr>
        <p:xfrm>
          <a:off x="432346" y="1143000"/>
          <a:ext cx="11327854" cy="4852035"/>
        </p:xfrm>
        <a:graphic>
          <a:graphicData uri="http://schemas.openxmlformats.org/drawingml/2006/table">
            <a:tbl>
              <a:tblPr firstRow="1" bandRow="1">
                <a:tableStyleId>{1FECB4D8-DB02-4DC6-A0A2-4F2EBAE1DC90}</a:tableStyleId>
              </a:tblPr>
              <a:tblGrid>
                <a:gridCol w="5663927">
                  <a:extLst>
                    <a:ext uri="{9D8B030D-6E8A-4147-A177-3AD203B41FA5}">
                      <a16:colId xmlns:a16="http://schemas.microsoft.com/office/drawing/2014/main" val="349519913"/>
                    </a:ext>
                  </a:extLst>
                </a:gridCol>
                <a:gridCol w="5663927">
                  <a:extLst>
                    <a:ext uri="{9D8B030D-6E8A-4147-A177-3AD203B41FA5}">
                      <a16:colId xmlns:a16="http://schemas.microsoft.com/office/drawing/2014/main" val="964445955"/>
                    </a:ext>
                  </a:extLst>
                </a:gridCol>
              </a:tblGrid>
              <a:tr h="813435">
                <a:tc>
                  <a:txBody>
                    <a:bodyPr/>
                    <a:lstStyle/>
                    <a:p>
                      <a:pPr algn="ctr"/>
                      <a:r>
                        <a:rPr lang="en-US" sz="2800" dirty="0"/>
                        <a:t>Short Term</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2800" dirty="0"/>
                        <a:t>Long Term</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130906808"/>
                  </a:ext>
                </a:extLst>
              </a:tr>
              <a:tr h="3834765">
                <a:tc>
                  <a:txBody>
                    <a:bodyPr/>
                    <a:lstStyle/>
                    <a:p>
                      <a:pPr marL="342900" indent="-342900" algn="l">
                        <a:spcAft>
                          <a:spcPts val="600"/>
                        </a:spcAft>
                        <a:buFont typeface="Arial" panose="020B0604020202020204" pitchFamily="34" charset="0"/>
                        <a:buChar char="•"/>
                      </a:pPr>
                      <a:r>
                        <a:rPr lang="en-US" sz="2800" dirty="0"/>
                        <a:t>Fetal growth restriction</a:t>
                      </a:r>
                    </a:p>
                    <a:p>
                      <a:pPr marL="342900" indent="-342900" algn="l">
                        <a:spcAft>
                          <a:spcPts val="600"/>
                        </a:spcAft>
                        <a:buFont typeface="Arial" panose="020B0604020202020204" pitchFamily="34" charset="0"/>
                        <a:buChar char="•"/>
                      </a:pPr>
                      <a:r>
                        <a:rPr lang="en-US" sz="2800" dirty="0"/>
                        <a:t>Oligohydramnios</a:t>
                      </a:r>
                    </a:p>
                    <a:p>
                      <a:pPr marL="342900" indent="-342900" algn="l">
                        <a:spcAft>
                          <a:spcPts val="600"/>
                        </a:spcAft>
                        <a:buFont typeface="Arial" panose="020B0604020202020204" pitchFamily="34" charset="0"/>
                        <a:buChar char="•"/>
                      </a:pPr>
                      <a:r>
                        <a:rPr lang="en-US" sz="2800" dirty="0"/>
                        <a:t>IUFD</a:t>
                      </a:r>
                    </a:p>
                    <a:p>
                      <a:pPr marL="342900" indent="-342900" algn="l">
                        <a:spcAft>
                          <a:spcPts val="600"/>
                        </a:spcAft>
                        <a:buFont typeface="Arial" panose="020B0604020202020204" pitchFamily="34" charset="0"/>
                        <a:buChar char="•"/>
                      </a:pPr>
                      <a:r>
                        <a:rPr lang="en-US" sz="2800" dirty="0"/>
                        <a:t>Preterm birth</a:t>
                      </a:r>
                    </a:p>
                    <a:p>
                      <a:pPr marL="342900" indent="-342900" algn="l">
                        <a:spcAft>
                          <a:spcPts val="600"/>
                        </a:spcAft>
                        <a:buFont typeface="Arial" panose="020B0604020202020204" pitchFamily="34" charset="0"/>
                        <a:buChar char="•"/>
                      </a:pPr>
                      <a:r>
                        <a:rPr lang="en-US" sz="2800" dirty="0"/>
                        <a:t>Low Apgar score</a:t>
                      </a:r>
                    </a:p>
                    <a:p>
                      <a:pPr marL="342900" indent="-342900" algn="l">
                        <a:spcAft>
                          <a:spcPts val="600"/>
                        </a:spcAft>
                        <a:buFont typeface="Arial" panose="020B0604020202020204" pitchFamily="34" charset="0"/>
                        <a:buChar char="•"/>
                      </a:pPr>
                      <a:r>
                        <a:rPr lang="en-US" sz="2800" dirty="0"/>
                        <a:t>EFM changes</a:t>
                      </a:r>
                    </a:p>
                    <a:p>
                      <a:pPr marL="342900" indent="-342900" algn="l">
                        <a:spcAft>
                          <a:spcPts val="600"/>
                        </a:spcAft>
                        <a:buFont typeface="Arial" panose="020B0604020202020204" pitchFamily="34" charset="0"/>
                        <a:buChar char="•"/>
                      </a:pPr>
                      <a:r>
                        <a:rPr lang="en-US" sz="2800" dirty="0"/>
                        <a:t>NICU admission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342900" indent="-342900" algn="l">
                        <a:spcAft>
                          <a:spcPts val="600"/>
                        </a:spcAft>
                        <a:buFont typeface="Arial" panose="020B0604020202020204" pitchFamily="34" charset="0"/>
                        <a:buChar char="•"/>
                      </a:pPr>
                      <a:r>
                        <a:rPr lang="en-US" sz="2800" dirty="0"/>
                        <a:t>Cerebral palsy</a:t>
                      </a:r>
                    </a:p>
                    <a:p>
                      <a:pPr marL="342900" indent="-342900" algn="l">
                        <a:spcAft>
                          <a:spcPts val="600"/>
                        </a:spcAft>
                        <a:buFont typeface="Arial" panose="020B0604020202020204" pitchFamily="34" charset="0"/>
                        <a:buChar char="•"/>
                      </a:pPr>
                      <a:r>
                        <a:rPr lang="en-US" sz="2800" dirty="0"/>
                        <a:t>Low IQ</a:t>
                      </a:r>
                    </a:p>
                    <a:p>
                      <a:pPr marL="342900" indent="-342900" algn="l">
                        <a:spcAft>
                          <a:spcPts val="600"/>
                        </a:spcAft>
                        <a:buFont typeface="Arial" panose="020B0604020202020204" pitchFamily="34" charset="0"/>
                        <a:buChar char="•"/>
                      </a:pPr>
                      <a:r>
                        <a:rPr lang="en-US" sz="2800" dirty="0"/>
                        <a:t>Hearing loss</a:t>
                      </a:r>
                    </a:p>
                    <a:p>
                      <a:pPr marL="342900" indent="-342900" algn="l">
                        <a:spcAft>
                          <a:spcPts val="600"/>
                        </a:spcAft>
                        <a:buFont typeface="Arial" panose="020B0604020202020204" pitchFamily="34" charset="0"/>
                        <a:buChar char="•"/>
                      </a:pPr>
                      <a:r>
                        <a:rPr lang="en-US" sz="2800" dirty="0"/>
                        <a:t>Visual impairment</a:t>
                      </a:r>
                    </a:p>
                    <a:p>
                      <a:pPr marL="342900" indent="-342900" algn="l">
                        <a:spcAft>
                          <a:spcPts val="600"/>
                        </a:spcAft>
                        <a:buFont typeface="Arial" panose="020B0604020202020204" pitchFamily="34" charset="0"/>
                        <a:buChar char="•"/>
                      </a:pPr>
                      <a:r>
                        <a:rPr lang="en-US" sz="2800" dirty="0"/>
                        <a:t>Insulin resistance</a:t>
                      </a:r>
                    </a:p>
                    <a:p>
                      <a:pPr marL="342900" indent="-342900" algn="l">
                        <a:spcAft>
                          <a:spcPts val="600"/>
                        </a:spcAft>
                        <a:buFont typeface="Arial" panose="020B0604020202020204" pitchFamily="34" charset="0"/>
                        <a:buChar char="•"/>
                      </a:pPr>
                      <a:r>
                        <a:rPr lang="en-US" sz="2800" dirty="0"/>
                        <a:t>Diabetes mellitus</a:t>
                      </a:r>
                    </a:p>
                    <a:p>
                      <a:pPr marL="342900" indent="-342900" algn="l">
                        <a:spcAft>
                          <a:spcPts val="600"/>
                        </a:spcAft>
                        <a:buFont typeface="Arial" panose="020B0604020202020204" pitchFamily="34" charset="0"/>
                        <a:buChar char="•"/>
                      </a:pPr>
                      <a:r>
                        <a:rPr lang="en-US" sz="2800" dirty="0"/>
                        <a:t>Coronary artery disease</a:t>
                      </a:r>
                    </a:p>
                    <a:p>
                      <a:pPr marL="342900" indent="-342900" algn="l">
                        <a:spcAft>
                          <a:spcPts val="600"/>
                        </a:spcAft>
                        <a:buFont typeface="Arial" panose="020B0604020202020204" pitchFamily="34" charset="0"/>
                        <a:buChar char="•"/>
                      </a:pPr>
                      <a:r>
                        <a:rPr lang="en-US" sz="2800" dirty="0"/>
                        <a:t>Hypertension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78623161"/>
                  </a:ext>
                </a:extLst>
              </a:tr>
            </a:tbl>
          </a:graphicData>
        </a:graphic>
      </p:graphicFrame>
      <p:sp>
        <p:nvSpPr>
          <p:cNvPr id="5" name="TextBox 4">
            <a:extLst>
              <a:ext uri="{FF2B5EF4-FFF2-40B4-BE49-F238E27FC236}">
                <a16:creationId xmlns:a16="http://schemas.microsoft.com/office/drawing/2014/main" id="{A9B7CBA2-7611-62A0-EEDC-24E93C9F3B25}"/>
              </a:ext>
            </a:extLst>
          </p:cNvPr>
          <p:cNvSpPr txBox="1"/>
          <p:nvPr/>
        </p:nvSpPr>
        <p:spPr>
          <a:xfrm>
            <a:off x="432073" y="6200379"/>
            <a:ext cx="113278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quitecta"/>
                <a:ea typeface="+mn-ea"/>
                <a:cs typeface="+mn-cs"/>
              </a:rPr>
              <a:t>Adapted from FIGO, 2019</a:t>
            </a:r>
          </a:p>
        </p:txBody>
      </p:sp>
    </p:spTree>
    <p:extLst>
      <p:ext uri="{BB962C8B-B14F-4D97-AF65-F5344CB8AC3E}">
        <p14:creationId xmlns:p14="http://schemas.microsoft.com/office/powerpoint/2010/main" val="3932888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338F-53B7-8196-6338-A0AB65DA0A97}"/>
              </a:ext>
            </a:extLst>
          </p:cNvPr>
          <p:cNvSpPr>
            <a:spLocks noGrp="1"/>
          </p:cNvSpPr>
          <p:nvPr>
            <p:ph type="title"/>
          </p:nvPr>
        </p:nvSpPr>
        <p:spPr/>
        <p:txBody>
          <a:bodyPr/>
          <a:lstStyle/>
          <a:p>
            <a:r>
              <a:rPr lang="en-US" dirty="0"/>
              <a:t>Approach to Improving Cardiac Output</a:t>
            </a:r>
          </a:p>
        </p:txBody>
      </p:sp>
      <p:sp>
        <p:nvSpPr>
          <p:cNvPr id="3" name="Slide Number Placeholder 2">
            <a:extLst>
              <a:ext uri="{FF2B5EF4-FFF2-40B4-BE49-F238E27FC236}">
                <a16:creationId xmlns:a16="http://schemas.microsoft.com/office/drawing/2014/main" id="{666B8472-D9E8-E87E-22B9-ABB315DCDAE0}"/>
              </a:ext>
            </a:extLst>
          </p:cNvPr>
          <p:cNvSpPr>
            <a:spLocks noGrp="1"/>
          </p:cNvSpPr>
          <p:nvPr>
            <p:ph type="sldNum" sz="quarter" idx="4"/>
          </p:nvPr>
        </p:nvSpPr>
        <p:spPr/>
        <p:txBody>
          <a:bodyPr/>
          <a:lstStyle/>
          <a:p>
            <a:fld id="{3E654F6E-038B-482B-9D7F-8B6B51C6EA5F}" type="slidenum">
              <a:rPr lang="en-US" smtClean="0"/>
              <a:t>7</a:t>
            </a:fld>
            <a:endParaRPr lang="en-US" dirty="0"/>
          </a:p>
        </p:txBody>
      </p:sp>
      <p:graphicFrame>
        <p:nvGraphicFramePr>
          <p:cNvPr id="4" name="Diagram 3">
            <a:extLst>
              <a:ext uri="{FF2B5EF4-FFF2-40B4-BE49-F238E27FC236}">
                <a16:creationId xmlns:a16="http://schemas.microsoft.com/office/drawing/2014/main" id="{9CBF3E9A-982A-90FF-EC7A-68A4651115E1}"/>
              </a:ext>
            </a:extLst>
          </p:cNvPr>
          <p:cNvGraphicFramePr/>
          <p:nvPr/>
        </p:nvGraphicFramePr>
        <p:xfrm>
          <a:off x="838200" y="1183793"/>
          <a:ext cx="10515600" cy="5092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6048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77A88C-0617-30F0-7E8B-AF847E043C50}"/>
              </a:ext>
            </a:extLst>
          </p:cNvPr>
          <p:cNvSpPr>
            <a:spLocks noGrp="1"/>
          </p:cNvSpPr>
          <p:nvPr>
            <p:ph type="title"/>
          </p:nvPr>
        </p:nvSpPr>
        <p:spPr/>
        <p:txBody>
          <a:bodyPr/>
          <a:lstStyle/>
          <a:p>
            <a:r>
              <a:rPr lang="en-US" dirty="0"/>
              <a:t>Preeclampsia: Pathophysiology</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7" name="Text Box 40">
            <a:extLst>
              <a:ext uri="{FF2B5EF4-FFF2-40B4-BE49-F238E27FC236}">
                <a16:creationId xmlns:a16="http://schemas.microsoft.com/office/drawing/2014/main" id="{AD8916E8-80D1-0BE9-FDAD-28F5D37ADD7C}"/>
              </a:ext>
            </a:extLst>
          </p:cNvPr>
          <p:cNvSpPr txBox="1">
            <a:spLocks noChangeArrowheads="1"/>
          </p:cNvSpPr>
          <p:nvPr/>
        </p:nvSpPr>
        <p:spPr bwMode="auto">
          <a:xfrm>
            <a:off x="432346" y="2749483"/>
            <a:ext cx="2590254" cy="1714633"/>
          </a:xfrm>
          <a:prstGeom prst="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anchor="ctr">
            <a:no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Arquitecta"/>
                <a:ea typeface="ＭＳ Ｐゴシック" charset="0"/>
                <a:cs typeface="+mn-cs"/>
              </a:rPr>
              <a:t>Oliguria</a:t>
            </a:r>
          </a:p>
        </p:txBody>
      </p:sp>
      <p:graphicFrame>
        <p:nvGraphicFramePr>
          <p:cNvPr id="9" name="Group 39">
            <a:extLst>
              <a:ext uri="{FF2B5EF4-FFF2-40B4-BE49-F238E27FC236}">
                <a16:creationId xmlns:a16="http://schemas.microsoft.com/office/drawing/2014/main" id="{68053B96-3FDF-B038-3D15-D8BE8C36A37B}"/>
              </a:ext>
            </a:extLst>
          </p:cNvPr>
          <p:cNvGraphicFramePr>
            <a:graphicFrameLocks noGrp="1"/>
          </p:cNvGraphicFramePr>
          <p:nvPr/>
        </p:nvGraphicFramePr>
        <p:xfrm>
          <a:off x="3472073" y="942106"/>
          <a:ext cx="8377027" cy="5329389"/>
        </p:xfrm>
        <a:graphic>
          <a:graphicData uri="http://schemas.openxmlformats.org/drawingml/2006/table">
            <a:tbl>
              <a:tblPr firstRow="1" bandRow="1">
                <a:noFill/>
                <a:tableStyleId>{284E427A-3D55-4303-BF80-6455036E1DE7}</a:tableStyleId>
              </a:tblPr>
              <a:tblGrid>
                <a:gridCol w="4894955">
                  <a:extLst>
                    <a:ext uri="{9D8B030D-6E8A-4147-A177-3AD203B41FA5}">
                      <a16:colId xmlns:a16="http://schemas.microsoft.com/office/drawing/2014/main" val="20000"/>
                    </a:ext>
                  </a:extLst>
                </a:gridCol>
                <a:gridCol w="3482072">
                  <a:extLst>
                    <a:ext uri="{9D8B030D-6E8A-4147-A177-3AD203B41FA5}">
                      <a16:colId xmlns:a16="http://schemas.microsoft.com/office/drawing/2014/main" val="20001"/>
                    </a:ext>
                  </a:extLst>
                </a:gridCol>
              </a:tblGrid>
              <a:tr h="68438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u="none" strike="noStrike" cap="none" spc="0" normalizeH="0" baseline="0" dirty="0">
                          <a:ln>
                            <a:noFill/>
                          </a:ln>
                          <a:solidFill>
                            <a:schemeClr val="bg1"/>
                          </a:solidFill>
                          <a:effectLst/>
                        </a:rPr>
                        <a:t>Hemodynamic Profile</a:t>
                      </a:r>
                      <a:endParaRPr kumimoji="0" lang="en-US" sz="2800" b="1" i="0" u="none" strike="noStrike" cap="none" spc="0" normalizeH="0" baseline="0" dirty="0">
                        <a:ln>
                          <a:noFill/>
                        </a:ln>
                        <a:solidFill>
                          <a:schemeClr val="bg1"/>
                        </a:solidFill>
                        <a:effectLst/>
                        <a:latin typeface="Arquitecta"/>
                      </a:endParaRPr>
                    </a:p>
                  </a:txBody>
                  <a:tcPr marL="45720" marR="4572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u="none" strike="noStrike" cap="none" spc="0" normalizeH="0" baseline="0" dirty="0">
                          <a:ln>
                            <a:noFill/>
                          </a:ln>
                          <a:solidFill>
                            <a:schemeClr val="bg1"/>
                          </a:solidFill>
                          <a:effectLst/>
                        </a:rPr>
                        <a:t>Management</a:t>
                      </a:r>
                      <a:endParaRPr kumimoji="0" lang="en-US" sz="2800" b="1" i="0" u="none" strike="noStrike" cap="none" spc="0" normalizeH="0" baseline="0" dirty="0">
                        <a:ln>
                          <a:noFill/>
                        </a:ln>
                        <a:solidFill>
                          <a:schemeClr val="bg1"/>
                        </a:solidFill>
                        <a:effectLst/>
                        <a:latin typeface="Arquitecta"/>
                      </a:endParaRPr>
                    </a:p>
                  </a:txBody>
                  <a:tcPr marL="45720" marR="4572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1548335">
                <a:tc>
                  <a:txBody>
                    <a:bodyPr/>
                    <a:lstStyle/>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Hypovolemia</a:t>
                      </a:r>
                    </a:p>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Hyperdynamic LV</a:t>
                      </a:r>
                    </a:p>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Moderate increase SVR/MAP</a:t>
                      </a:r>
                      <a:endParaRPr kumimoji="0" lang="en-US" sz="2400" b="0" i="0" u="none" strike="noStrike" cap="none" spc="0" normalizeH="0" baseline="0" dirty="0">
                        <a:ln>
                          <a:noFill/>
                        </a:ln>
                        <a:solidFill>
                          <a:schemeClr val="tx1"/>
                        </a:solidFill>
                        <a:effectLst/>
                        <a:latin typeface="Arquitecta"/>
                      </a:endParaRPr>
                    </a:p>
                  </a:txBody>
                  <a:tcPr marL="45720" marR="4572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Volume</a:t>
                      </a:r>
                      <a:endParaRPr kumimoji="0" lang="en-US" sz="2400" b="0" i="0" u="none" strike="noStrike" cap="none" spc="0" normalizeH="0" baseline="0" dirty="0">
                        <a:ln>
                          <a:noFill/>
                        </a:ln>
                        <a:solidFill>
                          <a:schemeClr val="tx1"/>
                        </a:solidFill>
                        <a:effectLst/>
                        <a:latin typeface="Arquitecta"/>
                      </a:endParaRPr>
                    </a:p>
                  </a:txBody>
                  <a:tcPr marL="45720" marR="4572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1"/>
                  </a:ext>
                </a:extLst>
              </a:tr>
              <a:tr h="1548335">
                <a:tc>
                  <a:txBody>
                    <a:bodyPr/>
                    <a:lstStyle/>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Normal volume</a:t>
                      </a:r>
                    </a:p>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Normal LV function</a:t>
                      </a:r>
                    </a:p>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Normal SVR/MAP</a:t>
                      </a:r>
                      <a:endParaRPr kumimoji="0" lang="en-US" sz="2400" b="0" i="0" u="none" strike="noStrike" cap="none" spc="0" normalizeH="0" baseline="0" dirty="0">
                        <a:ln>
                          <a:noFill/>
                        </a:ln>
                        <a:solidFill>
                          <a:schemeClr val="tx1"/>
                        </a:solidFill>
                        <a:effectLst/>
                        <a:latin typeface="Arquitecta"/>
                      </a:endParaRPr>
                    </a:p>
                  </a:txBody>
                  <a:tcPr marL="45720" marR="4572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Delivery</a:t>
                      </a:r>
                      <a:endParaRPr kumimoji="0" lang="en-US" sz="2400" b="0" i="0" u="none" strike="noStrike" cap="none" spc="0" normalizeH="0" baseline="0" dirty="0">
                        <a:ln>
                          <a:noFill/>
                        </a:ln>
                        <a:solidFill>
                          <a:schemeClr val="tx1"/>
                        </a:solidFill>
                        <a:effectLst/>
                        <a:latin typeface="Arquitecta"/>
                      </a:endParaRPr>
                    </a:p>
                  </a:txBody>
                  <a:tcPr marL="45720" marR="4572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548335">
                <a:tc>
                  <a:txBody>
                    <a:bodyPr/>
                    <a:lstStyle/>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Hypervolemia</a:t>
                      </a:r>
                    </a:p>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Decreased LV function</a:t>
                      </a:r>
                    </a:p>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Marked increase SVR/MAP</a:t>
                      </a:r>
                      <a:endParaRPr kumimoji="0" lang="en-US" sz="2400" b="0" i="0" u="none" strike="noStrike" cap="none" spc="0" normalizeH="0" baseline="0" dirty="0">
                        <a:ln>
                          <a:noFill/>
                        </a:ln>
                        <a:solidFill>
                          <a:schemeClr val="tx1"/>
                        </a:solidFill>
                        <a:effectLst/>
                        <a:latin typeface="Arquitecta"/>
                      </a:endParaRPr>
                    </a:p>
                  </a:txBody>
                  <a:tcPr marL="45720" marR="4572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Volume restriction</a:t>
                      </a:r>
                    </a:p>
                    <a:p>
                      <a:pPr marL="457200" marR="0" lvl="0" indent="-457200" algn="l" defTabSz="914400" rtl="0" eaLnBrk="1" fontAlgn="base" latinLnBrk="0" hangingPunct="1">
                        <a:lnSpc>
                          <a:spcPct val="100000"/>
                        </a:lnSpc>
                        <a:spcBef>
                          <a:spcPct val="20000"/>
                        </a:spcBef>
                        <a:spcAft>
                          <a:spcPct val="0"/>
                        </a:spcAft>
                        <a:buClr>
                          <a:schemeClr val="tx1"/>
                        </a:buClr>
                        <a:buSzPct val="100000"/>
                        <a:buFont typeface="Arial" panose="020B0604020202020204" pitchFamily="34" charset="0"/>
                        <a:buChar char="•"/>
                        <a:tabLst/>
                      </a:pPr>
                      <a:r>
                        <a:rPr kumimoji="0" lang="en-US" sz="2400" u="none" strike="noStrike" cap="none" spc="0" normalizeH="0" baseline="0" dirty="0">
                          <a:ln>
                            <a:noFill/>
                          </a:ln>
                          <a:solidFill>
                            <a:schemeClr val="tx1"/>
                          </a:solidFill>
                          <a:effectLst/>
                        </a:rPr>
                        <a:t>Afterload reduction</a:t>
                      </a:r>
                      <a:endParaRPr kumimoji="0" lang="en-US" sz="2400" b="0" i="0" u="none" strike="noStrike" cap="none" spc="0" normalizeH="0" baseline="0" dirty="0">
                        <a:ln>
                          <a:noFill/>
                        </a:ln>
                        <a:solidFill>
                          <a:schemeClr val="tx1"/>
                        </a:solidFill>
                        <a:effectLst/>
                        <a:latin typeface="Arquitecta"/>
                      </a:endParaRPr>
                    </a:p>
                  </a:txBody>
                  <a:tcPr marL="45720" marR="4572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2F826664-313D-E3FD-03F6-57E4B753E746}"/>
              </a:ext>
            </a:extLst>
          </p:cNvPr>
          <p:cNvSpPr txBox="1"/>
          <p:nvPr/>
        </p:nvSpPr>
        <p:spPr>
          <a:xfrm>
            <a:off x="323850" y="6247883"/>
            <a:ext cx="6097978" cy="369332"/>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sz="1600" b="0" u="none" strike="noStrike" kern="1200" cap="none" spc="0" normalizeH="0" baseline="0" noProof="0" dirty="0">
                <a:ln>
                  <a:noFill/>
                </a:ln>
                <a:solidFill>
                  <a:srgbClr val="000000"/>
                </a:solidFill>
                <a:effectLst/>
                <a:uLnTx/>
                <a:uFillTx/>
                <a:latin typeface="Arquitecta"/>
                <a:ea typeface="+mn-ea"/>
                <a:cs typeface="+mn-cs"/>
              </a:rPr>
              <a:t>Clark, SL, et al.  (</a:t>
            </a:r>
            <a:r>
              <a:rPr kumimoji="0" lang="en-US" b="0" u="none" strike="noStrike" kern="1200" cap="none" spc="0" normalizeH="0" baseline="0" noProof="0" dirty="0">
                <a:ln>
                  <a:noFill/>
                </a:ln>
                <a:solidFill>
                  <a:srgbClr val="000000"/>
                </a:solidFill>
                <a:effectLst/>
                <a:uLnTx/>
                <a:uFillTx/>
                <a:latin typeface="Arquitecta"/>
                <a:ea typeface="+mn-ea"/>
                <a:cs typeface="+mn-cs"/>
              </a:rPr>
              <a:t>1986</a:t>
            </a:r>
            <a:r>
              <a:rPr kumimoji="0" lang="en-US" sz="1600" b="0" u="none" strike="noStrike" kern="1200" cap="none" spc="0" normalizeH="0" baseline="0" noProof="0" dirty="0">
                <a:ln>
                  <a:noFill/>
                </a:ln>
                <a:solidFill>
                  <a:srgbClr val="000000"/>
                </a:solidFill>
                <a:effectLst/>
                <a:uLnTx/>
                <a:uFillTx/>
                <a:latin typeface="Arquitecta"/>
                <a:ea typeface="+mn-ea"/>
                <a:cs typeface="+mn-cs"/>
              </a:rPr>
              <a:t>). Am J </a:t>
            </a:r>
            <a:r>
              <a:rPr kumimoji="0" lang="en-US" sz="1600" b="0" u="none" strike="noStrike" kern="1200" cap="none" spc="0" normalizeH="0" baseline="0" noProof="0" dirty="0" err="1">
                <a:ln>
                  <a:noFill/>
                </a:ln>
                <a:solidFill>
                  <a:srgbClr val="000000"/>
                </a:solidFill>
                <a:effectLst/>
                <a:uLnTx/>
                <a:uFillTx/>
                <a:latin typeface="Arquitecta"/>
                <a:ea typeface="+mn-ea"/>
                <a:cs typeface="+mn-cs"/>
              </a:rPr>
              <a:t>Obstet</a:t>
            </a:r>
            <a:r>
              <a:rPr kumimoji="0" lang="en-US" sz="1600" b="0" u="none" strike="noStrike" kern="1200" cap="none" spc="0" normalizeH="0" baseline="0" noProof="0" dirty="0">
                <a:ln>
                  <a:noFill/>
                </a:ln>
                <a:solidFill>
                  <a:srgbClr val="000000"/>
                </a:solidFill>
                <a:effectLst/>
                <a:uLnTx/>
                <a:uFillTx/>
                <a:latin typeface="Arquitecta"/>
                <a:ea typeface="+mn-ea"/>
                <a:cs typeface="+mn-cs"/>
              </a:rPr>
              <a:t> Gynecol. 154, 490-494.</a:t>
            </a:r>
          </a:p>
        </p:txBody>
      </p:sp>
    </p:spTree>
    <p:extLst>
      <p:ext uri="{BB962C8B-B14F-4D97-AF65-F5344CB8AC3E}">
        <p14:creationId xmlns:p14="http://schemas.microsoft.com/office/powerpoint/2010/main" val="3838860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p:txBody>
          <a:bodyPr/>
          <a:lstStyle/>
          <a:p>
            <a:r>
              <a:rPr lang="en-IN" dirty="0"/>
              <a:t>Preeclampsia: Pathophysiology</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4" name="Text Placeholder 1">
            <a:extLst>
              <a:ext uri="{FF2B5EF4-FFF2-40B4-BE49-F238E27FC236}">
                <a16:creationId xmlns:a16="http://schemas.microsoft.com/office/drawing/2014/main" id="{9529043A-9FF3-1D98-0EC9-62BC2480F395}"/>
              </a:ext>
            </a:extLst>
          </p:cNvPr>
          <p:cNvSpPr txBox="1">
            <a:spLocks/>
          </p:cNvSpPr>
          <p:nvPr/>
        </p:nvSpPr>
        <p:spPr>
          <a:xfrm>
            <a:off x="432346" y="1223963"/>
            <a:ext cx="5609137" cy="823912"/>
          </a:xfrm>
          <a:prstGeom prst="rect">
            <a:avLst/>
          </a:prstGeom>
          <a:solidFill>
            <a:schemeClr val="accent4"/>
          </a:solidFill>
          <a:ln>
            <a:solidFill>
              <a:schemeClr val="accent4"/>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solidFill>
                <a:effectLst/>
                <a:uLnTx/>
                <a:uFillTx/>
                <a:latin typeface="Arquitecta"/>
                <a:ea typeface="ＭＳ Ｐゴシック" charset="-128"/>
                <a:cs typeface="+mn-cs"/>
              </a:rPr>
              <a:t>Hepatic</a:t>
            </a:r>
          </a:p>
        </p:txBody>
      </p:sp>
      <p:sp>
        <p:nvSpPr>
          <p:cNvPr id="5" name="Rectangle 10">
            <a:extLst>
              <a:ext uri="{FF2B5EF4-FFF2-40B4-BE49-F238E27FC236}">
                <a16:creationId xmlns:a16="http://schemas.microsoft.com/office/drawing/2014/main" id="{6DEC4F61-DF8D-55A1-59AE-7980A5E42122}"/>
              </a:ext>
            </a:extLst>
          </p:cNvPr>
          <p:cNvSpPr txBox="1">
            <a:spLocks noChangeArrowheads="1"/>
          </p:cNvSpPr>
          <p:nvPr/>
        </p:nvSpPr>
        <p:spPr>
          <a:xfrm>
            <a:off x="432346" y="2047874"/>
            <a:ext cx="5609137" cy="4289425"/>
          </a:xfrm>
          <a:prstGeom prst="rect">
            <a:avLst/>
          </a:prstGeom>
          <a:ln w="12700" cap="flat" cmpd="sng" algn="ctr">
            <a:solidFill>
              <a:schemeClr val="accent4"/>
            </a:solidFill>
            <a:prstDash val="solid"/>
            <a:miter lim="800000"/>
          </a:ln>
        </p:spPr>
        <p:style>
          <a:lnRef idx="2">
            <a:schemeClr val="accent1"/>
          </a:lnRef>
          <a:fillRef idx="1">
            <a:schemeClr val="lt1"/>
          </a:fillRef>
          <a:effectRef idx="0">
            <a:schemeClr val="accent1"/>
          </a:effectRef>
          <a:fontRef idx="minor">
            <a:schemeClr val="dk1"/>
          </a:fontRef>
        </p:style>
        <p:txBody>
          <a:bodyPr lIns="2066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Hepatic swelling</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Subcapsular hematoma</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Liver rupture</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Focal ischemia</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Elevated transaminases</a:t>
            </a:r>
          </a:p>
          <a:p>
            <a:pPr marL="228600" marR="0" lvl="0"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Liver failure</a:t>
            </a:r>
          </a:p>
        </p:txBody>
      </p:sp>
      <p:sp>
        <p:nvSpPr>
          <p:cNvPr id="10" name="Text Placeholder 2">
            <a:extLst>
              <a:ext uri="{FF2B5EF4-FFF2-40B4-BE49-F238E27FC236}">
                <a16:creationId xmlns:a16="http://schemas.microsoft.com/office/drawing/2014/main" id="{C3DA9C0C-ED9C-1EA1-A6BE-F1F36F5F6024}"/>
              </a:ext>
            </a:extLst>
          </p:cNvPr>
          <p:cNvSpPr txBox="1">
            <a:spLocks/>
          </p:cNvSpPr>
          <p:nvPr/>
        </p:nvSpPr>
        <p:spPr>
          <a:xfrm>
            <a:off x="6231389" y="1223963"/>
            <a:ext cx="5636761" cy="823912"/>
          </a:xfrm>
          <a:prstGeom prst="rect">
            <a:avLst/>
          </a:prstGeom>
          <a:solidFill>
            <a:schemeClr val="accent1"/>
          </a:solidFill>
          <a:ln>
            <a:solidFill>
              <a:schemeClr val="accent6"/>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rquitecta"/>
                <a:ea typeface="+mn-ea"/>
                <a:cs typeface="+mn-cs"/>
              </a:rPr>
              <a:t>Neurologic</a:t>
            </a:r>
          </a:p>
        </p:txBody>
      </p:sp>
      <p:sp>
        <p:nvSpPr>
          <p:cNvPr id="11" name="Rectangle 11">
            <a:extLst>
              <a:ext uri="{FF2B5EF4-FFF2-40B4-BE49-F238E27FC236}">
                <a16:creationId xmlns:a16="http://schemas.microsoft.com/office/drawing/2014/main" id="{1809F578-832C-3A63-09A3-0C9660C29D42}"/>
              </a:ext>
            </a:extLst>
          </p:cNvPr>
          <p:cNvSpPr txBox="1">
            <a:spLocks noChangeArrowheads="1"/>
          </p:cNvSpPr>
          <p:nvPr/>
        </p:nvSpPr>
        <p:spPr>
          <a:xfrm>
            <a:off x="6231389" y="2047874"/>
            <a:ext cx="5636761" cy="4289425"/>
          </a:xfrm>
          <a:prstGeom prst="rect">
            <a:avLst/>
          </a:prstGeom>
          <a:ln w="12700" cap="flat" cmpd="sng" algn="ctr">
            <a:solidFill>
              <a:schemeClr val="accent6"/>
            </a:solidFill>
            <a:prstDash val="solid"/>
            <a:miter lim="800000"/>
          </a:ln>
        </p:spPr>
        <p:style>
          <a:lnRef idx="2">
            <a:schemeClr val="accent1"/>
          </a:lnRef>
          <a:fillRef idx="1">
            <a:schemeClr val="lt1"/>
          </a:fillRef>
          <a:effectRef idx="0">
            <a:schemeClr val="accent1"/>
          </a:effectRef>
          <a:fontRef idx="minor">
            <a:schemeClr val="dk1"/>
          </a:fontRef>
        </p:style>
        <p:txBody>
          <a:bodyPr vert="horz" lIns="2066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28600" marR="0" lvl="1"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Headache</a:t>
            </a:r>
          </a:p>
          <a:p>
            <a:pPr marL="228600" marR="0" lvl="1"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Visual changes</a:t>
            </a:r>
          </a:p>
          <a:p>
            <a:pPr marL="228600" marR="0" lvl="1"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Cerebral edema</a:t>
            </a:r>
          </a:p>
          <a:p>
            <a:pPr marL="228600" marR="0" lvl="1"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Focal ischemia</a:t>
            </a:r>
          </a:p>
          <a:p>
            <a:pPr marL="228600" marR="0" lvl="1"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Hyperreflexia</a:t>
            </a:r>
          </a:p>
          <a:p>
            <a:pPr marL="228600" marR="0" lvl="1"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Eclamptic seizures</a:t>
            </a:r>
          </a:p>
          <a:p>
            <a:pPr marL="228600" marR="0" lvl="1"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Altered mental status</a:t>
            </a:r>
          </a:p>
          <a:p>
            <a:pPr marL="228600" marR="0" lvl="1"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Hemorrhage</a:t>
            </a:r>
          </a:p>
          <a:p>
            <a:pPr marL="228600" marR="0" lvl="1" indent="-2286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quitecta"/>
                <a:ea typeface="+mn-ea"/>
                <a:cs typeface="+mn-cs"/>
              </a:rPr>
              <a:t>Posterior Reversible Encephalopathy Syndrome (PRES)</a:t>
            </a:r>
          </a:p>
        </p:txBody>
      </p:sp>
    </p:spTree>
    <p:extLst>
      <p:ext uri="{BB962C8B-B14F-4D97-AF65-F5344CB8AC3E}">
        <p14:creationId xmlns:p14="http://schemas.microsoft.com/office/powerpoint/2010/main" val="1456598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9CFC41E-A7A2-6D7E-6A55-746CE6F76AFB}"/>
              </a:ext>
            </a:extLst>
          </p:cNvPr>
          <p:cNvSpPr>
            <a:spLocks noGrp="1"/>
          </p:cNvSpPr>
          <p:nvPr>
            <p:ph type="title"/>
          </p:nvPr>
        </p:nvSpPr>
        <p:spPr/>
        <p:txBody>
          <a:bodyPr/>
          <a:lstStyle/>
          <a:p>
            <a:r>
              <a:rPr lang="en-US" dirty="0"/>
              <a:t>Preeclampsia: Pathophysiology</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7" name="Group 6">
            <a:extLst>
              <a:ext uri="{FF2B5EF4-FFF2-40B4-BE49-F238E27FC236}">
                <a16:creationId xmlns:a16="http://schemas.microsoft.com/office/drawing/2014/main" id="{EC5880F5-5E3A-454B-9624-A0FA9A5DD1FD}"/>
              </a:ext>
            </a:extLst>
          </p:cNvPr>
          <p:cNvGrpSpPr/>
          <p:nvPr/>
        </p:nvGrpSpPr>
        <p:grpSpPr>
          <a:xfrm>
            <a:off x="845751" y="1277256"/>
            <a:ext cx="10500499" cy="4887689"/>
            <a:chOff x="622549" y="1373185"/>
            <a:chExt cx="10500499" cy="4887689"/>
          </a:xfrm>
        </p:grpSpPr>
        <p:pic>
          <p:nvPicPr>
            <p:cNvPr id="4" name="Picture 2" descr="pih4">
              <a:extLst>
                <a:ext uri="{FF2B5EF4-FFF2-40B4-BE49-F238E27FC236}">
                  <a16:creationId xmlns:a16="http://schemas.microsoft.com/office/drawing/2014/main" id="{9E180E4B-C959-D023-C0A0-53BD7C552CC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549" y="1373185"/>
              <a:ext cx="3854945" cy="2380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pih9">
              <a:extLst>
                <a:ext uri="{FF2B5EF4-FFF2-40B4-BE49-F238E27FC236}">
                  <a16:creationId xmlns:a16="http://schemas.microsoft.com/office/drawing/2014/main" id="{0C3D0427-3E79-B103-A185-80BBA1FDC3D3}"/>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2549" y="3880446"/>
              <a:ext cx="3854945" cy="2380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h11">
              <a:extLst>
                <a:ext uri="{FF2B5EF4-FFF2-40B4-BE49-F238E27FC236}">
                  <a16:creationId xmlns:a16="http://schemas.microsoft.com/office/drawing/2014/main" id="{9D2FD6DC-D4E8-4468-3A87-4AC8A368D93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12964" y="1373185"/>
              <a:ext cx="6410084" cy="48876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7406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C2D83787-D678-A34C-4C37-B0A72443691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1231" b="31231"/>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95823773-7B82-8E43-8836-9BF3881DBFDD}"/>
              </a:ext>
            </a:extLst>
          </p:cNvPr>
          <p:cNvSpPr/>
          <p:nvPr/>
        </p:nvSpPr>
        <p:spPr>
          <a:xfrm>
            <a:off x="0" y="0"/>
            <a:ext cx="12192000"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406D"/>
              </a:solidFill>
              <a:effectLst/>
              <a:uLnTx/>
              <a:uFillTx/>
              <a:latin typeface="Arquitecta"/>
              <a:ea typeface="+mn-ea"/>
              <a:cs typeface="+mn-cs"/>
            </a:endParaRP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cxnSp>
        <p:nvCxnSpPr>
          <p:cNvPr id="11" name="Straight Connector 10">
            <a:extLst>
              <a:ext uri="{FF2B5EF4-FFF2-40B4-BE49-F238E27FC236}">
                <a16:creationId xmlns:a16="http://schemas.microsoft.com/office/drawing/2014/main" id="{23843A09-8DC7-AB40-8D65-E46647F0C29C}"/>
              </a:ext>
            </a:extLst>
          </p:cNvPr>
          <p:cNvCxnSpPr>
            <a:cxnSpLocks/>
          </p:cNvCxnSpPr>
          <p:nvPr/>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
        <p:nvSpPr>
          <p:cNvPr id="9" name="Text Placeholder 8"/>
          <p:cNvSpPr>
            <a:spLocks noGrp="1"/>
          </p:cNvSpPr>
          <p:nvPr>
            <p:ph type="body" sz="quarter" idx="12"/>
          </p:nvPr>
        </p:nvSpPr>
        <p:spPr>
          <a:xfrm>
            <a:off x="219076" y="2077278"/>
            <a:ext cx="11782424" cy="1820433"/>
          </a:xfrm>
        </p:spPr>
        <p:txBody>
          <a:bodyPr anchor="ctr">
            <a:noAutofit/>
          </a:bodyPr>
          <a:lstStyle/>
          <a:p>
            <a:r>
              <a:rPr lang="en-US" dirty="0"/>
              <a:t>Preeclampsia: Clinical Management</a:t>
            </a:r>
          </a:p>
        </p:txBody>
      </p:sp>
      <p:cxnSp>
        <p:nvCxnSpPr>
          <p:cNvPr id="10" name="Straight Connector 9">
            <a:extLst>
              <a:ext uri="{FF2B5EF4-FFF2-40B4-BE49-F238E27FC236}">
                <a16:creationId xmlns:a16="http://schemas.microsoft.com/office/drawing/2014/main" id="{E2FEE4CB-C262-3743-9EF5-996BEA4CAF13}"/>
              </a:ext>
            </a:extLst>
          </p:cNvPr>
          <p:cNvCxnSpPr>
            <a:cxnSpLocks/>
          </p:cNvCxnSpPr>
          <p:nvPr/>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382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7BB82-BCB2-9FE6-7A7F-2A714C63E471}"/>
              </a:ext>
            </a:extLst>
          </p:cNvPr>
          <p:cNvSpPr>
            <a:spLocks noGrp="1"/>
          </p:cNvSpPr>
          <p:nvPr>
            <p:ph type="sldNum" sz="quarter" idx="4294967295"/>
          </p:nvPr>
        </p:nvSpPr>
        <p:spPr>
          <a:xfrm>
            <a:off x="9448800" y="6432550"/>
            <a:ext cx="2743200" cy="274638"/>
          </a:xfrm>
        </p:spPr>
        <p:txBody>
          <a:bodyPr/>
          <a:lstStyle/>
          <a:p>
            <a:fld id="{3E654F6E-038B-482B-9D7F-8B6B51C6EA5F}" type="slidenum">
              <a:rPr lang="en-US" smtClean="0"/>
              <a:t>74</a:t>
            </a:fld>
            <a:endParaRPr lang="en-US" dirty="0"/>
          </a:p>
        </p:txBody>
      </p:sp>
      <p:pic>
        <p:nvPicPr>
          <p:cNvPr id="7" name="Picture 6" descr="A chart of medication and medication&#10;&#10;Description automatically generated with medium confidence">
            <a:extLst>
              <a:ext uri="{FF2B5EF4-FFF2-40B4-BE49-F238E27FC236}">
                <a16:creationId xmlns:a16="http://schemas.microsoft.com/office/drawing/2014/main" id="{C8DDF0CC-C74F-7A47-A7BD-9349C8B61030}"/>
              </a:ext>
            </a:extLst>
          </p:cNvPr>
          <p:cNvPicPr>
            <a:picLocks noChangeAspect="1"/>
          </p:cNvPicPr>
          <p:nvPr/>
        </p:nvPicPr>
        <p:blipFill>
          <a:blip r:embed="rId2"/>
          <a:stretch>
            <a:fillRect/>
          </a:stretch>
        </p:blipFill>
        <p:spPr>
          <a:xfrm>
            <a:off x="3435491" y="0"/>
            <a:ext cx="5321017" cy="6858000"/>
          </a:xfrm>
          <a:prstGeom prst="rect">
            <a:avLst/>
          </a:prstGeom>
        </p:spPr>
      </p:pic>
    </p:spTree>
    <p:extLst>
      <p:ext uri="{BB962C8B-B14F-4D97-AF65-F5344CB8AC3E}">
        <p14:creationId xmlns:p14="http://schemas.microsoft.com/office/powerpoint/2010/main" val="420525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p:txBody>
          <a:bodyPr/>
          <a:lstStyle/>
          <a:p>
            <a:r>
              <a:rPr lang="en-US" dirty="0"/>
              <a:t>Preeclampsia: Assessment</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4" name="Rectangle 3">
            <a:extLst>
              <a:ext uri="{FF2B5EF4-FFF2-40B4-BE49-F238E27FC236}">
                <a16:creationId xmlns:a16="http://schemas.microsoft.com/office/drawing/2014/main" id="{63F4B6A1-C1DC-AC9F-1A91-B57AAD128084}"/>
              </a:ext>
            </a:extLst>
          </p:cNvPr>
          <p:cNvSpPr/>
          <p:nvPr/>
        </p:nvSpPr>
        <p:spPr>
          <a:xfrm>
            <a:off x="5420786" y="1802139"/>
            <a:ext cx="2743200" cy="523220"/>
          </a:xfrm>
          <a:prstGeom prst="rect">
            <a:avLst/>
          </a:prstGeom>
          <a:solidFill>
            <a:schemeClr val="accent1"/>
          </a:solidFill>
          <a:ln w="38100">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Arquitecta"/>
                <a:ea typeface="ＭＳ Ｐゴシック" charset="0"/>
                <a:cs typeface="+mn-cs"/>
              </a:rPr>
              <a:t>Complexity of BP</a:t>
            </a:r>
          </a:p>
        </p:txBody>
      </p:sp>
      <p:sp>
        <p:nvSpPr>
          <p:cNvPr id="6" name="Rectangle 5">
            <a:extLst>
              <a:ext uri="{FF2B5EF4-FFF2-40B4-BE49-F238E27FC236}">
                <a16:creationId xmlns:a16="http://schemas.microsoft.com/office/drawing/2014/main" id="{72394FFD-17D1-75BE-D864-809B0989E34D}"/>
              </a:ext>
            </a:extLst>
          </p:cNvPr>
          <p:cNvSpPr/>
          <p:nvPr/>
        </p:nvSpPr>
        <p:spPr>
          <a:xfrm>
            <a:off x="705879" y="1111637"/>
            <a:ext cx="4345091" cy="1904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quitecta"/>
                <a:ea typeface="+mn-ea"/>
                <a:cs typeface="+mn-cs"/>
              </a:rPr>
              <a:t>BP = SVR x 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quitecta"/>
                <a:ea typeface="+mn-ea"/>
                <a:cs typeface="+mn-cs"/>
              </a:rPr>
              <a:t>BP = SVR x SV x HR</a:t>
            </a:r>
          </a:p>
        </p:txBody>
      </p:sp>
      <p:graphicFrame>
        <p:nvGraphicFramePr>
          <p:cNvPr id="7" name="Table 6">
            <a:extLst>
              <a:ext uri="{FF2B5EF4-FFF2-40B4-BE49-F238E27FC236}">
                <a16:creationId xmlns:a16="http://schemas.microsoft.com/office/drawing/2014/main" id="{2550A9B0-F973-73E6-E60A-BD0E1FEEF757}"/>
              </a:ext>
            </a:extLst>
          </p:cNvPr>
          <p:cNvGraphicFramePr>
            <a:graphicFrameLocks noGrp="1"/>
          </p:cNvGraphicFramePr>
          <p:nvPr/>
        </p:nvGraphicFramePr>
        <p:xfrm>
          <a:off x="432346" y="3660917"/>
          <a:ext cx="11435805" cy="2256508"/>
        </p:xfrm>
        <a:graphic>
          <a:graphicData uri="http://schemas.openxmlformats.org/drawingml/2006/table">
            <a:tbl>
              <a:tblPr>
                <a:tableStyleId>{0505E3EF-67EA-436B-97B2-0124C06EBD24}</a:tableStyleId>
              </a:tblPr>
              <a:tblGrid>
                <a:gridCol w="2287161">
                  <a:extLst>
                    <a:ext uri="{9D8B030D-6E8A-4147-A177-3AD203B41FA5}">
                      <a16:colId xmlns:a16="http://schemas.microsoft.com/office/drawing/2014/main" val="20000"/>
                    </a:ext>
                  </a:extLst>
                </a:gridCol>
                <a:gridCol w="2287161">
                  <a:extLst>
                    <a:ext uri="{9D8B030D-6E8A-4147-A177-3AD203B41FA5}">
                      <a16:colId xmlns:a16="http://schemas.microsoft.com/office/drawing/2014/main" val="20001"/>
                    </a:ext>
                  </a:extLst>
                </a:gridCol>
                <a:gridCol w="2287161">
                  <a:extLst>
                    <a:ext uri="{9D8B030D-6E8A-4147-A177-3AD203B41FA5}">
                      <a16:colId xmlns:a16="http://schemas.microsoft.com/office/drawing/2014/main" val="20002"/>
                    </a:ext>
                  </a:extLst>
                </a:gridCol>
                <a:gridCol w="2287161">
                  <a:extLst>
                    <a:ext uri="{9D8B030D-6E8A-4147-A177-3AD203B41FA5}">
                      <a16:colId xmlns:a16="http://schemas.microsoft.com/office/drawing/2014/main" val="20003"/>
                    </a:ext>
                  </a:extLst>
                </a:gridCol>
                <a:gridCol w="2287161">
                  <a:extLst>
                    <a:ext uri="{9D8B030D-6E8A-4147-A177-3AD203B41FA5}">
                      <a16:colId xmlns:a16="http://schemas.microsoft.com/office/drawing/2014/main" val="20004"/>
                    </a:ext>
                  </a:extLst>
                </a:gridCol>
              </a:tblGrid>
              <a:tr h="564127">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u="none" strike="noStrike" cap="none" normalizeH="0" baseline="0" dirty="0">
                          <a:ln>
                            <a:noFill/>
                          </a:ln>
                          <a:solidFill>
                            <a:schemeClr val="bg1"/>
                          </a:solidFill>
                          <a:effectLst/>
                          <a:latin typeface="+mn-lt"/>
                        </a:rPr>
                        <a:t>SVR</a:t>
                      </a:r>
                      <a:endParaRPr kumimoji="0" lang="en-US" altLang="en-US" sz="2800" b="0" i="0" u="none" strike="noStrike" cap="none" normalizeH="0" baseline="0" dirty="0">
                        <a:ln>
                          <a:noFill/>
                        </a:ln>
                        <a:solidFill>
                          <a:schemeClr val="bg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u="none" strike="noStrike" cap="none" normalizeH="0" baseline="0" dirty="0">
                          <a:ln>
                            <a:noFill/>
                          </a:ln>
                          <a:solidFill>
                            <a:schemeClr val="bg1"/>
                          </a:solidFill>
                          <a:effectLst/>
                          <a:latin typeface="+mn-lt"/>
                        </a:rPr>
                        <a:t>MAP</a:t>
                      </a:r>
                      <a:endParaRPr kumimoji="0" lang="en-US" altLang="en-US" sz="2800" b="0" i="0" u="none" strike="noStrike" cap="none" normalizeH="0" baseline="0" dirty="0">
                        <a:ln>
                          <a:noFill/>
                        </a:ln>
                        <a:solidFill>
                          <a:schemeClr val="bg1"/>
                        </a:solidFill>
                        <a:effectLst/>
                        <a:latin typeface="+mn-lt"/>
                        <a:ea typeface="ＭＳ Ｐゴシック" charset="-128"/>
                      </a:endParaRP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u="none" strike="noStrike" cap="none" normalizeH="0" baseline="0" dirty="0">
                          <a:ln>
                            <a:noFill/>
                          </a:ln>
                          <a:solidFill>
                            <a:schemeClr val="bg1"/>
                          </a:solidFill>
                          <a:effectLst/>
                          <a:latin typeface="+mn-lt"/>
                        </a:rPr>
                        <a:t>SV</a:t>
                      </a:r>
                      <a:endParaRPr kumimoji="0" lang="en-US" altLang="en-US" sz="2800" b="0" i="0" u="none" strike="noStrike" cap="none" normalizeH="0" baseline="0" dirty="0">
                        <a:ln>
                          <a:noFill/>
                        </a:ln>
                        <a:solidFill>
                          <a:schemeClr val="bg1"/>
                        </a:solidFill>
                        <a:effectLst/>
                        <a:latin typeface="+mn-lt"/>
                        <a:ea typeface="ＭＳ Ｐゴシック" charset="-128"/>
                      </a:endParaRP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u="none" strike="noStrike" cap="none" normalizeH="0" baseline="0" dirty="0">
                          <a:ln>
                            <a:noFill/>
                          </a:ln>
                          <a:solidFill>
                            <a:schemeClr val="bg1"/>
                          </a:solidFill>
                          <a:effectLst/>
                          <a:latin typeface="+mn-lt"/>
                        </a:rPr>
                        <a:t>HR</a:t>
                      </a:r>
                      <a:endParaRPr kumimoji="0" lang="en-US" altLang="en-US" sz="2800" b="0" i="0" u="none" strike="noStrike" cap="none" normalizeH="0" baseline="0" dirty="0">
                        <a:ln>
                          <a:noFill/>
                        </a:ln>
                        <a:solidFill>
                          <a:schemeClr val="bg1"/>
                        </a:solidFill>
                        <a:effectLst/>
                        <a:latin typeface="+mn-lt"/>
                        <a:ea typeface="ＭＳ Ｐゴシック" charset="-128"/>
                      </a:endParaRP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u="none" strike="noStrike" cap="none" normalizeH="0" baseline="0" dirty="0">
                          <a:ln>
                            <a:noFill/>
                          </a:ln>
                          <a:solidFill>
                            <a:schemeClr val="bg1"/>
                          </a:solidFill>
                          <a:effectLst/>
                          <a:latin typeface="+mn-lt"/>
                        </a:rPr>
                        <a:t>Treatment</a:t>
                      </a:r>
                      <a:endParaRPr kumimoji="0" lang="en-US" altLang="en-US" sz="2800" b="0" i="0" u="none" strike="noStrike" cap="none" normalizeH="0" baseline="0" dirty="0">
                        <a:ln>
                          <a:noFill/>
                        </a:ln>
                        <a:solidFill>
                          <a:schemeClr val="bg1"/>
                        </a:solidFill>
                        <a:effectLst/>
                        <a:latin typeface="+mn-lt"/>
                        <a:ea typeface="ＭＳ Ｐゴシック" charset="-128"/>
                      </a:endParaRP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564127">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dirty="0">
                          <a:ln>
                            <a:noFill/>
                          </a:ln>
                          <a:solidFill>
                            <a:schemeClr val="tx1"/>
                          </a:solidFill>
                          <a:effectLst/>
                          <a:latin typeface="+mn-lt"/>
                        </a:rPr>
                        <a:t>1800</a:t>
                      </a:r>
                      <a:endParaRPr kumimoji="0" lang="en-US" altLang="en-US" sz="2400" b="0" i="0" u="none" strike="noStrike" cap="none" normalizeH="0" baseline="0" dirty="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dirty="0">
                          <a:ln>
                            <a:noFill/>
                          </a:ln>
                          <a:solidFill>
                            <a:schemeClr val="tx1"/>
                          </a:solidFill>
                          <a:effectLst/>
                          <a:latin typeface="+mn-lt"/>
                        </a:rPr>
                        <a:t>135</a:t>
                      </a:r>
                      <a:endParaRPr kumimoji="0" lang="en-US" altLang="en-US" sz="2400" b="0" i="0" u="none" strike="noStrike" cap="none" normalizeH="0" baseline="0" dirty="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dirty="0">
                          <a:ln>
                            <a:noFill/>
                          </a:ln>
                          <a:solidFill>
                            <a:schemeClr val="tx1"/>
                          </a:solidFill>
                          <a:effectLst/>
                          <a:latin typeface="+mn-lt"/>
                        </a:rPr>
                        <a:t>74</a:t>
                      </a:r>
                      <a:endParaRPr kumimoji="0" lang="en-US" altLang="en-US" sz="2400" b="0" i="0" u="none" strike="noStrike" cap="none" normalizeH="0" baseline="0" dirty="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dirty="0">
                          <a:ln>
                            <a:noFill/>
                          </a:ln>
                          <a:solidFill>
                            <a:schemeClr val="tx1"/>
                          </a:solidFill>
                          <a:effectLst/>
                          <a:latin typeface="+mn-lt"/>
                        </a:rPr>
                        <a:t>96</a:t>
                      </a:r>
                      <a:endParaRPr kumimoji="0" lang="en-US" altLang="en-US" sz="2400" b="0" i="0" u="none" strike="noStrike" cap="none" normalizeH="0" baseline="0" dirty="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4127">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a:ln>
                            <a:noFill/>
                          </a:ln>
                          <a:solidFill>
                            <a:schemeClr val="tx1"/>
                          </a:solidFill>
                          <a:effectLst/>
                          <a:latin typeface="+mn-lt"/>
                        </a:rPr>
                        <a:t>1200</a:t>
                      </a:r>
                      <a:endParaRPr kumimoji="0" lang="en-US" altLang="en-US" sz="2400" b="0" i="0" u="none" strike="noStrike" cap="none" normalizeH="0" baseline="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a:ln>
                            <a:noFill/>
                          </a:ln>
                          <a:solidFill>
                            <a:schemeClr val="tx1"/>
                          </a:solidFill>
                          <a:effectLst/>
                          <a:latin typeface="+mn-lt"/>
                        </a:rPr>
                        <a:t>80</a:t>
                      </a:r>
                      <a:endParaRPr kumimoji="0" lang="en-US" altLang="en-US" sz="2400" b="0" i="0" u="none" strike="noStrike" cap="none" normalizeH="0" baseline="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a:ln>
                            <a:noFill/>
                          </a:ln>
                          <a:solidFill>
                            <a:schemeClr val="tx1"/>
                          </a:solidFill>
                          <a:effectLst/>
                          <a:latin typeface="+mn-lt"/>
                        </a:rPr>
                        <a:t>142</a:t>
                      </a:r>
                      <a:endParaRPr kumimoji="0" lang="en-US" altLang="en-US" sz="2400" b="0" i="0" u="none" strike="noStrike" cap="none" normalizeH="0" baseline="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dirty="0">
                          <a:ln>
                            <a:noFill/>
                          </a:ln>
                          <a:solidFill>
                            <a:schemeClr val="tx1"/>
                          </a:solidFill>
                          <a:effectLst/>
                          <a:latin typeface="+mn-lt"/>
                        </a:rPr>
                        <a:t>104</a:t>
                      </a:r>
                      <a:endParaRPr kumimoji="0" lang="en-US" altLang="en-US" sz="2400" b="0" i="0" u="none" strike="noStrike" cap="none" normalizeH="0" baseline="0" dirty="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64127">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a:ln>
                            <a:noFill/>
                          </a:ln>
                          <a:solidFill>
                            <a:schemeClr val="tx1"/>
                          </a:solidFill>
                          <a:effectLst/>
                          <a:latin typeface="+mn-lt"/>
                        </a:rPr>
                        <a:t>1322</a:t>
                      </a:r>
                      <a:endParaRPr kumimoji="0" lang="en-US" altLang="en-US" sz="2400" b="0" i="0" u="none" strike="noStrike" cap="none" normalizeH="0" baseline="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a:ln>
                            <a:noFill/>
                          </a:ln>
                          <a:solidFill>
                            <a:schemeClr val="tx1"/>
                          </a:solidFill>
                          <a:effectLst/>
                          <a:latin typeface="+mn-lt"/>
                        </a:rPr>
                        <a:t>88</a:t>
                      </a:r>
                      <a:endParaRPr kumimoji="0" lang="en-US" altLang="en-US" sz="2400" b="0" i="0" u="none" strike="noStrike" cap="none" normalizeH="0" baseline="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dirty="0">
                          <a:ln>
                            <a:noFill/>
                          </a:ln>
                          <a:solidFill>
                            <a:schemeClr val="tx1"/>
                          </a:solidFill>
                          <a:effectLst/>
                          <a:latin typeface="+mn-lt"/>
                        </a:rPr>
                        <a:t>76</a:t>
                      </a:r>
                      <a:endParaRPr kumimoji="0" lang="en-US" altLang="en-US" sz="2400" b="0" i="0" u="none" strike="noStrike" cap="none" normalizeH="0" baseline="0" dirty="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u="none" strike="noStrike" cap="none" normalizeH="0" baseline="0">
                          <a:ln>
                            <a:noFill/>
                          </a:ln>
                          <a:solidFill>
                            <a:schemeClr val="tx1"/>
                          </a:solidFill>
                          <a:effectLst/>
                          <a:latin typeface="+mn-lt"/>
                        </a:rPr>
                        <a:t>140</a:t>
                      </a:r>
                      <a:endParaRPr kumimoji="0" lang="en-US" altLang="en-US" sz="2400" b="0" i="0" u="none" strike="noStrike" cap="none" normalizeH="0" baseline="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lvl1pPr>
                        <a:spcBef>
                          <a:spcPts val="700"/>
                        </a:spcBef>
                        <a:buClr>
                          <a:schemeClr val="accent2"/>
                        </a:buClr>
                        <a:buSzPct val="60000"/>
                        <a:buFont typeface="Wingdings" charset="2"/>
                        <a:defRPr sz="2500">
                          <a:solidFill>
                            <a:schemeClr val="tx1"/>
                          </a:solidFill>
                          <a:latin typeface="Tw Cen MT" charset="0"/>
                          <a:ea typeface="ＭＳ Ｐゴシック" charset="-128"/>
                        </a:defRPr>
                      </a:lvl1pPr>
                      <a:lvl2pPr marL="742950" indent="-285750">
                        <a:spcBef>
                          <a:spcPts val="550"/>
                        </a:spcBef>
                        <a:buClr>
                          <a:schemeClr val="accent1"/>
                        </a:buClr>
                        <a:buSzPct val="70000"/>
                        <a:buFont typeface="Wingdings 2" charset="2"/>
                        <a:defRPr sz="2200">
                          <a:solidFill>
                            <a:schemeClr val="tx1"/>
                          </a:solidFill>
                          <a:latin typeface="Tw Cen MT" charset="0"/>
                          <a:ea typeface="ＭＳ Ｐゴシック" charset="-128"/>
                        </a:defRPr>
                      </a:lvl2pPr>
                      <a:lvl3pPr marL="1143000" indent="-228600">
                        <a:spcBef>
                          <a:spcPts val="500"/>
                        </a:spcBef>
                        <a:buClr>
                          <a:schemeClr val="accent2"/>
                        </a:buClr>
                        <a:buSzPct val="75000"/>
                        <a:buFont typeface="Wingdings" charset="2"/>
                        <a:defRPr sz="2100">
                          <a:solidFill>
                            <a:schemeClr val="tx1"/>
                          </a:solidFill>
                          <a:latin typeface="Tw Cen MT" charset="0"/>
                          <a:ea typeface="ＭＳ Ｐゴシック" charset="-128"/>
                        </a:defRPr>
                      </a:lvl3pPr>
                      <a:lvl4pPr marL="1600200" indent="-228600">
                        <a:spcBef>
                          <a:spcPts val="400"/>
                        </a:spcBef>
                        <a:buClr>
                          <a:srgbClr val="FA8716"/>
                        </a:buClr>
                        <a:buSzPct val="75000"/>
                        <a:buFont typeface="Wingdings" charset="2"/>
                        <a:defRPr>
                          <a:solidFill>
                            <a:schemeClr val="tx1"/>
                          </a:solidFill>
                          <a:latin typeface="Tw Cen MT" charset="0"/>
                          <a:ea typeface="ＭＳ Ｐゴシック" charset="-128"/>
                        </a:defRPr>
                      </a:lvl4pPr>
                      <a:lvl5pPr marL="2057400" indent="-228600">
                        <a:spcBef>
                          <a:spcPts val="400"/>
                        </a:spcBef>
                        <a:buClr>
                          <a:srgbClr val="BE0204"/>
                        </a:buClr>
                        <a:buSzPct val="65000"/>
                        <a:buFont typeface="Wingdings" charset="2"/>
                        <a:defRPr>
                          <a:solidFill>
                            <a:schemeClr val="tx1"/>
                          </a:solidFill>
                          <a:latin typeface="Tw Cen MT" charset="0"/>
                          <a:ea typeface="ＭＳ Ｐゴシック" charset="-128"/>
                        </a:defRPr>
                      </a:lvl5pPr>
                      <a:lvl6pPr marL="25146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6pPr>
                      <a:lvl7pPr marL="29718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7pPr>
                      <a:lvl8pPr marL="34290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8pPr>
                      <a:lvl9pPr marL="3886200" indent="-228600" eaLnBrk="0" fontAlgn="base" hangingPunct="0">
                        <a:spcBef>
                          <a:spcPts val="400"/>
                        </a:spcBef>
                        <a:spcAft>
                          <a:spcPct val="0"/>
                        </a:spcAft>
                        <a:buClr>
                          <a:srgbClr val="BE0204"/>
                        </a:buClr>
                        <a:buSzPct val="65000"/>
                        <a:buFont typeface="Wingdings" charset="2"/>
                        <a:defRPr>
                          <a:solidFill>
                            <a:schemeClr val="tx1"/>
                          </a:solidFill>
                          <a:latin typeface="Tw Cen MT"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a typeface="ＭＳ Ｐゴシック" charset="-128"/>
                      </a:endParaRPr>
                    </a:p>
                  </a:txBody>
                  <a:tcPr marT="45737" marB="45737"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820774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158107-C0A5-6D2D-53CD-35E6FBD6055B}"/>
              </a:ext>
            </a:extLst>
          </p:cNvPr>
          <p:cNvSpPr>
            <a:spLocks noGrp="1"/>
          </p:cNvSpPr>
          <p:nvPr>
            <p:ph type="title"/>
          </p:nvPr>
        </p:nvSpPr>
        <p:spPr/>
        <p:txBody>
          <a:bodyPr/>
          <a:lstStyle/>
          <a:p>
            <a:r>
              <a:rPr lang="en-US" dirty="0"/>
              <a:t>Preeclampsia: Assessment</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aphicFrame>
        <p:nvGraphicFramePr>
          <p:cNvPr id="8" name="Group 24">
            <a:extLst>
              <a:ext uri="{FF2B5EF4-FFF2-40B4-BE49-F238E27FC236}">
                <a16:creationId xmlns:a16="http://schemas.microsoft.com/office/drawing/2014/main" id="{60490316-397B-1B09-5C80-20E68F7218C5}"/>
              </a:ext>
            </a:extLst>
          </p:cNvPr>
          <p:cNvGraphicFramePr>
            <a:graphicFrameLocks/>
          </p:cNvGraphicFramePr>
          <p:nvPr>
            <p:extLst>
              <p:ext uri="{D42A27DB-BD31-4B8C-83A1-F6EECF244321}">
                <p14:modId xmlns:p14="http://schemas.microsoft.com/office/powerpoint/2010/main" val="1264471620"/>
              </p:ext>
            </p:extLst>
          </p:nvPr>
        </p:nvGraphicFramePr>
        <p:xfrm>
          <a:off x="432346" y="1153272"/>
          <a:ext cx="11435804" cy="4705124"/>
        </p:xfrm>
        <a:graphic>
          <a:graphicData uri="http://schemas.openxmlformats.org/drawingml/2006/table">
            <a:tbl>
              <a:tblPr firstRow="1" bandRow="1">
                <a:tableStyleId>{C083E6E3-FA7D-4D7B-A595-EF9225AFEA82}</a:tableStyleId>
              </a:tblPr>
              <a:tblGrid>
                <a:gridCol w="4223090">
                  <a:extLst>
                    <a:ext uri="{9D8B030D-6E8A-4147-A177-3AD203B41FA5}">
                      <a16:colId xmlns:a16="http://schemas.microsoft.com/office/drawing/2014/main" val="20000"/>
                    </a:ext>
                  </a:extLst>
                </a:gridCol>
                <a:gridCol w="7212714">
                  <a:extLst>
                    <a:ext uri="{9D8B030D-6E8A-4147-A177-3AD203B41FA5}">
                      <a16:colId xmlns:a16="http://schemas.microsoft.com/office/drawing/2014/main" val="20001"/>
                    </a:ext>
                  </a:extLst>
                </a:gridCol>
              </a:tblGrid>
              <a:tr h="1315391">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u="none" strike="noStrike" cap="none" normalizeH="0" baseline="0" dirty="0">
                          <a:ln>
                            <a:noFill/>
                          </a:ln>
                          <a:solidFill>
                            <a:schemeClr val="tx1"/>
                          </a:solidFill>
                          <a:effectLst/>
                        </a:rPr>
                        <a:t>Hemoglobin And Hematocrit</a:t>
                      </a:r>
                      <a:endParaRPr kumimoji="0" lang="en-US" sz="2800" b="0" i="0" u="none" strike="noStrike" cap="none" normalizeH="0" baseline="0" dirty="0">
                        <a:ln>
                          <a:noFill/>
                        </a:ln>
                        <a:solidFill>
                          <a:schemeClr val="tx1"/>
                        </a:solidFill>
                        <a:effectLst/>
                        <a:latin typeface="Arquitecta"/>
                      </a:endParaRPr>
                    </a:p>
                  </a:txBody>
                  <a:tcPr marL="180393" marR="108235" marT="108235" marB="108235"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u="none" strike="noStrike" cap="none" normalizeH="0" baseline="0" dirty="0">
                          <a:ln>
                            <a:noFill/>
                          </a:ln>
                          <a:solidFill>
                            <a:schemeClr val="tx1"/>
                          </a:solidFill>
                          <a:effectLst/>
                        </a:rPr>
                        <a:t>Hemoconcentration supports diagnosis of preeclampsia and is an indicator of severity.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u="none" strike="noStrike" cap="none" normalizeH="0" baseline="0" dirty="0">
                          <a:ln>
                            <a:noFill/>
                          </a:ln>
                          <a:solidFill>
                            <a:schemeClr val="tx1"/>
                          </a:solidFill>
                          <a:effectLst/>
                        </a:rPr>
                        <a:t>Values may decrease with HELLP or abruption.</a:t>
                      </a:r>
                      <a:endParaRPr kumimoji="0" lang="en-US" sz="2800" b="0" i="0" u="none" strike="noStrike" cap="none" normalizeH="0" baseline="0" dirty="0">
                        <a:ln>
                          <a:noFill/>
                        </a:ln>
                        <a:solidFill>
                          <a:schemeClr val="tx1"/>
                        </a:solidFill>
                        <a:effectLst/>
                        <a:latin typeface="Arquitecta"/>
                      </a:endParaRPr>
                    </a:p>
                  </a:txBody>
                  <a:tcPr marL="180393" marR="108235" marT="108235" marB="108235" anchor="ctr" horzOverflow="overflow"/>
                </a:tc>
                <a:extLst>
                  <a:ext uri="{0D108BD9-81ED-4DB2-BD59-A6C34878D82A}">
                    <a16:rowId xmlns:a16="http://schemas.microsoft.com/office/drawing/2014/main" val="10000"/>
                  </a:ext>
                </a:extLst>
              </a:tr>
              <a:tr h="78627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u="none" strike="noStrike" cap="none" normalizeH="0" baseline="0" dirty="0">
                          <a:ln>
                            <a:noFill/>
                          </a:ln>
                          <a:solidFill>
                            <a:schemeClr val="tx1"/>
                          </a:solidFill>
                          <a:effectLst/>
                        </a:rPr>
                        <a:t>Serum Creatinine</a:t>
                      </a:r>
                      <a:endParaRPr kumimoji="0" lang="en-US" sz="2800" b="0" i="0" u="none" strike="noStrike" cap="none" normalizeH="0" baseline="0" dirty="0">
                        <a:ln>
                          <a:noFill/>
                        </a:ln>
                        <a:solidFill>
                          <a:schemeClr val="tx1"/>
                        </a:solidFill>
                        <a:effectLst/>
                        <a:latin typeface="Arquitecta"/>
                      </a:endParaRPr>
                    </a:p>
                  </a:txBody>
                  <a:tcPr marL="180393" marR="93805" marT="93805" marB="93805"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u="none" strike="noStrike" cap="none" normalizeH="0" baseline="0" dirty="0">
                          <a:ln>
                            <a:noFill/>
                          </a:ln>
                          <a:solidFill>
                            <a:schemeClr val="tx1"/>
                          </a:solidFill>
                          <a:effectLst/>
                        </a:rPr>
                        <a:t>Rising levels, in association with oliguria, suggests preeclampsia with severe features</a:t>
                      </a:r>
                      <a:endParaRPr kumimoji="0" lang="en-US" sz="2800" b="0" i="0" u="none" strike="noStrike" cap="none" normalizeH="0" baseline="0" dirty="0">
                        <a:ln>
                          <a:noFill/>
                        </a:ln>
                        <a:solidFill>
                          <a:schemeClr val="tx1"/>
                        </a:solidFill>
                        <a:effectLst/>
                        <a:latin typeface="Arquitecta"/>
                      </a:endParaRPr>
                    </a:p>
                  </a:txBody>
                  <a:tcPr marL="180393" marR="93805" marT="93805" marB="93805" anchor="ctr" horzOverflow="overflow"/>
                </a:tc>
                <a:extLst>
                  <a:ext uri="{0D108BD9-81ED-4DB2-BD59-A6C34878D82A}">
                    <a16:rowId xmlns:a16="http://schemas.microsoft.com/office/drawing/2014/main" val="10001"/>
                  </a:ext>
                </a:extLst>
              </a:tr>
              <a:tr h="101207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u="none" strike="noStrike" cap="none" normalizeH="0" baseline="0" dirty="0">
                          <a:ln>
                            <a:noFill/>
                          </a:ln>
                          <a:solidFill>
                            <a:schemeClr val="tx1"/>
                          </a:solidFill>
                          <a:effectLst/>
                        </a:rPr>
                        <a:t>Serum Transaminase </a:t>
                      </a:r>
                      <a:endParaRPr kumimoji="0" lang="en-US" sz="2800" b="0" i="0" u="none" strike="noStrike" cap="none" normalizeH="0" baseline="0" dirty="0">
                        <a:ln>
                          <a:noFill/>
                        </a:ln>
                        <a:solidFill>
                          <a:schemeClr val="tx1"/>
                        </a:solidFill>
                        <a:effectLst/>
                        <a:latin typeface="Arquitecta"/>
                      </a:endParaRPr>
                    </a:p>
                  </a:txBody>
                  <a:tcPr marL="180393" marR="93805" marT="93805" marB="93805"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u="none" strike="noStrike" cap="none" normalizeH="0" baseline="0" dirty="0">
                          <a:ln>
                            <a:noFill/>
                          </a:ln>
                          <a:solidFill>
                            <a:schemeClr val="tx1"/>
                          </a:solidFill>
                          <a:effectLst/>
                        </a:rPr>
                        <a:t>Rising values suggests preeclampsia with severe features; AST increases higher than ALT</a:t>
                      </a:r>
                      <a:endParaRPr kumimoji="0" lang="en-US" sz="2800" b="0" i="0" u="none" strike="noStrike" cap="none" normalizeH="0" baseline="0" dirty="0">
                        <a:ln>
                          <a:noFill/>
                        </a:ln>
                        <a:solidFill>
                          <a:schemeClr val="tx1"/>
                        </a:solidFill>
                        <a:effectLst/>
                        <a:latin typeface="Arquitecta"/>
                      </a:endParaRPr>
                    </a:p>
                  </a:txBody>
                  <a:tcPr marL="180393" marR="93805" marT="93805" marB="93805" anchor="ctr" horzOverflow="overflow"/>
                </a:tc>
                <a:extLst>
                  <a:ext uri="{0D108BD9-81ED-4DB2-BD59-A6C34878D82A}">
                    <a16:rowId xmlns:a16="http://schemas.microsoft.com/office/drawing/2014/main" val="10003"/>
                  </a:ext>
                </a:extLst>
              </a:tr>
              <a:tr h="78627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u="none" strike="noStrike" cap="none" normalizeH="0" baseline="0" dirty="0">
                          <a:ln>
                            <a:noFill/>
                          </a:ln>
                          <a:solidFill>
                            <a:schemeClr val="tx1"/>
                          </a:solidFill>
                          <a:effectLst/>
                        </a:rPr>
                        <a:t>Serum Albumin</a:t>
                      </a:r>
                      <a:endParaRPr kumimoji="0" lang="en-US" sz="2800" b="0" i="0" u="none" strike="noStrike" cap="none" normalizeH="0" baseline="0" dirty="0">
                        <a:ln>
                          <a:noFill/>
                        </a:ln>
                        <a:solidFill>
                          <a:schemeClr val="tx1"/>
                        </a:solidFill>
                        <a:effectLst/>
                        <a:latin typeface="Arquitecta"/>
                      </a:endParaRPr>
                    </a:p>
                  </a:txBody>
                  <a:tcPr marL="180393" marR="93805" marT="93805" marB="93805"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u="none" strike="noStrike" cap="none" normalizeH="0" baseline="0" dirty="0">
                          <a:ln>
                            <a:noFill/>
                          </a:ln>
                          <a:solidFill>
                            <a:schemeClr val="tx1"/>
                          </a:solidFill>
                          <a:effectLst/>
                        </a:rPr>
                        <a:t>Low levels indicate the extent of endothelial leak </a:t>
                      </a:r>
                      <a:endParaRPr kumimoji="0" lang="en-US" sz="2800" b="0" i="0" u="none" strike="noStrike" cap="none" normalizeH="0" baseline="0" dirty="0">
                        <a:ln>
                          <a:noFill/>
                        </a:ln>
                        <a:solidFill>
                          <a:schemeClr val="tx1"/>
                        </a:solidFill>
                        <a:effectLst/>
                        <a:latin typeface="Arquitecta"/>
                      </a:endParaRPr>
                    </a:p>
                  </a:txBody>
                  <a:tcPr marL="180393" marR="93805" marT="93805" marB="93805" anchor="ctr"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422890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0095A3-6E50-590F-AE5E-F3CAC91EEEA0}"/>
              </a:ext>
            </a:extLst>
          </p:cNvPr>
          <p:cNvSpPr>
            <a:spLocks noGrp="1"/>
          </p:cNvSpPr>
          <p:nvPr>
            <p:ph type="title"/>
          </p:nvPr>
        </p:nvSpPr>
        <p:spPr/>
        <p:txBody>
          <a:bodyPr/>
          <a:lstStyle/>
          <a:p>
            <a:r>
              <a:rPr lang="en-US"/>
              <a:t>Preeclampsia: Indications for Delivery</a:t>
            </a:r>
          </a:p>
        </p:txBody>
      </p:sp>
      <p:sp>
        <p:nvSpPr>
          <p:cNvPr id="3" name="Content Placeholder 2">
            <a:extLst>
              <a:ext uri="{FF2B5EF4-FFF2-40B4-BE49-F238E27FC236}">
                <a16:creationId xmlns:a16="http://schemas.microsoft.com/office/drawing/2014/main" id="{59AC52E0-BE5F-304D-A80A-0C0102B50FE7}"/>
              </a:ext>
            </a:extLst>
          </p:cNvPr>
          <p:cNvSpPr>
            <a:spLocks noGrp="1"/>
          </p:cNvSpPr>
          <p:nvPr>
            <p:ph idx="1"/>
          </p:nvPr>
        </p:nvSpPr>
        <p:spPr/>
        <p:txBody>
          <a:bodyPr>
            <a:normAutofit/>
          </a:bodyPr>
          <a:lstStyle/>
          <a:p>
            <a:r>
              <a:rPr lang="en-US" dirty="0"/>
              <a:t>Refractory severe hypertension</a:t>
            </a:r>
          </a:p>
          <a:p>
            <a:r>
              <a:rPr lang="en-US" dirty="0"/>
              <a:t>Refractory headache</a:t>
            </a:r>
          </a:p>
          <a:p>
            <a:r>
              <a:rPr lang="en-US" dirty="0"/>
              <a:t>Refractory epigastric/RUQ pain</a:t>
            </a:r>
          </a:p>
          <a:p>
            <a:r>
              <a:rPr lang="en-US" dirty="0"/>
              <a:t>Visual disturbances, motor deficit or altered sensorium</a:t>
            </a:r>
          </a:p>
          <a:p>
            <a:r>
              <a:rPr lang="en-US" dirty="0"/>
              <a:t>Stroke</a:t>
            </a:r>
          </a:p>
          <a:p>
            <a:r>
              <a:rPr lang="en-US" dirty="0"/>
              <a:t>Myocardial infarction</a:t>
            </a:r>
          </a:p>
          <a:p>
            <a:r>
              <a:rPr lang="en-US" dirty="0"/>
              <a:t>HELLP syndrome</a:t>
            </a:r>
          </a:p>
          <a:p>
            <a:r>
              <a:rPr lang="en-US" dirty="0"/>
              <a:t>New or worsening renal dysfunction</a:t>
            </a:r>
          </a:p>
          <a:p>
            <a:r>
              <a:rPr lang="en-US" dirty="0"/>
              <a:t>Pulmonary edema</a:t>
            </a:r>
          </a:p>
          <a:p>
            <a:r>
              <a:rPr lang="en-US" dirty="0"/>
              <a:t>Eclampsia</a:t>
            </a:r>
            <a:endParaRPr lang="en-US" sz="2400" dirty="0"/>
          </a:p>
        </p:txBody>
      </p:sp>
      <p:sp>
        <p:nvSpPr>
          <p:cNvPr id="8" name="TextBox 7">
            <a:extLst>
              <a:ext uri="{FF2B5EF4-FFF2-40B4-BE49-F238E27FC236}">
                <a16:creationId xmlns:a16="http://schemas.microsoft.com/office/drawing/2014/main" id="{20BC699A-D083-CBAC-4C76-391385A4E820}"/>
              </a:ext>
            </a:extLst>
          </p:cNvPr>
          <p:cNvSpPr txBox="1"/>
          <p:nvPr/>
        </p:nvSpPr>
        <p:spPr>
          <a:xfrm>
            <a:off x="293009" y="6375119"/>
            <a:ext cx="11445522" cy="276999"/>
          </a:xfrm>
          <a:prstGeom prst="rect">
            <a:avLst/>
          </a:prstGeom>
          <a:noFill/>
        </p:spPr>
        <p:txBody>
          <a:bodyPr wrap="square">
            <a:spAutoFit/>
          </a:bodyPr>
          <a:lstStyle/>
          <a:p>
            <a:r>
              <a:rPr lang="en-US" sz="1200" dirty="0">
                <a:solidFill>
                  <a:srgbClr val="212121"/>
                </a:solidFill>
              </a:rPr>
              <a:t>Gestational Hypertension and Preeclampsia: ACOG Practice Bulletin, Number 222. Obstet Gynecol. 2020 Jun;135(6):e237-e260</a:t>
            </a:r>
            <a:endParaRPr lang="en-US" sz="1200" dirty="0"/>
          </a:p>
        </p:txBody>
      </p:sp>
    </p:spTree>
    <p:extLst>
      <p:ext uri="{BB962C8B-B14F-4D97-AF65-F5344CB8AC3E}">
        <p14:creationId xmlns:p14="http://schemas.microsoft.com/office/powerpoint/2010/main" val="3544641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44DEA1A-4FA3-4787-9916-AE13A3F5194A}"/>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72ABA43D-8E89-2E98-04B9-F8C009997D90}"/>
              </a:ext>
            </a:extLst>
          </p:cNvPr>
          <p:cNvSpPr>
            <a:spLocks noGrp="1"/>
          </p:cNvSpPr>
          <p:nvPr>
            <p:ph type="body" sz="quarter" idx="15"/>
          </p:nvPr>
        </p:nvSpPr>
        <p:spPr/>
        <p:txBody>
          <a:bodyPr>
            <a:noAutofit/>
          </a:bodyPr>
          <a:lstStyle/>
          <a:p>
            <a:pPr>
              <a:lnSpc>
                <a:spcPct val="100000"/>
              </a:lnSpc>
              <a:spcBef>
                <a:spcPts val="0"/>
              </a:spcBef>
            </a:pPr>
            <a:r>
              <a:rPr lang="en-US" sz="4000" cap="none" dirty="0"/>
              <a:t>Radiology Testing</a:t>
            </a:r>
          </a:p>
        </p:txBody>
      </p:sp>
      <p:sp>
        <p:nvSpPr>
          <p:cNvPr id="6" name="Text Placeholder 5">
            <a:extLst>
              <a:ext uri="{FF2B5EF4-FFF2-40B4-BE49-F238E27FC236}">
                <a16:creationId xmlns:a16="http://schemas.microsoft.com/office/drawing/2014/main" id="{0ADB4399-715C-9647-FFCB-32EB89239E65}"/>
              </a:ext>
            </a:extLst>
          </p:cNvPr>
          <p:cNvSpPr>
            <a:spLocks noGrp="1"/>
          </p:cNvSpPr>
          <p:nvPr>
            <p:ph type="body" sz="quarter" idx="16"/>
          </p:nvPr>
        </p:nvSpPr>
        <p:spPr/>
        <p:txBody>
          <a:bodyPr>
            <a:noAutofit/>
          </a:bodyPr>
          <a:lstStyle/>
          <a:p>
            <a:pPr marL="342900" indent="-342900">
              <a:lnSpc>
                <a:spcPct val="120000"/>
              </a:lnSpc>
              <a:buFont typeface="Arial" panose="020B0604020202020204" pitchFamily="34" charset="0"/>
              <a:buChar char="•"/>
            </a:pPr>
            <a:r>
              <a:rPr lang="en-US" sz="2600" dirty="0"/>
              <a:t>Consider brain imaging studies:</a:t>
            </a:r>
          </a:p>
          <a:p>
            <a:pPr marL="731520" indent="-342900">
              <a:lnSpc>
                <a:spcPct val="120000"/>
              </a:lnSpc>
              <a:buFont typeface="Arial" panose="020B0604020202020204" pitchFamily="34" charset="0"/>
              <a:buChar char="•"/>
            </a:pPr>
            <a:r>
              <a:rPr lang="en-US" sz="2600" dirty="0"/>
              <a:t>Unremitting headache</a:t>
            </a:r>
          </a:p>
          <a:p>
            <a:pPr marL="731520" indent="-342900">
              <a:lnSpc>
                <a:spcPct val="120000"/>
              </a:lnSpc>
              <a:buFont typeface="Arial" panose="020B0604020202020204" pitchFamily="34" charset="0"/>
              <a:buChar char="•"/>
            </a:pPr>
            <a:r>
              <a:rPr lang="en-US" sz="2600" dirty="0"/>
              <a:t>Focal signs and symptoms</a:t>
            </a:r>
          </a:p>
          <a:p>
            <a:pPr marL="731520" indent="-342900">
              <a:lnSpc>
                <a:spcPct val="120000"/>
              </a:lnSpc>
              <a:buFont typeface="Arial" panose="020B0604020202020204" pitchFamily="34" charset="0"/>
              <a:buChar char="•"/>
            </a:pPr>
            <a:r>
              <a:rPr lang="en-US" sz="2600" dirty="0"/>
              <a:t>Uncontrolled HTN</a:t>
            </a:r>
          </a:p>
          <a:p>
            <a:pPr marL="731520" indent="-342900">
              <a:lnSpc>
                <a:spcPct val="120000"/>
              </a:lnSpc>
              <a:buFont typeface="Arial" panose="020B0604020202020204" pitchFamily="34" charset="0"/>
              <a:buChar char="•"/>
            </a:pPr>
            <a:r>
              <a:rPr lang="en-US" sz="2600" dirty="0"/>
              <a:t>Lethargy, confusion</a:t>
            </a:r>
          </a:p>
          <a:p>
            <a:pPr marL="731520" indent="-342900">
              <a:lnSpc>
                <a:spcPct val="120000"/>
              </a:lnSpc>
              <a:buFont typeface="Arial" panose="020B0604020202020204" pitchFamily="34" charset="0"/>
              <a:buChar char="•"/>
            </a:pPr>
            <a:r>
              <a:rPr lang="en-US" sz="2600" dirty="0"/>
              <a:t>Abnormal neurologic exam</a:t>
            </a:r>
          </a:p>
        </p:txBody>
      </p:sp>
      <p:sp>
        <p:nvSpPr>
          <p:cNvPr id="3" name="Slide Number Placeholder 2"/>
          <p:cNvSpPr>
            <a:spLocks noGrp="1"/>
          </p:cNvSpPr>
          <p:nvPr>
            <p:ph type="sldNum" sz="quarter" idx="4294967295"/>
          </p:nvPr>
        </p:nvSpPr>
        <p:spPr>
          <a:xfrm>
            <a:off x="9448800" y="6432550"/>
            <a:ext cx="2743200" cy="2746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12" name="Group 11">
            <a:extLst>
              <a:ext uri="{FF2B5EF4-FFF2-40B4-BE49-F238E27FC236}">
                <a16:creationId xmlns:a16="http://schemas.microsoft.com/office/drawing/2014/main" id="{552AAF9C-DF83-8142-893F-C333FF44F564}"/>
              </a:ext>
            </a:extLst>
          </p:cNvPr>
          <p:cNvGrpSpPr/>
          <p:nvPr/>
        </p:nvGrpSpPr>
        <p:grpSpPr>
          <a:xfrm>
            <a:off x="-578102" y="1689099"/>
            <a:ext cx="5551154" cy="4030663"/>
            <a:chOff x="5503564" y="938212"/>
            <a:chExt cx="5551154" cy="4030663"/>
          </a:xfrm>
        </p:grpSpPr>
        <p:sp>
          <p:nvSpPr>
            <p:cNvPr id="13" name="Rectangle 12">
              <a:extLst>
                <a:ext uri="{FF2B5EF4-FFF2-40B4-BE49-F238E27FC236}">
                  <a16:creationId xmlns:a16="http://schemas.microsoft.com/office/drawing/2014/main" id="{2B06594F-AC90-F85A-C083-9D1465DC075E}"/>
                </a:ext>
              </a:extLst>
            </p:cNvPr>
            <p:cNvSpPr>
              <a:spLocks/>
            </p:cNvSpPr>
            <p:nvPr/>
          </p:nvSpPr>
          <p:spPr>
            <a:xfrm>
              <a:off x="5503564" y="938212"/>
              <a:ext cx="5551154" cy="403066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pic>
          <p:nvPicPr>
            <p:cNvPr id="14" name="Graphic 13" descr="Brain in head">
              <a:extLst>
                <a:ext uri="{FF2B5EF4-FFF2-40B4-BE49-F238E27FC236}">
                  <a16:creationId xmlns:a16="http://schemas.microsoft.com/office/drawing/2014/main" id="{37351E3C-FC79-10B1-B7D0-6C3F4144D0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264603" y="939006"/>
              <a:ext cx="4029076" cy="4029074"/>
            </a:xfrm>
            <a:prstGeom prst="rect">
              <a:avLst/>
            </a:prstGeom>
          </p:spPr>
        </p:pic>
      </p:grpSp>
    </p:spTree>
    <p:extLst>
      <p:ext uri="{BB962C8B-B14F-4D97-AF65-F5344CB8AC3E}">
        <p14:creationId xmlns:p14="http://schemas.microsoft.com/office/powerpoint/2010/main" val="713877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Posterior Reversible Encephalopathy Syndrome (PRES)</a:t>
            </a: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4" name="Rectangle: Rounded Corners 3"/>
          <p:cNvSpPr/>
          <p:nvPr/>
        </p:nvSpPr>
        <p:spPr>
          <a:xfrm>
            <a:off x="432345" y="1289032"/>
            <a:ext cx="5829307" cy="4891147"/>
          </a:xfrm>
          <a:prstGeom prst="roundRect">
            <a:avLst>
              <a:gd name="adj" fmla="val 7670"/>
            </a:avLst>
          </a:prstGeom>
          <a:solidFill>
            <a:schemeClr val="accent3"/>
          </a:solidFill>
        </p:spPr>
        <p:txBody>
          <a:bodyPr wrap="square" anchor="ctr">
            <a:noAutofit/>
          </a:bodyPr>
          <a:lstStyle/>
          <a:p>
            <a:pPr marL="45720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quitecta"/>
                <a:ea typeface="Times New Roman" panose="02020603050405020304" pitchFamily="18" charset="0"/>
                <a:cs typeface="Calibri" panose="020F0502020204030204" pitchFamily="34" charset="0"/>
              </a:rPr>
              <a:t>Diagnosed with clinical symptoms and radiologic testing (CT or MRI*)</a:t>
            </a:r>
          </a:p>
          <a:p>
            <a:pPr marL="731520" marR="0" lvl="1"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quitecta"/>
                <a:ea typeface="Times New Roman" panose="02020603050405020304" pitchFamily="18" charset="0"/>
                <a:cs typeface="Calibri" panose="020F0502020204030204" pitchFamily="34" charset="0"/>
              </a:rPr>
              <a:t>Impaired consciousness</a:t>
            </a:r>
          </a:p>
          <a:p>
            <a:pPr marL="731520" marR="0" lvl="1"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quitecta"/>
                <a:ea typeface="Times New Roman" panose="02020603050405020304" pitchFamily="18" charset="0"/>
                <a:cs typeface="Calibri" panose="020F0502020204030204" pitchFamily="34" charset="0"/>
              </a:rPr>
              <a:t>Seizure activity</a:t>
            </a:r>
          </a:p>
          <a:p>
            <a:pPr marL="731520" marR="0" lvl="1"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quitecta"/>
                <a:ea typeface="Times New Roman" panose="02020603050405020304" pitchFamily="18" charset="0"/>
                <a:cs typeface="Calibri" panose="020F0502020204030204" pitchFamily="34" charset="0"/>
              </a:rPr>
              <a:t>Headaches</a:t>
            </a:r>
          </a:p>
          <a:p>
            <a:pPr marL="731520" marR="0" lvl="1"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quitecta"/>
                <a:ea typeface="Times New Roman" panose="02020603050405020304" pitchFamily="18" charset="0"/>
                <a:cs typeface="Calibri" panose="020F0502020204030204" pitchFamily="34" charset="0"/>
              </a:rPr>
              <a:t>Visual abnormalities</a:t>
            </a:r>
          </a:p>
          <a:p>
            <a:pPr marL="731520" marR="0" lvl="1"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quitecta"/>
                <a:ea typeface="Times New Roman" panose="02020603050405020304" pitchFamily="18" charset="0"/>
                <a:cs typeface="Calibri" panose="020F0502020204030204" pitchFamily="34" charset="0"/>
              </a:rPr>
              <a:t>Acute hypertension*</a:t>
            </a:r>
          </a:p>
          <a:p>
            <a:pPr marL="731520" marR="0" lvl="1"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quitecta"/>
                <a:ea typeface="Times New Roman" panose="02020603050405020304" pitchFamily="18" charset="0"/>
                <a:cs typeface="Calibri" panose="020F0502020204030204" pitchFamily="34" charset="0"/>
              </a:rPr>
              <a:t>Nausea/vomiting</a:t>
            </a:r>
          </a:p>
          <a:p>
            <a:pPr marL="45720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quitecta"/>
                <a:ea typeface="Times New Roman" panose="02020603050405020304" pitchFamily="18" charset="0"/>
                <a:cs typeface="Calibri" panose="020F0502020204030204" pitchFamily="34" charset="0"/>
              </a:rPr>
              <a:t>Prognosis: recovery in 1-2 weeks</a:t>
            </a:r>
          </a:p>
          <a:p>
            <a:pPr marL="45720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quitecta"/>
                <a:ea typeface="Times New Roman" panose="02020603050405020304" pitchFamily="18" charset="0"/>
                <a:cs typeface="Calibri" panose="020F0502020204030204" pitchFamily="34" charset="0"/>
              </a:rPr>
              <a:t>Symptom management</a:t>
            </a:r>
          </a:p>
        </p:txBody>
      </p:sp>
      <p:pic>
        <p:nvPicPr>
          <p:cNvPr id="5" name="Picture 1">
            <a:extLst>
              <a:ext uri="{FF2B5EF4-FFF2-40B4-BE49-F238E27FC236}">
                <a16:creationId xmlns:a16="http://schemas.microsoft.com/office/drawing/2014/main" id="{40DA057C-84DD-D417-9F59-C07DB1740B5C}"/>
              </a:ext>
            </a:extLst>
          </p:cNvPr>
          <p:cNvPicPr>
            <a:picLocks noChangeAspect="1"/>
          </p:cNvPicPr>
          <p:nvPr/>
        </p:nvPicPr>
        <p:blipFill rotWithShape="1">
          <a:blip r:embed="rId2">
            <a:extLst>
              <a:ext uri="{28A0092B-C50C-407E-A947-70E740481C1C}">
                <a14:useLocalDpi xmlns:a14="http://schemas.microsoft.com/office/drawing/2010/main" val="0"/>
              </a:ext>
            </a:extLst>
          </a:blip>
          <a:srcRect l="4429" r="11210" b="-1"/>
          <a:stretch/>
        </p:blipFill>
        <p:spPr bwMode="auto">
          <a:xfrm>
            <a:off x="7556392" y="1064660"/>
            <a:ext cx="3391553" cy="53398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106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lstStyle/>
          <a:p>
            <a:r>
              <a:rPr lang="en-US" dirty="0"/>
              <a:t>Oxygen Transport</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5" name="Group 4">
            <a:extLst>
              <a:ext uri="{FF2B5EF4-FFF2-40B4-BE49-F238E27FC236}">
                <a16:creationId xmlns:a16="http://schemas.microsoft.com/office/drawing/2014/main" id="{16828AB3-0B35-D0D0-1B50-4D9724944B92}"/>
              </a:ext>
            </a:extLst>
          </p:cNvPr>
          <p:cNvGrpSpPr/>
          <p:nvPr/>
        </p:nvGrpSpPr>
        <p:grpSpPr>
          <a:xfrm>
            <a:off x="3788229" y="2073653"/>
            <a:ext cx="4615542" cy="3505356"/>
            <a:chOff x="4116175" y="2263939"/>
            <a:chExt cx="3948176" cy="3948175"/>
          </a:xfrm>
        </p:grpSpPr>
        <p:sp>
          <p:nvSpPr>
            <p:cNvPr id="18" name="Circle: Hollow 17">
              <a:extLst>
                <a:ext uri="{FF2B5EF4-FFF2-40B4-BE49-F238E27FC236}">
                  <a16:creationId xmlns:a16="http://schemas.microsoft.com/office/drawing/2014/main" id="{DF25B575-7E40-05D0-9FA7-BAC9590C63C2}"/>
                </a:ext>
              </a:extLst>
            </p:cNvPr>
            <p:cNvSpPr/>
            <p:nvPr/>
          </p:nvSpPr>
          <p:spPr>
            <a:xfrm>
              <a:off x="4116175" y="2263939"/>
              <a:ext cx="3948176" cy="3948175"/>
            </a:xfrm>
            <a:prstGeom prst="donut">
              <a:avLst>
                <a:gd name="adj" fmla="val 4153"/>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dirty="0">
                <a:ln>
                  <a:noFill/>
                </a:ln>
                <a:solidFill>
                  <a:prstClr val="black"/>
                </a:solidFill>
                <a:effectLst/>
                <a:uLnTx/>
                <a:uFillTx/>
                <a:latin typeface="Arquitecta"/>
                <a:ea typeface="+mn-ea"/>
                <a:cs typeface="+mn-cs"/>
              </a:endParaRPr>
            </a:p>
          </p:txBody>
        </p:sp>
        <p:grpSp>
          <p:nvGrpSpPr>
            <p:cNvPr id="19" name="Group 18">
              <a:extLst>
                <a:ext uri="{FF2B5EF4-FFF2-40B4-BE49-F238E27FC236}">
                  <a16:creationId xmlns:a16="http://schemas.microsoft.com/office/drawing/2014/main" id="{A167D902-A8CE-A6C0-8833-C379126C2A07}"/>
                </a:ext>
              </a:extLst>
            </p:cNvPr>
            <p:cNvGrpSpPr/>
            <p:nvPr/>
          </p:nvGrpSpPr>
          <p:grpSpPr>
            <a:xfrm flipV="1">
              <a:off x="4820556" y="3016228"/>
              <a:ext cx="2526093" cy="2526092"/>
              <a:chOff x="4546435" y="3108419"/>
              <a:chExt cx="2001894" cy="2001894"/>
            </a:xfrm>
          </p:grpSpPr>
          <p:sp>
            <p:nvSpPr>
              <p:cNvPr id="24" name="Oval 23">
                <a:extLst>
                  <a:ext uri="{FF2B5EF4-FFF2-40B4-BE49-F238E27FC236}">
                    <a16:creationId xmlns:a16="http://schemas.microsoft.com/office/drawing/2014/main" id="{372ED797-0412-0D7D-FBBA-B5F703A57CA8}"/>
                  </a:ext>
                </a:extLst>
              </p:cNvPr>
              <p:cNvSpPr/>
              <p:nvPr/>
            </p:nvSpPr>
            <p:spPr>
              <a:xfrm>
                <a:off x="4546435" y="3108419"/>
                <a:ext cx="2001894" cy="2001894"/>
              </a:xfrm>
              <a:prstGeom prst="ellipse">
                <a:avLst/>
              </a:prstGeom>
              <a:noFill/>
              <a:ln w="28575">
                <a:solidFill>
                  <a:schemeClr val="tx1">
                    <a:lumMod val="65000"/>
                    <a:lumOff val="3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dirty="0">
                  <a:ln>
                    <a:noFill/>
                  </a:ln>
                  <a:solidFill>
                    <a:prstClr val="white"/>
                  </a:solidFill>
                  <a:effectLst/>
                  <a:uLnTx/>
                  <a:uFillTx/>
                  <a:latin typeface="Arquitecta"/>
                  <a:ea typeface="+mn-ea"/>
                  <a:cs typeface="+mn-cs"/>
                </a:endParaRPr>
              </a:p>
            </p:txBody>
          </p:sp>
          <p:grpSp>
            <p:nvGrpSpPr>
              <p:cNvPr id="21" name="Group 20">
                <a:extLst>
                  <a:ext uri="{FF2B5EF4-FFF2-40B4-BE49-F238E27FC236}">
                    <a16:creationId xmlns:a16="http://schemas.microsoft.com/office/drawing/2014/main" id="{D709CB3E-3B7E-B438-275E-299090500793}"/>
                  </a:ext>
                </a:extLst>
              </p:cNvPr>
              <p:cNvGrpSpPr/>
              <p:nvPr/>
            </p:nvGrpSpPr>
            <p:grpSpPr>
              <a:xfrm>
                <a:off x="4826389" y="3368608"/>
                <a:ext cx="1453106" cy="1453106"/>
                <a:chOff x="3678507" y="2934774"/>
                <a:chExt cx="1179622" cy="1179622"/>
              </a:xfrm>
            </p:grpSpPr>
            <p:sp>
              <p:nvSpPr>
                <p:cNvPr id="22" name="Oval 21">
                  <a:extLst>
                    <a:ext uri="{FF2B5EF4-FFF2-40B4-BE49-F238E27FC236}">
                      <a16:creationId xmlns:a16="http://schemas.microsoft.com/office/drawing/2014/main" id="{19083ABC-AE0E-8928-0053-1F6C6D7CFEF3}"/>
                    </a:ext>
                  </a:extLst>
                </p:cNvPr>
                <p:cNvSpPr/>
                <p:nvPr/>
              </p:nvSpPr>
              <p:spPr>
                <a:xfrm>
                  <a:off x="3678507" y="2934774"/>
                  <a:ext cx="1179622" cy="1179622"/>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dirty="0">
                    <a:ln>
                      <a:noFill/>
                    </a:ln>
                    <a:solidFill>
                      <a:prstClr val="white"/>
                    </a:solidFill>
                    <a:effectLst/>
                    <a:uLnTx/>
                    <a:uFillTx/>
                    <a:latin typeface="Arquitecta"/>
                    <a:ea typeface="+mn-ea"/>
                    <a:cs typeface="+mn-cs"/>
                  </a:endParaRPr>
                </a:p>
              </p:txBody>
            </p:sp>
            <p:sp>
              <p:nvSpPr>
                <p:cNvPr id="23" name="TextBox 22">
                  <a:extLst>
                    <a:ext uri="{FF2B5EF4-FFF2-40B4-BE49-F238E27FC236}">
                      <a16:creationId xmlns:a16="http://schemas.microsoft.com/office/drawing/2014/main" id="{8CF6AFF3-E8E6-B05B-56AF-222E97B40F4F}"/>
                    </a:ext>
                  </a:extLst>
                </p:cNvPr>
                <p:cNvSpPr txBox="1"/>
                <p:nvPr/>
              </p:nvSpPr>
              <p:spPr>
                <a:xfrm flipV="1">
                  <a:off x="3691052" y="3223512"/>
                  <a:ext cx="1154532" cy="6021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Oxygen Transport</a:t>
                  </a:r>
                </a:p>
              </p:txBody>
            </p:sp>
          </p:grpSp>
        </p:grpSp>
      </p:grpSp>
      <p:grpSp>
        <p:nvGrpSpPr>
          <p:cNvPr id="8" name="Group 7">
            <a:extLst>
              <a:ext uri="{FF2B5EF4-FFF2-40B4-BE49-F238E27FC236}">
                <a16:creationId xmlns:a16="http://schemas.microsoft.com/office/drawing/2014/main" id="{95784E30-3511-3824-C158-C6F5E9B5402B}"/>
              </a:ext>
            </a:extLst>
          </p:cNvPr>
          <p:cNvGrpSpPr/>
          <p:nvPr/>
        </p:nvGrpSpPr>
        <p:grpSpPr>
          <a:xfrm>
            <a:off x="4846020" y="961580"/>
            <a:ext cx="2499962" cy="1593952"/>
            <a:chOff x="2232029" y="1601799"/>
            <a:chExt cx="942964" cy="942964"/>
          </a:xfrm>
        </p:grpSpPr>
        <p:sp>
          <p:nvSpPr>
            <p:cNvPr id="16" name="Oval 15">
              <a:extLst>
                <a:ext uri="{FF2B5EF4-FFF2-40B4-BE49-F238E27FC236}">
                  <a16:creationId xmlns:a16="http://schemas.microsoft.com/office/drawing/2014/main" id="{F6D8A565-AEB6-DE0D-BAC6-0F45A3315B6B}"/>
                </a:ext>
              </a:extLst>
            </p:cNvPr>
            <p:cNvSpPr/>
            <p:nvPr/>
          </p:nvSpPr>
          <p:spPr>
            <a:xfrm>
              <a:off x="2232029" y="1601799"/>
              <a:ext cx="942964" cy="942964"/>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0" i="0" u="none" strike="noStrike" kern="1200" cap="none" spc="0" normalizeH="0" baseline="0" noProof="0" dirty="0">
                <a:ln>
                  <a:noFill/>
                </a:ln>
                <a:solidFill>
                  <a:prstClr val="white"/>
                </a:solidFill>
                <a:effectLst/>
                <a:uLnTx/>
                <a:uFillTx/>
                <a:latin typeface="Arquitecta"/>
                <a:ea typeface="+mn-ea"/>
                <a:cs typeface="+mn-cs"/>
              </a:endParaRPr>
            </a:p>
          </p:txBody>
        </p:sp>
        <p:sp>
          <p:nvSpPr>
            <p:cNvPr id="17" name="Oval 16">
              <a:extLst>
                <a:ext uri="{FF2B5EF4-FFF2-40B4-BE49-F238E27FC236}">
                  <a16:creationId xmlns:a16="http://schemas.microsoft.com/office/drawing/2014/main" id="{6330C1AA-89A9-7D22-9F52-5C1839A684BA}"/>
                </a:ext>
              </a:extLst>
            </p:cNvPr>
            <p:cNvSpPr/>
            <p:nvPr/>
          </p:nvSpPr>
          <p:spPr>
            <a:xfrm>
              <a:off x="2289173" y="1658943"/>
              <a:ext cx="828677" cy="828677"/>
            </a:xfrm>
            <a:prstGeom prst="ellipse">
              <a:avLst/>
            </a:prstGeom>
            <a:solidFill>
              <a:schemeClr val="accent1"/>
            </a:solidFill>
            <a:ln>
              <a:noFill/>
            </a:ln>
            <a:effectLst>
              <a:innerShdw blurRad="63500" dist="254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Arquitecta"/>
                  <a:ea typeface="+mn-ea"/>
                  <a:cs typeface="+mn-cs"/>
                </a:rPr>
                <a:t>Content</a:t>
              </a:r>
            </a:p>
          </p:txBody>
        </p:sp>
      </p:grpSp>
      <p:grpSp>
        <p:nvGrpSpPr>
          <p:cNvPr id="10" name="Group 9">
            <a:extLst>
              <a:ext uri="{FF2B5EF4-FFF2-40B4-BE49-F238E27FC236}">
                <a16:creationId xmlns:a16="http://schemas.microsoft.com/office/drawing/2014/main" id="{542B90E7-C984-4462-E2C2-51D14281B548}"/>
              </a:ext>
            </a:extLst>
          </p:cNvPr>
          <p:cNvGrpSpPr/>
          <p:nvPr/>
        </p:nvGrpSpPr>
        <p:grpSpPr>
          <a:xfrm>
            <a:off x="7874969" y="3149836"/>
            <a:ext cx="2499962" cy="1593952"/>
            <a:chOff x="2232029" y="1601799"/>
            <a:chExt cx="942964" cy="942964"/>
          </a:xfrm>
        </p:grpSpPr>
        <p:sp>
          <p:nvSpPr>
            <p:cNvPr id="14" name="Oval 13">
              <a:extLst>
                <a:ext uri="{FF2B5EF4-FFF2-40B4-BE49-F238E27FC236}">
                  <a16:creationId xmlns:a16="http://schemas.microsoft.com/office/drawing/2014/main" id="{A3F805C8-6385-72E2-D61E-31036FE1F56B}"/>
                </a:ext>
              </a:extLst>
            </p:cNvPr>
            <p:cNvSpPr/>
            <p:nvPr/>
          </p:nvSpPr>
          <p:spPr>
            <a:xfrm>
              <a:off x="2232029" y="1601799"/>
              <a:ext cx="942964" cy="942964"/>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0" i="0" u="none" strike="noStrike" kern="1200" cap="none" spc="0" normalizeH="0" baseline="0" noProof="0" dirty="0">
                <a:ln>
                  <a:noFill/>
                </a:ln>
                <a:solidFill>
                  <a:prstClr val="white"/>
                </a:solidFill>
                <a:effectLst/>
                <a:uLnTx/>
                <a:uFillTx/>
                <a:latin typeface="Arquitecta"/>
                <a:ea typeface="+mn-ea"/>
                <a:cs typeface="+mn-cs"/>
              </a:endParaRPr>
            </a:p>
          </p:txBody>
        </p:sp>
        <p:sp>
          <p:nvSpPr>
            <p:cNvPr id="15" name="Oval 14">
              <a:extLst>
                <a:ext uri="{FF2B5EF4-FFF2-40B4-BE49-F238E27FC236}">
                  <a16:creationId xmlns:a16="http://schemas.microsoft.com/office/drawing/2014/main" id="{F7D3AEA4-D183-E5AA-8EA5-0C39F64884A2}"/>
                </a:ext>
              </a:extLst>
            </p:cNvPr>
            <p:cNvSpPr/>
            <p:nvPr/>
          </p:nvSpPr>
          <p:spPr>
            <a:xfrm>
              <a:off x="2289173" y="1658944"/>
              <a:ext cx="828677" cy="828677"/>
            </a:xfrm>
            <a:prstGeom prst="ellipse">
              <a:avLst/>
            </a:prstGeom>
            <a:solidFill>
              <a:schemeClr val="accent3"/>
            </a:solidFill>
            <a:ln>
              <a:noFill/>
            </a:ln>
            <a:effectLst>
              <a:innerShdw blurRad="63500" dist="254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Arquitecta"/>
                  <a:ea typeface="+mn-ea"/>
                  <a:cs typeface="+mn-cs"/>
                </a:rPr>
                <a:t>Affinity</a:t>
              </a:r>
            </a:p>
          </p:txBody>
        </p:sp>
      </p:grpSp>
      <p:grpSp>
        <p:nvGrpSpPr>
          <p:cNvPr id="11" name="Group 10">
            <a:extLst>
              <a:ext uri="{FF2B5EF4-FFF2-40B4-BE49-F238E27FC236}">
                <a16:creationId xmlns:a16="http://schemas.microsoft.com/office/drawing/2014/main" id="{E526CE78-0271-DA5C-794A-C92B5A13502F}"/>
              </a:ext>
            </a:extLst>
          </p:cNvPr>
          <p:cNvGrpSpPr/>
          <p:nvPr/>
        </p:nvGrpSpPr>
        <p:grpSpPr>
          <a:xfrm>
            <a:off x="2017326" y="3149836"/>
            <a:ext cx="2499962" cy="1593952"/>
            <a:chOff x="2232029" y="1601799"/>
            <a:chExt cx="942964" cy="942964"/>
          </a:xfrm>
        </p:grpSpPr>
        <p:sp>
          <p:nvSpPr>
            <p:cNvPr id="12" name="Oval 11">
              <a:extLst>
                <a:ext uri="{FF2B5EF4-FFF2-40B4-BE49-F238E27FC236}">
                  <a16:creationId xmlns:a16="http://schemas.microsoft.com/office/drawing/2014/main" id="{C52076BE-2195-8EF4-0D22-15CAE805F1FD}"/>
                </a:ext>
              </a:extLst>
            </p:cNvPr>
            <p:cNvSpPr/>
            <p:nvPr/>
          </p:nvSpPr>
          <p:spPr>
            <a:xfrm>
              <a:off x="2232029" y="1601799"/>
              <a:ext cx="942964" cy="942964"/>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0" i="0" u="none" strike="noStrike" kern="1200" cap="none" spc="0" normalizeH="0" baseline="0" noProof="0" dirty="0">
                <a:ln>
                  <a:noFill/>
                </a:ln>
                <a:solidFill>
                  <a:prstClr val="white"/>
                </a:solidFill>
                <a:effectLst/>
                <a:uLnTx/>
                <a:uFillTx/>
                <a:latin typeface="Arquitecta"/>
                <a:ea typeface="+mn-ea"/>
                <a:cs typeface="+mn-cs"/>
              </a:endParaRPr>
            </a:p>
          </p:txBody>
        </p:sp>
        <p:sp>
          <p:nvSpPr>
            <p:cNvPr id="13" name="Oval 12">
              <a:extLst>
                <a:ext uri="{FF2B5EF4-FFF2-40B4-BE49-F238E27FC236}">
                  <a16:creationId xmlns:a16="http://schemas.microsoft.com/office/drawing/2014/main" id="{782A4B9F-AA95-2469-C1F4-80CF7D538CE7}"/>
                </a:ext>
              </a:extLst>
            </p:cNvPr>
            <p:cNvSpPr/>
            <p:nvPr/>
          </p:nvSpPr>
          <p:spPr>
            <a:xfrm>
              <a:off x="2289174" y="1658944"/>
              <a:ext cx="828677" cy="828677"/>
            </a:xfrm>
            <a:prstGeom prst="ellipse">
              <a:avLst/>
            </a:prstGeom>
            <a:solidFill>
              <a:srgbClr val="116FC5"/>
            </a:solidFill>
            <a:ln>
              <a:noFill/>
            </a:ln>
            <a:effectLst>
              <a:innerShdw blurRad="63500" dist="254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Arquitecta"/>
                  <a:ea typeface="+mn-ea"/>
                  <a:cs typeface="+mn-cs"/>
                </a:rPr>
                <a:t>Consumption</a:t>
              </a:r>
            </a:p>
          </p:txBody>
        </p:sp>
      </p:grpSp>
      <p:grpSp>
        <p:nvGrpSpPr>
          <p:cNvPr id="35" name="Group 34">
            <a:extLst>
              <a:ext uri="{FF2B5EF4-FFF2-40B4-BE49-F238E27FC236}">
                <a16:creationId xmlns:a16="http://schemas.microsoft.com/office/drawing/2014/main" id="{DF8A83E9-421F-84C4-193F-55BE3CEF5F49}"/>
              </a:ext>
            </a:extLst>
          </p:cNvPr>
          <p:cNvGrpSpPr/>
          <p:nvPr/>
        </p:nvGrpSpPr>
        <p:grpSpPr>
          <a:xfrm>
            <a:off x="4846020" y="5018266"/>
            <a:ext cx="2499962" cy="1593952"/>
            <a:chOff x="2232029" y="1601799"/>
            <a:chExt cx="942964" cy="942964"/>
          </a:xfrm>
        </p:grpSpPr>
        <p:sp>
          <p:nvSpPr>
            <p:cNvPr id="36" name="Oval 35">
              <a:extLst>
                <a:ext uri="{FF2B5EF4-FFF2-40B4-BE49-F238E27FC236}">
                  <a16:creationId xmlns:a16="http://schemas.microsoft.com/office/drawing/2014/main" id="{EE1F058F-3FE4-E421-8F39-E2609A3781BB}"/>
                </a:ext>
              </a:extLst>
            </p:cNvPr>
            <p:cNvSpPr/>
            <p:nvPr/>
          </p:nvSpPr>
          <p:spPr>
            <a:xfrm>
              <a:off x="2232029" y="1601799"/>
              <a:ext cx="942964" cy="942964"/>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0" i="0" u="none" strike="noStrike" kern="1200" cap="none" spc="0" normalizeH="0" baseline="0" noProof="0" dirty="0">
                <a:ln>
                  <a:noFill/>
                </a:ln>
                <a:solidFill>
                  <a:prstClr val="white"/>
                </a:solidFill>
                <a:effectLst/>
                <a:uLnTx/>
                <a:uFillTx/>
                <a:latin typeface="Arquitecta"/>
                <a:ea typeface="+mn-ea"/>
                <a:cs typeface="+mn-cs"/>
              </a:endParaRPr>
            </a:p>
          </p:txBody>
        </p:sp>
        <p:sp>
          <p:nvSpPr>
            <p:cNvPr id="37" name="Oval 36">
              <a:extLst>
                <a:ext uri="{FF2B5EF4-FFF2-40B4-BE49-F238E27FC236}">
                  <a16:creationId xmlns:a16="http://schemas.microsoft.com/office/drawing/2014/main" id="{745FE305-B5DB-C3E3-23B9-BB18F1DF601E}"/>
                </a:ext>
              </a:extLst>
            </p:cNvPr>
            <p:cNvSpPr/>
            <p:nvPr/>
          </p:nvSpPr>
          <p:spPr>
            <a:xfrm>
              <a:off x="2289173" y="1658943"/>
              <a:ext cx="828677" cy="828677"/>
            </a:xfrm>
            <a:prstGeom prst="ellipse">
              <a:avLst/>
            </a:prstGeom>
            <a:solidFill>
              <a:srgbClr val="0B3F6F"/>
            </a:solidFill>
            <a:ln>
              <a:noFill/>
            </a:ln>
            <a:effectLst>
              <a:innerShdw blurRad="63500" dist="254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Arquitecta"/>
                  <a:ea typeface="+mn-ea"/>
                  <a:cs typeface="+mn-cs"/>
                </a:rPr>
                <a:t>Delivery</a:t>
              </a:r>
            </a:p>
          </p:txBody>
        </p:sp>
      </p:grpSp>
    </p:spTree>
    <p:extLst>
      <p:ext uri="{BB962C8B-B14F-4D97-AF65-F5344CB8AC3E}">
        <p14:creationId xmlns:p14="http://schemas.microsoft.com/office/powerpoint/2010/main" val="6923493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D92DD6E-3C82-4652-93CD-0D66224E0E2D}"/>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72ABA43D-8E89-2E98-04B9-F8C009997D90}"/>
              </a:ext>
            </a:extLst>
          </p:cNvPr>
          <p:cNvSpPr>
            <a:spLocks noGrp="1"/>
          </p:cNvSpPr>
          <p:nvPr>
            <p:ph type="body" sz="quarter" idx="15"/>
          </p:nvPr>
        </p:nvSpPr>
        <p:spPr/>
        <p:txBody>
          <a:bodyPr>
            <a:noAutofit/>
          </a:bodyPr>
          <a:lstStyle/>
          <a:p>
            <a:pPr>
              <a:lnSpc>
                <a:spcPct val="100000"/>
              </a:lnSpc>
              <a:spcBef>
                <a:spcPts val="0"/>
              </a:spcBef>
            </a:pPr>
            <a:r>
              <a:rPr lang="en-US" sz="4000" cap="none" dirty="0"/>
              <a:t>Magnesium Sulfate</a:t>
            </a:r>
          </a:p>
        </p:txBody>
      </p:sp>
      <p:sp>
        <p:nvSpPr>
          <p:cNvPr id="6" name="Text Placeholder 5">
            <a:extLst>
              <a:ext uri="{FF2B5EF4-FFF2-40B4-BE49-F238E27FC236}">
                <a16:creationId xmlns:a16="http://schemas.microsoft.com/office/drawing/2014/main" id="{0ADB4399-715C-9647-FFCB-32EB89239E65}"/>
              </a:ext>
            </a:extLst>
          </p:cNvPr>
          <p:cNvSpPr>
            <a:spLocks noGrp="1"/>
          </p:cNvSpPr>
          <p:nvPr>
            <p:ph type="body" sz="quarter" idx="16"/>
          </p:nvPr>
        </p:nvSpPr>
        <p:spPr/>
        <p:txBody>
          <a:bodyPr>
            <a:noAutofit/>
          </a:bodyPr>
          <a:lstStyle/>
          <a:p>
            <a:pPr marL="342900" indent="-342900">
              <a:lnSpc>
                <a:spcPct val="120000"/>
              </a:lnSpc>
              <a:buFont typeface="Arial" panose="020B0604020202020204" pitchFamily="34" charset="0"/>
              <a:buChar char="•"/>
            </a:pPr>
            <a:r>
              <a:rPr lang="en-US" sz="2600" dirty="0"/>
              <a:t>Indication:  prevent vs. control seizures</a:t>
            </a:r>
          </a:p>
          <a:p>
            <a:pPr marL="342900" indent="-342900">
              <a:lnSpc>
                <a:spcPct val="120000"/>
              </a:lnSpc>
              <a:buFont typeface="Arial" panose="020B0604020202020204" pitchFamily="34" charset="0"/>
              <a:buChar char="•"/>
            </a:pPr>
            <a:r>
              <a:rPr lang="en-US" sz="2600" dirty="0"/>
              <a:t>Administration</a:t>
            </a:r>
          </a:p>
          <a:p>
            <a:pPr marL="731520" indent="-342900">
              <a:lnSpc>
                <a:spcPct val="120000"/>
              </a:lnSpc>
              <a:buFont typeface="Arial" panose="020B0604020202020204" pitchFamily="34" charset="0"/>
              <a:buChar char="•"/>
            </a:pPr>
            <a:r>
              <a:rPr lang="en-US" sz="2600" dirty="0"/>
              <a:t>4-6 grams IV loading dose over 20-30 minutes</a:t>
            </a:r>
          </a:p>
          <a:p>
            <a:pPr marL="731520" indent="-342900">
              <a:lnSpc>
                <a:spcPct val="120000"/>
              </a:lnSpc>
              <a:buFont typeface="Arial" panose="020B0604020202020204" pitchFamily="34" charset="0"/>
              <a:buChar char="•"/>
            </a:pPr>
            <a:r>
              <a:rPr lang="en-US" sz="2600" dirty="0"/>
              <a:t>2 grams IV/hour basal rate</a:t>
            </a:r>
          </a:p>
          <a:p>
            <a:pPr marL="731520" indent="-342900">
              <a:lnSpc>
                <a:spcPct val="120000"/>
              </a:lnSpc>
              <a:buFont typeface="Arial" panose="020B0604020202020204" pitchFamily="34" charset="0"/>
              <a:buChar char="•"/>
            </a:pPr>
            <a:r>
              <a:rPr lang="en-US" sz="2600" dirty="0"/>
              <a:t>10 grams IM (5+5) q 4 hours</a:t>
            </a:r>
          </a:p>
          <a:p>
            <a:pPr marL="731520" indent="-342900">
              <a:lnSpc>
                <a:spcPct val="120000"/>
              </a:lnSpc>
              <a:buFont typeface="Arial" panose="020B0604020202020204" pitchFamily="34" charset="0"/>
              <a:buChar char="•"/>
            </a:pPr>
            <a:r>
              <a:rPr lang="en-US" sz="2600" dirty="0"/>
              <a:t>24 hours postpartum</a:t>
            </a:r>
          </a:p>
        </p:txBody>
      </p:sp>
      <p:sp>
        <p:nvSpPr>
          <p:cNvPr id="3" name="Slide Number Placeholder 2"/>
          <p:cNvSpPr>
            <a:spLocks noGrp="1"/>
          </p:cNvSpPr>
          <p:nvPr>
            <p:ph type="sldNum" sz="quarter" idx="4294967295"/>
          </p:nvPr>
        </p:nvSpPr>
        <p:spPr>
          <a:xfrm>
            <a:off x="9448800" y="6432550"/>
            <a:ext cx="2743200" cy="2746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22" name="Rectangle 21">
            <a:extLst>
              <a:ext uri="{FF2B5EF4-FFF2-40B4-BE49-F238E27FC236}">
                <a16:creationId xmlns:a16="http://schemas.microsoft.com/office/drawing/2014/main" id="{89BBC875-6778-F49B-31FB-28F2869C68FC}"/>
              </a:ext>
            </a:extLst>
          </p:cNvPr>
          <p:cNvSpPr>
            <a:spLocks/>
          </p:cNvSpPr>
          <p:nvPr/>
        </p:nvSpPr>
        <p:spPr>
          <a:xfrm>
            <a:off x="-578102" y="1689099"/>
            <a:ext cx="5551154" cy="403066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pic>
        <p:nvPicPr>
          <p:cNvPr id="5" name="Content Placeholder 3" descr="A close up of a sign&#10;&#10;Description automatically generated">
            <a:extLst>
              <a:ext uri="{FF2B5EF4-FFF2-40B4-BE49-F238E27FC236}">
                <a16:creationId xmlns:a16="http://schemas.microsoft.com/office/drawing/2014/main" id="{A1611594-BB19-5096-608F-A9E036ECA381}"/>
              </a:ext>
            </a:extLst>
          </p:cNvPr>
          <p:cNvPicPr>
            <a:picLocks noChangeAspect="1"/>
          </p:cNvPicPr>
          <p:nvPr/>
        </p:nvPicPr>
        <p:blipFill>
          <a:blip r:embed="rId2">
            <a:extLst>
              <a:ext uri="{28A0092B-C50C-407E-A947-70E740481C1C}">
                <a14:useLocalDpi xmlns:a14="http://schemas.microsoft.com/office/drawing/2010/main" val="0"/>
              </a:ext>
            </a:extLst>
          </a:blip>
          <a:srcRect t="4555" b="4555"/>
          <a:stretch>
            <a:fillRect/>
          </a:stretch>
        </p:blipFill>
        <p:spPr bwMode="auto">
          <a:xfrm>
            <a:off x="-578102" y="2165947"/>
            <a:ext cx="5580291" cy="30769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5169752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65704A-DC8C-D912-F69A-0604CACC4154}"/>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72ABA43D-8E89-2E98-04B9-F8C009997D90}"/>
              </a:ext>
            </a:extLst>
          </p:cNvPr>
          <p:cNvSpPr>
            <a:spLocks noGrp="1"/>
          </p:cNvSpPr>
          <p:nvPr>
            <p:ph type="body" sz="quarter" idx="15"/>
          </p:nvPr>
        </p:nvSpPr>
        <p:spPr/>
        <p:txBody>
          <a:bodyPr>
            <a:noAutofit/>
          </a:bodyPr>
          <a:lstStyle/>
          <a:p>
            <a:pPr>
              <a:lnSpc>
                <a:spcPct val="100000"/>
              </a:lnSpc>
              <a:spcBef>
                <a:spcPts val="0"/>
              </a:spcBef>
            </a:pPr>
            <a:r>
              <a:rPr lang="en-US" sz="4000" cap="none" dirty="0"/>
              <a:t>Magnesium Sulfate</a:t>
            </a:r>
          </a:p>
        </p:txBody>
      </p:sp>
      <p:sp>
        <p:nvSpPr>
          <p:cNvPr id="6" name="Text Placeholder 5">
            <a:extLst>
              <a:ext uri="{FF2B5EF4-FFF2-40B4-BE49-F238E27FC236}">
                <a16:creationId xmlns:a16="http://schemas.microsoft.com/office/drawing/2014/main" id="{0ADB4399-715C-9647-FFCB-32EB89239E65}"/>
              </a:ext>
            </a:extLst>
          </p:cNvPr>
          <p:cNvSpPr>
            <a:spLocks noGrp="1"/>
          </p:cNvSpPr>
          <p:nvPr>
            <p:ph type="body" sz="quarter" idx="16"/>
          </p:nvPr>
        </p:nvSpPr>
        <p:spPr/>
        <p:txBody>
          <a:bodyPr>
            <a:noAutofit/>
          </a:bodyPr>
          <a:lstStyle/>
          <a:p>
            <a:pPr marL="342900" indent="-342900">
              <a:lnSpc>
                <a:spcPct val="100000"/>
              </a:lnSpc>
              <a:buFont typeface="Arial" panose="020B0604020202020204" pitchFamily="34" charset="0"/>
              <a:buChar char="•"/>
            </a:pPr>
            <a:r>
              <a:rPr lang="en-US" sz="2600" dirty="0"/>
              <a:t>Strict bed rest</a:t>
            </a:r>
          </a:p>
          <a:p>
            <a:pPr marL="342900" indent="-342900">
              <a:lnSpc>
                <a:spcPct val="100000"/>
              </a:lnSpc>
              <a:buFont typeface="Arial" panose="020B0604020202020204" pitchFamily="34" charset="0"/>
              <a:buChar char="•"/>
            </a:pPr>
            <a:r>
              <a:rPr lang="en-US" sz="2600" dirty="0"/>
              <a:t>Strict I &amp; O</a:t>
            </a:r>
          </a:p>
          <a:p>
            <a:pPr marL="731520" indent="-342900">
              <a:lnSpc>
                <a:spcPct val="120000"/>
              </a:lnSpc>
              <a:buFont typeface="Arial" panose="020B0604020202020204" pitchFamily="34" charset="0"/>
              <a:buChar char="•"/>
            </a:pPr>
            <a:r>
              <a:rPr lang="en-US" sz="2600" dirty="0"/>
              <a:t>Foley catheter</a:t>
            </a:r>
          </a:p>
          <a:p>
            <a:pPr marL="731520" indent="-342900">
              <a:lnSpc>
                <a:spcPct val="120000"/>
              </a:lnSpc>
              <a:buFont typeface="Arial" panose="020B0604020202020204" pitchFamily="34" charset="0"/>
              <a:buChar char="•"/>
            </a:pPr>
            <a:r>
              <a:rPr lang="en-US" sz="2600" dirty="0"/>
              <a:t>Assess hourly and totals</a:t>
            </a:r>
          </a:p>
          <a:p>
            <a:pPr marL="342900" indent="-342900">
              <a:lnSpc>
                <a:spcPct val="100000"/>
              </a:lnSpc>
              <a:buFont typeface="Arial" panose="020B0604020202020204" pitchFamily="34" charset="0"/>
              <a:buChar char="•"/>
            </a:pPr>
            <a:r>
              <a:rPr lang="en-US" sz="2600" dirty="0"/>
              <a:t>Vital signs</a:t>
            </a:r>
          </a:p>
          <a:p>
            <a:pPr marL="731520" indent="-342900">
              <a:lnSpc>
                <a:spcPct val="120000"/>
              </a:lnSpc>
              <a:buFont typeface="Arial" panose="020B0604020202020204" pitchFamily="34" charset="0"/>
              <a:buChar char="•"/>
            </a:pPr>
            <a:r>
              <a:rPr lang="en-US" sz="2600" dirty="0"/>
              <a:t>Q 15 minutes 1st hour</a:t>
            </a:r>
          </a:p>
          <a:p>
            <a:pPr marL="731520" indent="-342900">
              <a:lnSpc>
                <a:spcPct val="120000"/>
              </a:lnSpc>
              <a:buFont typeface="Arial" panose="020B0604020202020204" pitchFamily="34" charset="0"/>
              <a:buChar char="•"/>
            </a:pPr>
            <a:r>
              <a:rPr lang="en-US" sz="2600" dirty="0"/>
              <a:t>Q 30 minutes 2nd hour</a:t>
            </a:r>
          </a:p>
          <a:p>
            <a:pPr marL="731520" indent="-342900">
              <a:lnSpc>
                <a:spcPct val="120000"/>
              </a:lnSpc>
              <a:buFont typeface="Arial" panose="020B0604020202020204" pitchFamily="34" charset="0"/>
              <a:buChar char="•"/>
            </a:pPr>
            <a:r>
              <a:rPr lang="en-US" sz="2600" dirty="0"/>
              <a:t>Q 1 hour</a:t>
            </a:r>
          </a:p>
        </p:txBody>
      </p:sp>
      <p:sp>
        <p:nvSpPr>
          <p:cNvPr id="3" name="Slide Number Placeholder 2"/>
          <p:cNvSpPr>
            <a:spLocks noGrp="1"/>
          </p:cNvSpPr>
          <p:nvPr>
            <p:ph type="sldNum" sz="quarter" idx="4294967295"/>
          </p:nvPr>
        </p:nvSpPr>
        <p:spPr>
          <a:xfrm>
            <a:off x="9448800" y="6432550"/>
            <a:ext cx="2743200" cy="2746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22" name="Rectangle 21">
            <a:extLst>
              <a:ext uri="{FF2B5EF4-FFF2-40B4-BE49-F238E27FC236}">
                <a16:creationId xmlns:a16="http://schemas.microsoft.com/office/drawing/2014/main" id="{89BBC875-6778-F49B-31FB-28F2869C68FC}"/>
              </a:ext>
            </a:extLst>
          </p:cNvPr>
          <p:cNvSpPr>
            <a:spLocks/>
          </p:cNvSpPr>
          <p:nvPr/>
        </p:nvSpPr>
        <p:spPr>
          <a:xfrm>
            <a:off x="-563534" y="1689099"/>
            <a:ext cx="5551154" cy="403066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pic>
        <p:nvPicPr>
          <p:cNvPr id="7" name="Content Placeholder 3" descr="A close up of a sign&#10;&#10;Description automatically generated">
            <a:extLst>
              <a:ext uri="{FF2B5EF4-FFF2-40B4-BE49-F238E27FC236}">
                <a16:creationId xmlns:a16="http://schemas.microsoft.com/office/drawing/2014/main" id="{E3F15468-9107-BFB2-E7AD-98A5668C09F7}"/>
              </a:ext>
            </a:extLst>
          </p:cNvPr>
          <p:cNvPicPr>
            <a:picLocks noChangeAspect="1"/>
          </p:cNvPicPr>
          <p:nvPr/>
        </p:nvPicPr>
        <p:blipFill>
          <a:blip r:embed="rId2">
            <a:extLst>
              <a:ext uri="{28A0092B-C50C-407E-A947-70E740481C1C}">
                <a14:useLocalDpi xmlns:a14="http://schemas.microsoft.com/office/drawing/2010/main" val="0"/>
              </a:ext>
            </a:extLst>
          </a:blip>
          <a:srcRect t="4555" b="4555"/>
          <a:stretch>
            <a:fillRect/>
          </a:stretch>
        </p:blipFill>
        <p:spPr bwMode="auto">
          <a:xfrm>
            <a:off x="-556250" y="2177996"/>
            <a:ext cx="5536586" cy="30528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9448727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EE074F2-FBD4-09B7-31ED-ADEE6724F785}"/>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72ABA43D-8E89-2E98-04B9-F8C009997D90}"/>
              </a:ext>
            </a:extLst>
          </p:cNvPr>
          <p:cNvSpPr>
            <a:spLocks noGrp="1"/>
          </p:cNvSpPr>
          <p:nvPr>
            <p:ph type="body" sz="quarter" idx="15"/>
          </p:nvPr>
        </p:nvSpPr>
        <p:spPr/>
        <p:txBody>
          <a:bodyPr>
            <a:noAutofit/>
          </a:bodyPr>
          <a:lstStyle/>
          <a:p>
            <a:pPr>
              <a:lnSpc>
                <a:spcPct val="100000"/>
              </a:lnSpc>
              <a:spcBef>
                <a:spcPts val="0"/>
              </a:spcBef>
            </a:pPr>
            <a:r>
              <a:rPr lang="en-US" sz="4000" cap="none" dirty="0"/>
              <a:t>Magnesium Sulfate</a:t>
            </a:r>
          </a:p>
        </p:txBody>
      </p:sp>
      <p:sp>
        <p:nvSpPr>
          <p:cNvPr id="6" name="Text Placeholder 5">
            <a:extLst>
              <a:ext uri="{FF2B5EF4-FFF2-40B4-BE49-F238E27FC236}">
                <a16:creationId xmlns:a16="http://schemas.microsoft.com/office/drawing/2014/main" id="{0ADB4399-715C-9647-FFCB-32EB89239E65}"/>
              </a:ext>
            </a:extLst>
          </p:cNvPr>
          <p:cNvSpPr>
            <a:spLocks noGrp="1"/>
          </p:cNvSpPr>
          <p:nvPr>
            <p:ph type="body" sz="quarter" idx="16"/>
          </p:nvPr>
        </p:nvSpPr>
        <p:spPr/>
        <p:txBody>
          <a:bodyPr>
            <a:noAutofit/>
          </a:bodyPr>
          <a:lstStyle/>
          <a:p>
            <a:pPr marL="342900" indent="-342900">
              <a:lnSpc>
                <a:spcPct val="100000"/>
              </a:lnSpc>
              <a:buFont typeface="Arial" panose="020B0604020202020204" pitchFamily="34" charset="0"/>
              <a:buChar char="•"/>
            </a:pPr>
            <a:r>
              <a:rPr lang="en-US" sz="2600" dirty="0"/>
              <a:t>Other Assessments </a:t>
            </a:r>
          </a:p>
          <a:p>
            <a:pPr marL="731520" indent="-342900">
              <a:lnSpc>
                <a:spcPct val="120000"/>
              </a:lnSpc>
              <a:buFont typeface="Arial" panose="020B0604020202020204" pitchFamily="34" charset="0"/>
              <a:buChar char="•"/>
            </a:pPr>
            <a:r>
              <a:rPr lang="en-US" sz="2600" dirty="0"/>
              <a:t>Breath sounds Q 2 hours</a:t>
            </a:r>
          </a:p>
          <a:p>
            <a:pPr marL="731520" indent="-342900">
              <a:lnSpc>
                <a:spcPct val="120000"/>
              </a:lnSpc>
              <a:buFont typeface="Arial" panose="020B0604020202020204" pitchFamily="34" charset="0"/>
              <a:buChar char="•"/>
            </a:pPr>
            <a:r>
              <a:rPr lang="en-US" sz="2600" dirty="0"/>
              <a:t>Sp0</a:t>
            </a:r>
            <a:r>
              <a:rPr lang="en-US" sz="2600" baseline="-25000" dirty="0"/>
              <a:t>2</a:t>
            </a:r>
            <a:r>
              <a:rPr lang="en-US" sz="2600" dirty="0"/>
              <a:t> Q 1 hour</a:t>
            </a:r>
          </a:p>
          <a:p>
            <a:pPr marL="731520" indent="-342900">
              <a:lnSpc>
                <a:spcPct val="120000"/>
              </a:lnSpc>
              <a:buFont typeface="Arial" panose="020B0604020202020204" pitchFamily="34" charset="0"/>
              <a:buChar char="•"/>
            </a:pPr>
            <a:r>
              <a:rPr lang="en-US" sz="2600" dirty="0"/>
              <a:t>DTRs Q 1 hour</a:t>
            </a:r>
          </a:p>
          <a:p>
            <a:pPr marL="342900" indent="-342900">
              <a:lnSpc>
                <a:spcPct val="100000"/>
              </a:lnSpc>
              <a:buFont typeface="Arial" panose="020B0604020202020204" pitchFamily="34" charset="0"/>
              <a:buChar char="•"/>
            </a:pPr>
            <a:r>
              <a:rPr lang="en-US" sz="2600" dirty="0"/>
              <a:t>Continuous EFM</a:t>
            </a:r>
          </a:p>
          <a:p>
            <a:pPr marL="342900" indent="-342900">
              <a:lnSpc>
                <a:spcPct val="100000"/>
              </a:lnSpc>
              <a:buFont typeface="Arial" panose="020B0604020202020204" pitchFamily="34" charset="0"/>
              <a:buChar char="•"/>
            </a:pPr>
            <a:r>
              <a:rPr lang="en-US" sz="2600" dirty="0"/>
              <a:t>Continue in OR</a:t>
            </a:r>
          </a:p>
          <a:p>
            <a:pPr marL="342900" indent="-342900">
              <a:lnSpc>
                <a:spcPct val="100000"/>
              </a:lnSpc>
              <a:buFont typeface="Arial" panose="020B0604020202020204" pitchFamily="34" charset="0"/>
              <a:buChar char="•"/>
            </a:pPr>
            <a:r>
              <a:rPr lang="en-US" sz="2600" dirty="0"/>
              <a:t>Unplug from mainline after discontinuing</a:t>
            </a:r>
          </a:p>
        </p:txBody>
      </p:sp>
      <p:sp>
        <p:nvSpPr>
          <p:cNvPr id="3" name="Slide Number Placeholder 2"/>
          <p:cNvSpPr>
            <a:spLocks noGrp="1"/>
          </p:cNvSpPr>
          <p:nvPr>
            <p:ph type="sldNum" sz="quarter" idx="4294967295"/>
          </p:nvPr>
        </p:nvSpPr>
        <p:spPr>
          <a:xfrm>
            <a:off x="9448800" y="6432550"/>
            <a:ext cx="2743200" cy="2746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22" name="Rectangle 21">
            <a:extLst>
              <a:ext uri="{FF2B5EF4-FFF2-40B4-BE49-F238E27FC236}">
                <a16:creationId xmlns:a16="http://schemas.microsoft.com/office/drawing/2014/main" id="{89BBC875-6778-F49B-31FB-28F2869C68FC}"/>
              </a:ext>
            </a:extLst>
          </p:cNvPr>
          <p:cNvSpPr>
            <a:spLocks/>
          </p:cNvSpPr>
          <p:nvPr/>
        </p:nvSpPr>
        <p:spPr>
          <a:xfrm>
            <a:off x="-563534" y="1689099"/>
            <a:ext cx="5551154" cy="403066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quitecta"/>
              <a:ea typeface="+mn-ea"/>
              <a:cs typeface="+mn-cs"/>
            </a:endParaRPr>
          </a:p>
        </p:txBody>
      </p:sp>
      <p:pic>
        <p:nvPicPr>
          <p:cNvPr id="7" name="Content Placeholder 3" descr="A close up of a sign&#10;&#10;Description automatically generated">
            <a:extLst>
              <a:ext uri="{FF2B5EF4-FFF2-40B4-BE49-F238E27FC236}">
                <a16:creationId xmlns:a16="http://schemas.microsoft.com/office/drawing/2014/main" id="{E3F15468-9107-BFB2-E7AD-98A5668C09F7}"/>
              </a:ext>
            </a:extLst>
          </p:cNvPr>
          <p:cNvPicPr>
            <a:picLocks noChangeAspect="1"/>
          </p:cNvPicPr>
          <p:nvPr/>
        </p:nvPicPr>
        <p:blipFill>
          <a:blip r:embed="rId2">
            <a:extLst>
              <a:ext uri="{28A0092B-C50C-407E-A947-70E740481C1C}">
                <a14:useLocalDpi xmlns:a14="http://schemas.microsoft.com/office/drawing/2010/main" val="0"/>
              </a:ext>
            </a:extLst>
          </a:blip>
          <a:srcRect t="4555" b="4555"/>
          <a:stretch>
            <a:fillRect/>
          </a:stretch>
        </p:blipFill>
        <p:spPr bwMode="auto">
          <a:xfrm>
            <a:off x="-556250" y="2177996"/>
            <a:ext cx="5536586" cy="30528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7495537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p:txBody>
          <a:bodyPr>
            <a:normAutofit/>
          </a:bodyPr>
          <a:lstStyle/>
          <a:p>
            <a:r>
              <a:rPr lang="en-IN" dirty="0"/>
              <a:t>Magnesium Toxicity</a:t>
            </a:r>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15" name="Group 14">
            <a:extLst>
              <a:ext uri="{FF2B5EF4-FFF2-40B4-BE49-F238E27FC236}">
                <a16:creationId xmlns:a16="http://schemas.microsoft.com/office/drawing/2014/main" id="{14FCDDA2-0671-C769-49C7-5BAA1CEFAD00}"/>
              </a:ext>
            </a:extLst>
          </p:cNvPr>
          <p:cNvGrpSpPr/>
          <p:nvPr/>
        </p:nvGrpSpPr>
        <p:grpSpPr>
          <a:xfrm>
            <a:off x="432346" y="1320800"/>
            <a:ext cx="4965154" cy="4927600"/>
            <a:chOff x="432346" y="1320800"/>
            <a:chExt cx="4965154" cy="4927600"/>
          </a:xfrm>
        </p:grpSpPr>
        <p:sp>
          <p:nvSpPr>
            <p:cNvPr id="12" name="Rectangle 11">
              <a:extLst>
                <a:ext uri="{FF2B5EF4-FFF2-40B4-BE49-F238E27FC236}">
                  <a16:creationId xmlns:a16="http://schemas.microsoft.com/office/drawing/2014/main" id="{EBD0971E-38A2-84C4-FE17-AC2405FE612E}"/>
                </a:ext>
              </a:extLst>
            </p:cNvPr>
            <p:cNvSpPr/>
            <p:nvPr/>
          </p:nvSpPr>
          <p:spPr>
            <a:xfrm>
              <a:off x="432346" y="1320800"/>
              <a:ext cx="4863554" cy="480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quitecta"/>
                <a:ea typeface="+mn-ea"/>
                <a:cs typeface="+mn-cs"/>
              </a:endParaRPr>
            </a:p>
          </p:txBody>
        </p:sp>
        <p:sp>
          <p:nvSpPr>
            <p:cNvPr id="14" name="Rectangle 13">
              <a:extLst>
                <a:ext uri="{FF2B5EF4-FFF2-40B4-BE49-F238E27FC236}">
                  <a16:creationId xmlns:a16="http://schemas.microsoft.com/office/drawing/2014/main" id="{137D9421-31A8-750D-F2EA-53A9C5EF0D0D}"/>
                </a:ext>
              </a:extLst>
            </p:cNvPr>
            <p:cNvSpPr/>
            <p:nvPr/>
          </p:nvSpPr>
          <p:spPr>
            <a:xfrm>
              <a:off x="533946" y="1447800"/>
              <a:ext cx="4863554" cy="480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1040" tIns="45720" rIns="91440" bIns="45720" rtlCol="0" anchor="ct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quitecta"/>
                  <a:ea typeface="+mn-ea"/>
                  <a:cs typeface="+mn-cs"/>
                </a:rPr>
                <a:t>Monitor Q 1 hour for s/s</a:t>
              </a:r>
            </a:p>
            <a:p>
              <a:pPr marL="54864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quitecta"/>
                  <a:ea typeface="+mn-ea"/>
                  <a:cs typeface="+mn-cs"/>
                </a:rPr>
                <a:t>Visual changes or flushing</a:t>
              </a:r>
            </a:p>
            <a:p>
              <a:pPr marL="54864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quitecta"/>
                  <a:ea typeface="+mn-ea"/>
                  <a:cs typeface="+mn-cs"/>
                </a:rPr>
                <a:t>Absent reflexes</a:t>
              </a:r>
            </a:p>
            <a:p>
              <a:pPr marL="54864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quitecta"/>
                  <a:ea typeface="+mn-ea"/>
                  <a:cs typeface="+mn-cs"/>
                </a:rPr>
                <a:t>Decreased respiratory drive</a:t>
              </a:r>
            </a:p>
            <a:p>
              <a:pPr marL="54864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quitecta"/>
                  <a:ea typeface="+mn-ea"/>
                  <a:cs typeface="+mn-cs"/>
                </a:rPr>
                <a:t>Somnolence</a:t>
              </a:r>
            </a:p>
            <a:p>
              <a:pPr marL="54864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quitecta"/>
                  <a:ea typeface="+mn-ea"/>
                  <a:cs typeface="+mn-cs"/>
                </a:rPr>
                <a:t>Paralysis</a:t>
              </a:r>
            </a:p>
          </p:txBody>
        </p:sp>
      </p:grpSp>
      <p:grpSp>
        <p:nvGrpSpPr>
          <p:cNvPr id="16" name="Group 15">
            <a:extLst>
              <a:ext uri="{FF2B5EF4-FFF2-40B4-BE49-F238E27FC236}">
                <a16:creationId xmlns:a16="http://schemas.microsoft.com/office/drawing/2014/main" id="{58779E0E-041F-1748-A56C-A3B8A2E462D7}"/>
              </a:ext>
            </a:extLst>
          </p:cNvPr>
          <p:cNvGrpSpPr/>
          <p:nvPr/>
        </p:nvGrpSpPr>
        <p:grpSpPr>
          <a:xfrm>
            <a:off x="6096000" y="1320800"/>
            <a:ext cx="4965154" cy="4927600"/>
            <a:chOff x="432346" y="1320800"/>
            <a:chExt cx="4965154" cy="4927600"/>
          </a:xfrm>
        </p:grpSpPr>
        <p:sp>
          <p:nvSpPr>
            <p:cNvPr id="17" name="Rectangle 16">
              <a:extLst>
                <a:ext uri="{FF2B5EF4-FFF2-40B4-BE49-F238E27FC236}">
                  <a16:creationId xmlns:a16="http://schemas.microsoft.com/office/drawing/2014/main" id="{94D07623-A498-ED96-D58C-B06C4BE3608F}"/>
                </a:ext>
              </a:extLst>
            </p:cNvPr>
            <p:cNvSpPr/>
            <p:nvPr/>
          </p:nvSpPr>
          <p:spPr>
            <a:xfrm>
              <a:off x="432346" y="1320800"/>
              <a:ext cx="4863554" cy="480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quitecta"/>
                <a:ea typeface="+mn-ea"/>
                <a:cs typeface="+mn-cs"/>
              </a:endParaRPr>
            </a:p>
          </p:txBody>
        </p:sp>
        <p:sp>
          <p:nvSpPr>
            <p:cNvPr id="18" name="Rectangle 17">
              <a:extLst>
                <a:ext uri="{FF2B5EF4-FFF2-40B4-BE49-F238E27FC236}">
                  <a16:creationId xmlns:a16="http://schemas.microsoft.com/office/drawing/2014/main" id="{A279D7E3-EE2E-4D31-9364-2E2F4C7D9E34}"/>
                </a:ext>
              </a:extLst>
            </p:cNvPr>
            <p:cNvSpPr/>
            <p:nvPr/>
          </p:nvSpPr>
          <p:spPr>
            <a:xfrm>
              <a:off x="533946" y="1447800"/>
              <a:ext cx="4863554" cy="480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1040" tIns="45720" rIns="91440" bIns="45720" rtlCol="0" anchor="ct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quitecta"/>
                  <a:ea typeface="+mn-ea"/>
                  <a:cs typeface="+mn-cs"/>
                </a:rPr>
                <a:t>Treatment for Toxicity</a:t>
              </a:r>
            </a:p>
            <a:p>
              <a:pPr marL="54864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quitecta"/>
                  <a:ea typeface="+mn-ea"/>
                  <a:cs typeface="+mn-cs"/>
                </a:rPr>
                <a:t>Administer calcium gluconate (10 mL of 10% solution) IV over 1-2 minutes</a:t>
              </a:r>
            </a:p>
          </p:txBody>
        </p:sp>
      </p:grpSp>
      <p:sp>
        <p:nvSpPr>
          <p:cNvPr id="4" name="Rectangle 3">
            <a:extLst>
              <a:ext uri="{FF2B5EF4-FFF2-40B4-BE49-F238E27FC236}">
                <a16:creationId xmlns:a16="http://schemas.microsoft.com/office/drawing/2014/main" id="{3E132386-6977-9C11-7F49-FC555602A53E}"/>
              </a:ext>
            </a:extLst>
          </p:cNvPr>
          <p:cNvSpPr/>
          <p:nvPr/>
        </p:nvSpPr>
        <p:spPr>
          <a:xfrm>
            <a:off x="6431119" y="5159227"/>
            <a:ext cx="4294916" cy="7559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quitecta"/>
                <a:ea typeface="+mn-ea"/>
                <a:cs typeface="+mn-cs"/>
              </a:rPr>
              <a:t>Therapeutic Range:  4-8 </a:t>
            </a:r>
            <a:r>
              <a:rPr kumimoji="0" lang="en-US" sz="2400" b="0" i="0" u="none" strike="noStrike" kern="1200" cap="none" spc="0" normalizeH="0" baseline="0" noProof="0" dirty="0" err="1">
                <a:ln>
                  <a:noFill/>
                </a:ln>
                <a:solidFill>
                  <a:prstClr val="white"/>
                </a:solidFill>
                <a:effectLst/>
                <a:uLnTx/>
                <a:uFillTx/>
                <a:latin typeface="Arquitecta"/>
                <a:ea typeface="+mn-ea"/>
                <a:cs typeface="+mn-cs"/>
              </a:rPr>
              <a:t>mEq</a:t>
            </a:r>
            <a:r>
              <a:rPr kumimoji="0" lang="en-US" sz="2400" b="0" i="0" u="none" strike="noStrike" kern="1200" cap="none" spc="0" normalizeH="0" baseline="0" noProof="0" dirty="0">
                <a:ln>
                  <a:noFill/>
                </a:ln>
                <a:solidFill>
                  <a:prstClr val="white"/>
                </a:solidFill>
                <a:effectLst/>
                <a:uLnTx/>
                <a:uFillTx/>
                <a:latin typeface="Arquitecta"/>
                <a:ea typeface="+mn-ea"/>
                <a:cs typeface="+mn-cs"/>
              </a:rPr>
              <a:t>/L</a:t>
            </a:r>
          </a:p>
        </p:txBody>
      </p:sp>
    </p:spTree>
    <p:extLst>
      <p:ext uri="{BB962C8B-B14F-4D97-AF65-F5344CB8AC3E}">
        <p14:creationId xmlns:p14="http://schemas.microsoft.com/office/powerpoint/2010/main" val="8176457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5845-5107-F27F-1B37-EF9620669363}"/>
              </a:ext>
            </a:extLst>
          </p:cNvPr>
          <p:cNvSpPr>
            <a:spLocks noGrp="1"/>
          </p:cNvSpPr>
          <p:nvPr>
            <p:ph type="title"/>
          </p:nvPr>
        </p:nvSpPr>
        <p:spPr/>
        <p:txBody>
          <a:bodyPr/>
          <a:lstStyle/>
          <a:p>
            <a:r>
              <a:rPr lang="en-US" dirty="0"/>
              <a:t>Induction of Labor</a:t>
            </a:r>
          </a:p>
        </p:txBody>
      </p:sp>
      <p:sp>
        <p:nvSpPr>
          <p:cNvPr id="4" name="Slide Number Placeholder 3">
            <a:extLst>
              <a:ext uri="{FF2B5EF4-FFF2-40B4-BE49-F238E27FC236}">
                <a16:creationId xmlns:a16="http://schemas.microsoft.com/office/drawing/2014/main" id="{DC002CFA-ABD6-6BC8-50BF-FFE7430397F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3" name="Content Placeholder 2">
            <a:extLst>
              <a:ext uri="{FF2B5EF4-FFF2-40B4-BE49-F238E27FC236}">
                <a16:creationId xmlns:a16="http://schemas.microsoft.com/office/drawing/2014/main" id="{A4F66CAF-47CF-2543-0BA7-6B01889058F9}"/>
              </a:ext>
            </a:extLst>
          </p:cNvPr>
          <p:cNvSpPr>
            <a:spLocks noGrp="1"/>
          </p:cNvSpPr>
          <p:nvPr>
            <p:ph idx="4294967295"/>
          </p:nvPr>
        </p:nvSpPr>
        <p:spPr>
          <a:xfrm>
            <a:off x="722810" y="1016000"/>
            <a:ext cx="10023567" cy="5251450"/>
          </a:xfrm>
        </p:spPr>
        <p:txBody>
          <a:bodyPr vert="horz" lIns="91440" tIns="45720" rIns="91440" bIns="45720" rtlCol="0" anchor="t">
            <a:normAutofit/>
          </a:bodyPr>
          <a:lstStyle/>
          <a:p>
            <a:r>
              <a:rPr lang="en-US" sz="3200" dirty="0"/>
              <a:t>Higher doses of oxytocin may be required while on magnesium sulfate.</a:t>
            </a:r>
          </a:p>
          <a:p>
            <a:r>
              <a:rPr lang="en-US" sz="3200" dirty="0"/>
              <a:t>EFM patterns</a:t>
            </a:r>
          </a:p>
          <a:p>
            <a:pPr lvl="1"/>
            <a:r>
              <a:rPr lang="en-US" sz="2800" dirty="0"/>
              <a:t>Maternal compromise</a:t>
            </a:r>
          </a:p>
          <a:p>
            <a:pPr lvl="1"/>
            <a:r>
              <a:rPr lang="en-US" sz="2800" dirty="0"/>
              <a:t>FGR</a:t>
            </a:r>
          </a:p>
          <a:p>
            <a:pPr lvl="1"/>
            <a:r>
              <a:rPr lang="en-US" sz="2800" dirty="0"/>
              <a:t>Placental function</a:t>
            </a:r>
          </a:p>
          <a:p>
            <a:endParaRPr lang="en-US" dirty="0"/>
          </a:p>
          <a:p>
            <a:endParaRPr lang="en-US" dirty="0"/>
          </a:p>
        </p:txBody>
      </p:sp>
      <p:pic>
        <p:nvPicPr>
          <p:cNvPr id="7" name="Picture 6" descr="A graph with lines and numbers&#10;&#10;Description automatically generated">
            <a:extLst>
              <a:ext uri="{FF2B5EF4-FFF2-40B4-BE49-F238E27FC236}">
                <a16:creationId xmlns:a16="http://schemas.microsoft.com/office/drawing/2014/main" id="{4460DE10-EE00-5CE3-AE01-3FD93B4C5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773" y="2175743"/>
            <a:ext cx="6503932" cy="4091706"/>
          </a:xfrm>
          <a:prstGeom prst="rect">
            <a:avLst/>
          </a:prstGeom>
        </p:spPr>
      </p:pic>
    </p:spTree>
    <p:extLst>
      <p:ext uri="{BB962C8B-B14F-4D97-AF65-F5344CB8AC3E}">
        <p14:creationId xmlns:p14="http://schemas.microsoft.com/office/powerpoint/2010/main" val="3524835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Stethoscope on white background">
            <a:extLst>
              <a:ext uri="{FF2B5EF4-FFF2-40B4-BE49-F238E27FC236}">
                <a16:creationId xmlns:a16="http://schemas.microsoft.com/office/drawing/2014/main" id="{E38003CB-7BA8-4CE7-B64D-2B2CFA36F318}"/>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t="10590" b="10590"/>
          <a:stretch/>
        </p:blipFill>
        <p:spPr/>
      </p:pic>
      <p:sp>
        <p:nvSpPr>
          <p:cNvPr id="16" name="Rectangle 15">
            <a:extLst>
              <a:ext uri="{FF2B5EF4-FFF2-40B4-BE49-F238E27FC236}">
                <a16:creationId xmlns:a16="http://schemas.microsoft.com/office/drawing/2014/main" id="{95823773-7B82-8E43-8836-9BF3881DBFDD}"/>
              </a:ext>
            </a:extLst>
          </p:cNvPr>
          <p:cNvSpPr/>
          <p:nvPr/>
        </p:nvSpPr>
        <p:spPr>
          <a:xfrm>
            <a:off x="0" y="0"/>
            <a:ext cx="12192000" cy="63627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9" name="Text Placeholder 8"/>
          <p:cNvSpPr>
            <a:spLocks noGrp="1"/>
          </p:cNvSpPr>
          <p:nvPr>
            <p:ph type="body" sz="quarter" idx="11"/>
          </p:nvPr>
        </p:nvSpPr>
        <p:spPr>
          <a:xfrm>
            <a:off x="2247900" y="1981200"/>
            <a:ext cx="7553325" cy="2585323"/>
          </a:xfrm>
        </p:spPr>
        <p:txBody>
          <a:bodyPr/>
          <a:lstStyle/>
          <a:p>
            <a:r>
              <a:rPr lang="en-US" dirty="0">
                <a:solidFill>
                  <a:schemeClr val="bg1"/>
                </a:solidFill>
              </a:rPr>
              <a:t>Preeclampsia: Postpartum Considerations</a:t>
            </a:r>
          </a:p>
        </p:txBody>
      </p:sp>
      <p:cxnSp>
        <p:nvCxnSpPr>
          <p:cNvPr id="11" name="Straight Connector 10">
            <a:extLst>
              <a:ext uri="{FF2B5EF4-FFF2-40B4-BE49-F238E27FC236}">
                <a16:creationId xmlns:a16="http://schemas.microsoft.com/office/drawing/2014/main" id="{23843A09-8DC7-AB40-8D65-E46647F0C29C}"/>
              </a:ext>
            </a:extLst>
          </p:cNvPr>
          <p:cNvCxnSpPr>
            <a:cxnSpLocks/>
          </p:cNvCxnSpPr>
          <p:nvPr/>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cxnSp>
        <p:nvCxnSpPr>
          <p:cNvPr id="10" name="Straight Connector 9">
            <a:extLst>
              <a:ext uri="{FF2B5EF4-FFF2-40B4-BE49-F238E27FC236}">
                <a16:creationId xmlns:a16="http://schemas.microsoft.com/office/drawing/2014/main" id="{E2FEE4CB-C262-3743-9EF5-996BEA4CAF13}"/>
              </a:ext>
            </a:extLst>
          </p:cNvPr>
          <p:cNvCxnSpPr>
            <a:cxnSpLocks/>
          </p:cNvCxnSpPr>
          <p:nvPr/>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3292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6B6A-C38D-EA28-8F86-FEC595795AFC}"/>
              </a:ext>
            </a:extLst>
          </p:cNvPr>
          <p:cNvSpPr>
            <a:spLocks noGrp="1"/>
          </p:cNvSpPr>
          <p:nvPr>
            <p:ph type="title"/>
          </p:nvPr>
        </p:nvSpPr>
        <p:spPr/>
        <p:txBody>
          <a:bodyPr/>
          <a:lstStyle/>
          <a:p>
            <a:r>
              <a:rPr lang="en-US" dirty="0"/>
              <a:t>Preeclampsia: Postpartum</a:t>
            </a:r>
          </a:p>
        </p:txBody>
      </p:sp>
      <p:sp>
        <p:nvSpPr>
          <p:cNvPr id="3" name="Content Placeholder 2">
            <a:extLst>
              <a:ext uri="{FF2B5EF4-FFF2-40B4-BE49-F238E27FC236}">
                <a16:creationId xmlns:a16="http://schemas.microsoft.com/office/drawing/2014/main" id="{9D841C97-15DF-4DE1-EC4B-F06280C1483C}"/>
              </a:ext>
            </a:extLst>
          </p:cNvPr>
          <p:cNvSpPr>
            <a:spLocks noGrp="1"/>
          </p:cNvSpPr>
          <p:nvPr>
            <p:ph idx="1"/>
          </p:nvPr>
        </p:nvSpPr>
        <p:spPr/>
        <p:txBody>
          <a:bodyPr>
            <a:normAutofit/>
          </a:bodyPr>
          <a:lstStyle/>
          <a:p>
            <a:r>
              <a:rPr lang="en-US" sz="3200" dirty="0"/>
              <a:t>Potential Postpartum Complications</a:t>
            </a:r>
          </a:p>
          <a:p>
            <a:pPr lvl="1"/>
            <a:r>
              <a:rPr lang="en-US" sz="2800" dirty="0"/>
              <a:t>Readmission</a:t>
            </a:r>
          </a:p>
          <a:p>
            <a:pPr lvl="1"/>
            <a:r>
              <a:rPr lang="en-US" sz="2800" dirty="0"/>
              <a:t>Severe hypertension</a:t>
            </a:r>
          </a:p>
          <a:p>
            <a:pPr lvl="1"/>
            <a:r>
              <a:rPr lang="en-US" sz="2800" dirty="0"/>
              <a:t>Chronic hypertension</a:t>
            </a:r>
          </a:p>
          <a:p>
            <a:pPr lvl="1"/>
            <a:r>
              <a:rPr lang="en-US" sz="2800" dirty="0"/>
              <a:t>Heart failure (1/2 show persistent myocardial dysfunction in first months PP)</a:t>
            </a:r>
          </a:p>
          <a:p>
            <a:pPr lvl="1"/>
            <a:r>
              <a:rPr lang="en-US" sz="2800" dirty="0"/>
              <a:t>Stroke</a:t>
            </a:r>
          </a:p>
          <a:p>
            <a:pPr lvl="1"/>
            <a:r>
              <a:rPr lang="en-US" sz="2800" dirty="0"/>
              <a:t>Myocardial infarction</a:t>
            </a:r>
          </a:p>
          <a:p>
            <a:pPr lvl="1"/>
            <a:r>
              <a:rPr lang="en-US" sz="2800" dirty="0"/>
              <a:t>Death (majority of deaths occur PP)</a:t>
            </a:r>
          </a:p>
        </p:txBody>
      </p:sp>
      <p:sp>
        <p:nvSpPr>
          <p:cNvPr id="4" name="Slide Number Placeholder 3">
            <a:extLst>
              <a:ext uri="{FF2B5EF4-FFF2-40B4-BE49-F238E27FC236}">
                <a16:creationId xmlns:a16="http://schemas.microsoft.com/office/drawing/2014/main" id="{B8BD0D13-CF5A-2B61-DAB2-91F9DD64FDE7}"/>
              </a:ext>
            </a:extLst>
          </p:cNvPr>
          <p:cNvSpPr>
            <a:spLocks noGrp="1"/>
          </p:cNvSpPr>
          <p:nvPr>
            <p:ph type="sldNum" sz="quarter" idx="4"/>
          </p:nvPr>
        </p:nvSpPr>
        <p:spPr/>
        <p:txBody>
          <a:bodyPr/>
          <a:lstStyle/>
          <a:p>
            <a:fld id="{3E654F6E-038B-482B-9D7F-8B6B51C6EA5F}" type="slidenum">
              <a:rPr lang="en-US" smtClean="0"/>
              <a:t>86</a:t>
            </a:fld>
            <a:endParaRPr lang="en-US"/>
          </a:p>
        </p:txBody>
      </p:sp>
      <p:sp>
        <p:nvSpPr>
          <p:cNvPr id="5" name="Text Placeholder 4">
            <a:extLst>
              <a:ext uri="{FF2B5EF4-FFF2-40B4-BE49-F238E27FC236}">
                <a16:creationId xmlns:a16="http://schemas.microsoft.com/office/drawing/2014/main" id="{17EB3CB0-49AA-D296-DF7C-C8F6A336CFAC}"/>
              </a:ext>
            </a:extLst>
          </p:cNvPr>
          <p:cNvSpPr>
            <a:spLocks noGrp="1"/>
          </p:cNvSpPr>
          <p:nvPr>
            <p:ph type="body" sz="quarter" idx="10"/>
          </p:nvPr>
        </p:nvSpPr>
        <p:spPr/>
        <p:txBody>
          <a:bodyPr/>
          <a:lstStyle/>
          <a:p>
            <a:r>
              <a:rPr lang="en-US" dirty="0"/>
              <a:t>ACOG, 2019; Giorgione et al, 2023</a:t>
            </a:r>
          </a:p>
        </p:txBody>
      </p:sp>
    </p:spTree>
    <p:extLst>
      <p:ext uri="{BB962C8B-B14F-4D97-AF65-F5344CB8AC3E}">
        <p14:creationId xmlns:p14="http://schemas.microsoft.com/office/powerpoint/2010/main" val="18619263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A8DA-5E07-B5FC-6532-2DD47EBB147D}"/>
              </a:ext>
            </a:extLst>
          </p:cNvPr>
          <p:cNvSpPr>
            <a:spLocks noGrp="1"/>
          </p:cNvSpPr>
          <p:nvPr>
            <p:ph type="title"/>
          </p:nvPr>
        </p:nvSpPr>
        <p:spPr/>
        <p:txBody>
          <a:bodyPr/>
          <a:lstStyle/>
          <a:p>
            <a:r>
              <a:rPr lang="en-US" dirty="0"/>
              <a:t>Preeclampsia: Example Postpartum Algorithm</a:t>
            </a:r>
          </a:p>
        </p:txBody>
      </p:sp>
      <p:graphicFrame>
        <p:nvGraphicFramePr>
          <p:cNvPr id="6" name="Content Placeholder 5">
            <a:extLst>
              <a:ext uri="{FF2B5EF4-FFF2-40B4-BE49-F238E27FC236}">
                <a16:creationId xmlns:a16="http://schemas.microsoft.com/office/drawing/2014/main" id="{76E2179C-F62F-3445-DE78-7D034A5C9B1D}"/>
              </a:ext>
            </a:extLst>
          </p:cNvPr>
          <p:cNvGraphicFramePr>
            <a:graphicFrameLocks noGrp="1"/>
          </p:cNvGraphicFramePr>
          <p:nvPr>
            <p:ph idx="1"/>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4620F8C8-A715-0CEE-CDA2-17D9832039D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981368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DD9132-0C86-CDDF-9E8E-AF4EFAD0EA63}"/>
              </a:ext>
            </a:extLst>
          </p:cNvPr>
          <p:cNvSpPr>
            <a:spLocks noGrp="1"/>
          </p:cNvSpPr>
          <p:nvPr>
            <p:ph type="sldNum" sz="quarter" idx="4"/>
          </p:nvPr>
        </p:nvSpPr>
        <p:spPr/>
        <p:txBody>
          <a:bodyPr/>
          <a:lstStyle/>
          <a:p>
            <a:pPr defTabSz="761940"/>
            <a:fld id="{01CD3B2E-BC1C-6C4D-9D91-A67B950EE325}" type="slidenum">
              <a:rPr lang="en-US"/>
              <a:pPr defTabSz="761940"/>
              <a:t>88</a:t>
            </a:fld>
            <a:endParaRPr lang="en-US"/>
          </a:p>
        </p:txBody>
      </p:sp>
      <p:sp>
        <p:nvSpPr>
          <p:cNvPr id="6" name="Rectangle 2">
            <a:extLst>
              <a:ext uri="{FF2B5EF4-FFF2-40B4-BE49-F238E27FC236}">
                <a16:creationId xmlns:a16="http://schemas.microsoft.com/office/drawing/2014/main" id="{12EA3C5C-16C8-9859-001D-E6C4818708FE}"/>
              </a:ext>
            </a:extLst>
          </p:cNvPr>
          <p:cNvSpPr txBox="1">
            <a:spLocks noChangeArrowheads="1"/>
          </p:cNvSpPr>
          <p:nvPr/>
        </p:nvSpPr>
        <p:spPr bwMode="auto">
          <a:xfrm>
            <a:off x="512222" y="176897"/>
            <a:ext cx="6095999" cy="1230989"/>
          </a:xfrm>
          <a:prstGeom prst="rect">
            <a:avLst/>
          </a:prstGeom>
          <a:solidFill>
            <a:schemeClr val="tx2"/>
          </a:solidFill>
        </p:spPr>
        <p:txBody>
          <a:bodyPr wrap="square" numCol="1" anchor="b" anchorCtr="0" compatLnSpc="1">
            <a:prstTxWarp prst="textNoShape">
              <a:avLst/>
            </a:prstTxWarp>
            <a:noAutofit/>
          </a:bodyPr>
          <a:lstStyle>
            <a:lvl1pPr algn="l" defTabSz="914400" rtl="0" eaLnBrk="1" latinLnBrk="0" hangingPunct="1">
              <a:lnSpc>
                <a:spcPct val="90000"/>
              </a:lnSpc>
              <a:spcBef>
                <a:spcPct val="0"/>
              </a:spcBef>
              <a:buNone/>
              <a:defRPr sz="5000" b="1" i="0" kern="1200" spc="0">
                <a:solidFill>
                  <a:srgbClr val="C10E21"/>
                </a:solidFill>
                <a:latin typeface="Lub Dub Heavy" panose="020B0603030403020204" pitchFamily="34" charset="77"/>
                <a:ea typeface="+mj-ea"/>
                <a:cs typeface="+mj-cs"/>
              </a:defRPr>
            </a:lvl1pPr>
          </a:lstStyle>
          <a:p>
            <a:pPr defTabSz="761940">
              <a:lnSpc>
                <a:spcPct val="100000"/>
              </a:lnSpc>
            </a:pPr>
            <a:r>
              <a:rPr lang="en-US" altLang="en-US" sz="3600" dirty="0">
                <a:solidFill>
                  <a:schemeClr val="bg1"/>
                </a:solidFill>
                <a:latin typeface="Lub Dub Bold" panose="020B0803030403020204" pitchFamily="34" charset="0"/>
                <a:ea typeface="ＭＳ Ｐゴシック" charset="-128"/>
              </a:rPr>
              <a:t>Maternal Early Warning Signs and Symptoms</a:t>
            </a:r>
          </a:p>
        </p:txBody>
      </p:sp>
      <p:sp>
        <p:nvSpPr>
          <p:cNvPr id="5" name="TextBox 4">
            <a:extLst>
              <a:ext uri="{FF2B5EF4-FFF2-40B4-BE49-F238E27FC236}">
                <a16:creationId xmlns:a16="http://schemas.microsoft.com/office/drawing/2014/main" id="{56595817-B7A3-95BA-BD71-36D7F58C103F}"/>
              </a:ext>
            </a:extLst>
          </p:cNvPr>
          <p:cNvSpPr txBox="1"/>
          <p:nvPr/>
        </p:nvSpPr>
        <p:spPr>
          <a:xfrm>
            <a:off x="317500" y="6280993"/>
            <a:ext cx="6096000" cy="400110"/>
          </a:xfrm>
          <a:prstGeom prst="rect">
            <a:avLst/>
          </a:prstGeom>
          <a:noFill/>
        </p:spPr>
        <p:txBody>
          <a:bodyPr wrap="square">
            <a:spAutoFit/>
          </a:bodyPr>
          <a:lstStyle/>
          <a:p>
            <a:pPr defTabSz="761940"/>
            <a:r>
              <a:rPr lang="en-US" sz="1000">
                <a:solidFill>
                  <a:srgbClr val="000000"/>
                </a:solidFill>
                <a:latin typeface="Calibri" panose="020F0502020204030204"/>
              </a:rPr>
              <a:t>Alliance for Innovation on Maternal Health, 2014</a:t>
            </a:r>
            <a:endParaRPr lang="en-US" sz="1000">
              <a:solidFill>
                <a:prstClr val="black"/>
              </a:solidFill>
              <a:latin typeface="Calibri" panose="020F0502020204030204"/>
              <a:hlinkClick r:id="" action="ppaction://noaction"/>
            </a:endParaRPr>
          </a:p>
          <a:p>
            <a:pPr defTabSz="761940"/>
            <a:r>
              <a:rPr lang="en-US" sz="1000">
                <a:solidFill>
                  <a:prstClr val="black"/>
                </a:solidFill>
                <a:latin typeface="Calibri" panose="020F0502020204030204"/>
                <a:hlinkClick r:id="" action="ppaction://noaction"/>
              </a:rPr>
              <a:t>Urgent Maternal Warning Signs | AIM (saferbirth.org)</a:t>
            </a:r>
            <a:endParaRPr lang="en-US" sz="1000">
              <a:solidFill>
                <a:prstClr val="black"/>
              </a:solidFill>
              <a:latin typeface="Calibri" panose="020F0502020204030204"/>
            </a:endParaRPr>
          </a:p>
        </p:txBody>
      </p:sp>
      <p:sp>
        <p:nvSpPr>
          <p:cNvPr id="8" name="TextBox 7">
            <a:extLst>
              <a:ext uri="{FF2B5EF4-FFF2-40B4-BE49-F238E27FC236}">
                <a16:creationId xmlns:a16="http://schemas.microsoft.com/office/drawing/2014/main" id="{7810FA62-CD7A-89D9-777B-F352406E2CA8}"/>
              </a:ext>
            </a:extLst>
          </p:cNvPr>
          <p:cNvSpPr txBox="1"/>
          <p:nvPr/>
        </p:nvSpPr>
        <p:spPr>
          <a:xfrm>
            <a:off x="317500" y="5651501"/>
            <a:ext cx="6096000" cy="553998"/>
          </a:xfrm>
          <a:prstGeom prst="rect">
            <a:avLst/>
          </a:prstGeom>
          <a:noFill/>
        </p:spPr>
        <p:txBody>
          <a:bodyPr wrap="square">
            <a:spAutoFit/>
          </a:bodyPr>
          <a:lstStyle/>
          <a:p>
            <a:pPr defTabSz="761940"/>
            <a:r>
              <a:rPr lang="en-US" sz="1000">
                <a:solidFill>
                  <a:srgbClr val="000000"/>
                </a:solidFill>
                <a:latin typeface="Calibri" panose="020F0502020204030204"/>
              </a:rPr>
              <a:t>Poster © 2020 American College of Obstetricians and Gynecologists. Permission is hereby granted for duplication and distribution of this document, in its entirety and without modification, for solely noncommercial activities that are for educational, quality improvement, and patient safety purposes. </a:t>
            </a:r>
            <a:endParaRPr lang="en-US" sz="1000">
              <a:solidFill>
                <a:prstClr val="black"/>
              </a:solidFill>
              <a:latin typeface="Calibri" panose="020F0502020204030204"/>
            </a:endParaRPr>
          </a:p>
        </p:txBody>
      </p:sp>
      <p:pic>
        <p:nvPicPr>
          <p:cNvPr id="11" name="Picture 10" descr="A picture containing text, screenshot, cartoon, person&#10;&#10;Description automatically generated">
            <a:extLst>
              <a:ext uri="{FF2B5EF4-FFF2-40B4-BE49-F238E27FC236}">
                <a16:creationId xmlns:a16="http://schemas.microsoft.com/office/drawing/2014/main" id="{9D01726B-6D89-CE4E-4E75-0C38A2687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383" y="41536"/>
            <a:ext cx="5016500" cy="6688667"/>
          </a:xfrm>
          <a:prstGeom prst="rect">
            <a:avLst/>
          </a:prstGeom>
          <a:ln>
            <a:solidFill>
              <a:schemeClr val="tx1"/>
            </a:solidFill>
          </a:ln>
        </p:spPr>
      </p:pic>
      <p:graphicFrame>
        <p:nvGraphicFramePr>
          <p:cNvPr id="12" name="Content Placeholder 3">
            <a:extLst>
              <a:ext uri="{FF2B5EF4-FFF2-40B4-BE49-F238E27FC236}">
                <a16:creationId xmlns:a16="http://schemas.microsoft.com/office/drawing/2014/main" id="{9D678313-48E7-80F4-ADA7-48067CCCB3BD}"/>
              </a:ext>
            </a:extLst>
          </p:cNvPr>
          <p:cNvGraphicFramePr>
            <a:graphicFrameLocks/>
          </p:cNvGraphicFramePr>
          <p:nvPr>
            <p:extLst>
              <p:ext uri="{D42A27DB-BD31-4B8C-83A1-F6EECF244321}">
                <p14:modId xmlns:p14="http://schemas.microsoft.com/office/powerpoint/2010/main" val="932096976"/>
              </p:ext>
            </p:extLst>
          </p:nvPr>
        </p:nvGraphicFramePr>
        <p:xfrm>
          <a:off x="997271" y="1724075"/>
          <a:ext cx="4736458" cy="3436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20147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2569-34F8-7225-5DBE-8BD5087D1874}"/>
              </a:ext>
            </a:extLst>
          </p:cNvPr>
          <p:cNvSpPr>
            <a:spLocks noGrp="1"/>
          </p:cNvSpPr>
          <p:nvPr>
            <p:ph type="title"/>
          </p:nvPr>
        </p:nvSpPr>
        <p:spPr/>
        <p:txBody>
          <a:bodyPr/>
          <a:lstStyle/>
          <a:p>
            <a:r>
              <a:rPr lang="en-US" dirty="0"/>
              <a:t>Preeclampsia: Postpartum Discharge</a:t>
            </a:r>
          </a:p>
        </p:txBody>
      </p:sp>
      <p:sp>
        <p:nvSpPr>
          <p:cNvPr id="6" name="Content Placeholder 5">
            <a:extLst>
              <a:ext uri="{FF2B5EF4-FFF2-40B4-BE49-F238E27FC236}">
                <a16:creationId xmlns:a16="http://schemas.microsoft.com/office/drawing/2014/main" id="{000F5DC9-455D-93D4-01CF-3E77FED9C02B}"/>
              </a:ext>
            </a:extLst>
          </p:cNvPr>
          <p:cNvSpPr txBox="1">
            <a:spLocks noGrp="1"/>
          </p:cNvSpPr>
          <p:nvPr>
            <p:ph idx="1"/>
          </p:nvPr>
        </p:nvSpPr>
        <p:spPr>
          <a:xfrm>
            <a:off x="432346" y="1015998"/>
            <a:ext cx="11435804" cy="3255763"/>
          </a:xfrm>
          <a:prstGeom prst="rect">
            <a:avLst/>
          </a:prstGeom>
          <a:noFill/>
        </p:spPr>
        <p:txBody>
          <a:bodyPr wrap="square" lIns="91440" tIns="45720" rIns="91440" bIns="45720" anchor="t">
            <a:spAutoFit/>
          </a:bodyPr>
          <a:lstStyle/>
          <a:p>
            <a:pPr marL="0" indent="0">
              <a:buNone/>
            </a:pPr>
            <a:r>
              <a:rPr lang="en-US" sz="2800" b="1" dirty="0">
                <a:solidFill>
                  <a:srgbClr val="000000"/>
                </a:solidFill>
              </a:rPr>
              <a:t>Example Discharge</a:t>
            </a:r>
            <a:r>
              <a:rPr lang="en-US" sz="2800" b="1" i="0" dirty="0">
                <a:solidFill>
                  <a:srgbClr val="000000"/>
                </a:solidFill>
                <a:effectLst/>
              </a:rPr>
              <a:t> Criteria</a:t>
            </a:r>
          </a:p>
          <a:p>
            <a:pPr lvl="1"/>
            <a:r>
              <a:rPr lang="en-US" sz="2800" i="0" dirty="0">
                <a:solidFill>
                  <a:srgbClr val="000000"/>
                </a:solidFill>
                <a:effectLst/>
              </a:rPr>
              <a:t>Vital signs within acceptable range</a:t>
            </a:r>
          </a:p>
          <a:p>
            <a:pPr lvl="1"/>
            <a:r>
              <a:rPr lang="en-US" sz="2800" i="0" dirty="0">
                <a:solidFill>
                  <a:srgbClr val="000000"/>
                </a:solidFill>
                <a:effectLst/>
              </a:rPr>
              <a:t>Medication dosing stabilized</a:t>
            </a:r>
          </a:p>
          <a:p>
            <a:pPr lvl="1"/>
            <a:r>
              <a:rPr lang="en-US" sz="2800" i="0" dirty="0">
                <a:solidFill>
                  <a:srgbClr val="000000"/>
                </a:solidFill>
                <a:effectLst/>
              </a:rPr>
              <a:t>Labs within normal range</a:t>
            </a:r>
          </a:p>
          <a:p>
            <a:pPr lvl="1"/>
            <a:r>
              <a:rPr lang="en-US" sz="2800" i="0" dirty="0">
                <a:solidFill>
                  <a:srgbClr val="000000"/>
                </a:solidFill>
                <a:effectLst/>
              </a:rPr>
              <a:t>Post-Birth Warning Signs</a:t>
            </a:r>
          </a:p>
          <a:p>
            <a:pPr lvl="1"/>
            <a:r>
              <a:rPr lang="en-US" sz="2800" i="0" dirty="0">
                <a:solidFill>
                  <a:srgbClr val="000000"/>
                </a:solidFill>
                <a:effectLst/>
              </a:rPr>
              <a:t>Home BP monitoring</a:t>
            </a:r>
          </a:p>
          <a:p>
            <a:endParaRPr lang="en-US" sz="2800" i="0" dirty="0">
              <a:solidFill>
                <a:srgbClr val="000000"/>
              </a:solidFill>
              <a:effectLst/>
            </a:endParaRPr>
          </a:p>
        </p:txBody>
      </p:sp>
      <p:sp>
        <p:nvSpPr>
          <p:cNvPr id="4" name="Slide Number Placeholder 3">
            <a:extLst>
              <a:ext uri="{FF2B5EF4-FFF2-40B4-BE49-F238E27FC236}">
                <a16:creationId xmlns:a16="http://schemas.microsoft.com/office/drawing/2014/main" id="{71CF3E75-BED7-2F36-2190-DCBA86B41983}"/>
              </a:ext>
            </a:extLst>
          </p:cNvPr>
          <p:cNvSpPr>
            <a:spLocks noGrp="1"/>
          </p:cNvSpPr>
          <p:nvPr>
            <p:ph type="sldNum" sz="quarter" idx="4"/>
          </p:nvPr>
        </p:nvSpPr>
        <p:spPr/>
        <p:txBody>
          <a:bodyPr/>
          <a:lstStyle/>
          <a:p>
            <a:fld id="{3E654F6E-038B-482B-9D7F-8B6B51C6EA5F}" type="slidenum">
              <a:rPr lang="en-US" smtClean="0"/>
              <a:t>89</a:t>
            </a:fld>
            <a:endParaRPr lang="en-US"/>
          </a:p>
        </p:txBody>
      </p:sp>
      <p:sp>
        <p:nvSpPr>
          <p:cNvPr id="5" name="Text Placeholder 4">
            <a:extLst>
              <a:ext uri="{FF2B5EF4-FFF2-40B4-BE49-F238E27FC236}">
                <a16:creationId xmlns:a16="http://schemas.microsoft.com/office/drawing/2014/main" id="{284944AE-2151-E228-EA1E-7889C249F36D}"/>
              </a:ext>
            </a:extLst>
          </p:cNvPr>
          <p:cNvSpPr>
            <a:spLocks noGrp="1"/>
          </p:cNvSpPr>
          <p:nvPr>
            <p:ph type="body" sz="quarter" idx="10"/>
          </p:nvPr>
        </p:nvSpPr>
        <p:spPr>
          <a:xfrm>
            <a:off x="6699879" y="6365237"/>
            <a:ext cx="3314700" cy="274320"/>
          </a:xfrm>
        </p:spPr>
        <p:txBody>
          <a:bodyPr/>
          <a:lstStyle/>
          <a:p>
            <a:r>
              <a:rPr lang="en-US">
                <a:hlinkClick r:id="rId2">
                  <a:extLst>
                    <a:ext uri="{A12FA001-AC4F-418D-AE19-62706E023703}">
                      <ahyp:hlinkClr xmlns:ahyp="http://schemas.microsoft.com/office/drawing/2018/hyperlinkcolor" val="tx"/>
                    </a:ext>
                  </a:extLst>
                </a:hlinkClick>
              </a:rPr>
              <a:t>www.AWHONN.org</a:t>
            </a:r>
            <a:endParaRPr lang="en-US"/>
          </a:p>
        </p:txBody>
      </p:sp>
      <p:pic>
        <p:nvPicPr>
          <p:cNvPr id="7" name="Picture 6">
            <a:extLst>
              <a:ext uri="{FF2B5EF4-FFF2-40B4-BE49-F238E27FC236}">
                <a16:creationId xmlns:a16="http://schemas.microsoft.com/office/drawing/2014/main" id="{CCD8B898-9741-354C-FB3B-67D2833EA380}"/>
              </a:ext>
            </a:extLst>
          </p:cNvPr>
          <p:cNvPicPr>
            <a:picLocks noChangeAspect="1"/>
          </p:cNvPicPr>
          <p:nvPr/>
        </p:nvPicPr>
        <p:blipFill rotWithShape="1">
          <a:blip r:embed="rId3"/>
          <a:srcRect r="303" b="-3"/>
          <a:stretch/>
        </p:blipFill>
        <p:spPr>
          <a:xfrm>
            <a:off x="6699879" y="1226003"/>
            <a:ext cx="4850141" cy="5041446"/>
          </a:xfrm>
          <a:prstGeom prst="rect">
            <a:avLst/>
          </a:prstGeom>
          <a:ln>
            <a:solidFill>
              <a:schemeClr val="tx1"/>
            </a:solidFill>
          </a:ln>
        </p:spPr>
      </p:pic>
    </p:spTree>
    <p:extLst>
      <p:ext uri="{BB962C8B-B14F-4D97-AF65-F5344CB8AC3E}">
        <p14:creationId xmlns:p14="http://schemas.microsoft.com/office/powerpoint/2010/main" val="195417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7FED7-EFD7-BB8C-1B53-ED52CC3A5E17}"/>
            </a:ext>
          </a:extLst>
        </p:cNvPr>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AF133394-30A2-3B6B-1000-7B2316960A0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B63C9AF5-8A21-00F4-4A40-6CFDF45F8367}"/>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406D"/>
              </a:solidFill>
              <a:effectLst/>
              <a:uLnTx/>
              <a:uFillTx/>
              <a:latin typeface="Arquitecta"/>
              <a:ea typeface="+mn-ea"/>
              <a:cs typeface="+mn-cs"/>
            </a:endParaRPr>
          </a:p>
        </p:txBody>
      </p:sp>
      <p:sp>
        <p:nvSpPr>
          <p:cNvPr id="8" name="TextBox 7">
            <a:extLst>
              <a:ext uri="{FF2B5EF4-FFF2-40B4-BE49-F238E27FC236}">
                <a16:creationId xmlns:a16="http://schemas.microsoft.com/office/drawing/2014/main" id="{355F62B3-25C1-AFB2-C170-58F236F0FB00}"/>
              </a:ext>
            </a:extLst>
          </p:cNvPr>
          <p:cNvSpPr txBox="1"/>
          <p:nvPr/>
        </p:nvSpPr>
        <p:spPr>
          <a:xfrm>
            <a:off x="1098449" y="1536128"/>
            <a:ext cx="10429522" cy="148348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quitecta Medium"/>
                <a:ea typeface="+mn-ea"/>
                <a:cs typeface="+mn-cs"/>
              </a:rPr>
              <a:t>Oxygen</a:t>
            </a:r>
            <a:r>
              <a:rPr kumimoji="0" lang="en-US" sz="7200" b="1" i="0" u="none" strike="noStrike" kern="1200" cap="none" spc="0" normalizeH="0" baseline="0" noProof="0" dirty="0">
                <a:ln>
                  <a:noFill/>
                </a:ln>
                <a:solidFill>
                  <a:srgbClr val="00A09E">
                    <a:lumMod val="60000"/>
                    <a:lumOff val="40000"/>
                  </a:srgbClr>
                </a:solidFill>
                <a:effectLst/>
                <a:uLnTx/>
                <a:uFillTx/>
                <a:latin typeface="Arquitecta Medium"/>
                <a:ea typeface="+mn-ea"/>
                <a:cs typeface="+mn-cs"/>
              </a:rPr>
              <a:t> </a:t>
            </a:r>
            <a:r>
              <a:rPr lang="en-US" sz="7200" b="1" dirty="0">
                <a:solidFill>
                  <a:prstClr val="white"/>
                </a:solidFill>
                <a:latin typeface="Arquitecta Medium"/>
              </a:rPr>
              <a:t>Content</a:t>
            </a:r>
            <a:endParaRPr kumimoji="0" lang="en-US" sz="7200" b="1" i="0" u="none" strike="noStrike" kern="1200" cap="none" spc="0" normalizeH="0" baseline="0" noProof="0" dirty="0">
              <a:ln>
                <a:noFill/>
              </a:ln>
              <a:solidFill>
                <a:prstClr val="white"/>
              </a:solidFill>
              <a:effectLst/>
              <a:uLnTx/>
              <a:uFillTx/>
              <a:latin typeface="Arquitecta Medium"/>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000" b="1" i="1" u="none" strike="noStrike" kern="1200" cap="none" spc="0" normalizeH="0" baseline="0" noProof="0" dirty="0">
              <a:ln>
                <a:noFill/>
              </a:ln>
              <a:solidFill>
                <a:prstClr val="white"/>
              </a:solidFill>
              <a:effectLst/>
              <a:uLnTx/>
              <a:uFillTx/>
              <a:latin typeface="Arquitecta Medium"/>
              <a:ea typeface="Montserrat ExtraBold" charset="0"/>
              <a:cs typeface="Montserrat ExtraBold" charset="0"/>
            </a:endParaRPr>
          </a:p>
        </p:txBody>
      </p:sp>
      <p:cxnSp>
        <p:nvCxnSpPr>
          <p:cNvPr id="18" name="Straight Connector 17">
            <a:extLst>
              <a:ext uri="{FF2B5EF4-FFF2-40B4-BE49-F238E27FC236}">
                <a16:creationId xmlns:a16="http://schemas.microsoft.com/office/drawing/2014/main" id="{40EC1329-9D3A-B929-E40E-D810EABCF9D1}"/>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73F787C-F55F-0F26-45A1-F2E97E32A7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7194" y="86717"/>
            <a:ext cx="1041757" cy="1039037"/>
          </a:xfrm>
          <a:prstGeom prst="rect">
            <a:avLst/>
          </a:prstGeom>
          <a:ln>
            <a:noFill/>
          </a:ln>
        </p:spPr>
      </p:pic>
    </p:spTree>
    <p:extLst>
      <p:ext uri="{BB962C8B-B14F-4D97-AF65-F5344CB8AC3E}">
        <p14:creationId xmlns:p14="http://schemas.microsoft.com/office/powerpoint/2010/main" val="39376585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662E1-4090-9EAD-A006-23480142E534}"/>
              </a:ext>
            </a:extLst>
          </p:cNvPr>
          <p:cNvSpPr>
            <a:spLocks noGrp="1"/>
          </p:cNvSpPr>
          <p:nvPr>
            <p:ph type="title"/>
          </p:nvPr>
        </p:nvSpPr>
        <p:spPr/>
        <p:txBody>
          <a:bodyPr/>
          <a:lstStyle/>
          <a:p>
            <a:r>
              <a:rPr lang="en-US" dirty="0"/>
              <a:t>Preeclampsia: Postpartum Follow Up Care</a:t>
            </a:r>
          </a:p>
        </p:txBody>
      </p:sp>
      <p:sp>
        <p:nvSpPr>
          <p:cNvPr id="3" name="Content Placeholder 2">
            <a:extLst>
              <a:ext uri="{FF2B5EF4-FFF2-40B4-BE49-F238E27FC236}">
                <a16:creationId xmlns:a16="http://schemas.microsoft.com/office/drawing/2014/main" id="{B6668EC4-4DB1-6861-DD4F-07913CECAEB8}"/>
              </a:ext>
            </a:extLst>
          </p:cNvPr>
          <p:cNvSpPr>
            <a:spLocks noGrp="1"/>
          </p:cNvSpPr>
          <p:nvPr>
            <p:ph idx="1"/>
          </p:nvPr>
        </p:nvSpPr>
        <p:spPr/>
        <p:txBody>
          <a:bodyPr/>
          <a:lstStyle/>
          <a:p>
            <a:r>
              <a:rPr lang="en-US" dirty="0"/>
              <a:t>Poor compliance with postpartum follow up care (40-60%)</a:t>
            </a:r>
          </a:p>
          <a:p>
            <a:r>
              <a:rPr lang="en-US" dirty="0"/>
              <a:t>Postpartum Visit</a:t>
            </a:r>
          </a:p>
          <a:p>
            <a:pPr lvl="1"/>
            <a:r>
              <a:rPr lang="en-US" dirty="0"/>
              <a:t>Within 3-7 days if DC without medication</a:t>
            </a:r>
          </a:p>
          <a:p>
            <a:pPr lvl="1"/>
            <a:r>
              <a:rPr lang="en-US" dirty="0"/>
              <a:t>&lt; 72 hours if DC with medication</a:t>
            </a:r>
          </a:p>
          <a:p>
            <a:r>
              <a:rPr lang="en-US" dirty="0"/>
              <a:t>Cardiology Consult</a:t>
            </a:r>
          </a:p>
          <a:p>
            <a:pPr lvl="1"/>
            <a:r>
              <a:rPr lang="en-US" dirty="0"/>
              <a:t>Preferable at 3 months PP</a:t>
            </a:r>
          </a:p>
          <a:p>
            <a:pPr lvl="1"/>
            <a:r>
              <a:rPr lang="en-US" dirty="0"/>
              <a:t>Comprehensive CV risk assessment</a:t>
            </a:r>
          </a:p>
          <a:p>
            <a:pPr lvl="2"/>
            <a:r>
              <a:rPr lang="en-US" dirty="0"/>
              <a:t>BP, weight, fasting glucose, HbA1C, lipids</a:t>
            </a:r>
          </a:p>
          <a:p>
            <a:pPr lvl="1"/>
            <a:r>
              <a:rPr lang="en-US" dirty="0"/>
              <a:t>Counseling re. diet, exercise, BP management</a:t>
            </a:r>
          </a:p>
          <a:p>
            <a:pPr lvl="1"/>
            <a:r>
              <a:rPr lang="en-US" dirty="0"/>
              <a:t>Yearly follow-up</a:t>
            </a:r>
          </a:p>
        </p:txBody>
      </p:sp>
      <p:sp>
        <p:nvSpPr>
          <p:cNvPr id="4" name="Slide Number Placeholder 3">
            <a:extLst>
              <a:ext uri="{FF2B5EF4-FFF2-40B4-BE49-F238E27FC236}">
                <a16:creationId xmlns:a16="http://schemas.microsoft.com/office/drawing/2014/main" id="{9B9E9367-D9B3-7939-C5DA-04B32E2D6DD4}"/>
              </a:ext>
            </a:extLst>
          </p:cNvPr>
          <p:cNvSpPr>
            <a:spLocks noGrp="1"/>
          </p:cNvSpPr>
          <p:nvPr>
            <p:ph type="sldNum" sz="quarter" idx="4"/>
          </p:nvPr>
        </p:nvSpPr>
        <p:spPr/>
        <p:txBody>
          <a:bodyPr/>
          <a:lstStyle/>
          <a:p>
            <a:fld id="{3E654F6E-038B-482B-9D7F-8B6B51C6EA5F}" type="slidenum">
              <a:rPr lang="en-US" smtClean="0"/>
              <a:t>90</a:t>
            </a:fld>
            <a:endParaRPr lang="en-US"/>
          </a:p>
        </p:txBody>
      </p:sp>
      <p:sp>
        <p:nvSpPr>
          <p:cNvPr id="5" name="Text Placeholder 4">
            <a:extLst>
              <a:ext uri="{FF2B5EF4-FFF2-40B4-BE49-F238E27FC236}">
                <a16:creationId xmlns:a16="http://schemas.microsoft.com/office/drawing/2014/main" id="{03A8A543-5F9D-0572-1D90-F13D2CEF45A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538539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B8C5C046-AE38-9C60-74C6-C9A8ADA1EB08}"/>
              </a:ext>
            </a:extLst>
          </p:cNvPr>
          <p:cNvSpPr txBox="1">
            <a:spLocks/>
          </p:cNvSpPr>
          <p:nvPr/>
        </p:nvSpPr>
        <p:spPr>
          <a:xfrm>
            <a:off x="1033382" y="5437465"/>
            <a:ext cx="10797591" cy="978729"/>
          </a:xfrm>
          <a:prstGeom prst="rect">
            <a:avLst/>
          </a:prstGeom>
          <a:noFill/>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baseline="0" dirty="0" smtClean="0">
                <a:solidFill>
                  <a:schemeClr val="bg1"/>
                </a:solidFill>
                <a:latin typeface="+mj-lt"/>
                <a:ea typeface="Montserrat ExtraBold" charset="0"/>
                <a:cs typeface="Montserrat ExtraBol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A09E"/>
                </a:solidFill>
                <a:effectLst/>
                <a:uLnTx/>
                <a:uFillTx/>
                <a:latin typeface="Arquitecta Medium"/>
                <a:cs typeface="Montserrat ExtraBold" charset="0"/>
              </a:rPr>
              <a:t>Sepsis and Septic Shock</a:t>
            </a:r>
          </a:p>
        </p:txBody>
      </p:sp>
    </p:spTree>
    <p:extLst>
      <p:ext uri="{BB962C8B-B14F-4D97-AF65-F5344CB8AC3E}">
        <p14:creationId xmlns:p14="http://schemas.microsoft.com/office/powerpoint/2010/main" val="15978442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a:xfrm>
            <a:off x="432346" y="0"/>
            <a:ext cx="10515600" cy="781050"/>
          </a:xfrm>
        </p:spPr>
        <p:txBody>
          <a:bodyPr/>
          <a:lstStyle/>
          <a:p>
            <a:endParaRPr lang="en-US" dirty="0"/>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fld id="{3E654F6E-038B-482B-9D7F-8B6B51C6EA5F}" type="slidenum">
              <a:rPr lang="en-US" smtClean="0"/>
              <a:t>92</a:t>
            </a:fld>
            <a:endParaRPr lang="en-US" dirty="0"/>
          </a:p>
        </p:txBody>
      </p:sp>
      <p:sp>
        <p:nvSpPr>
          <p:cNvPr id="2" name="Arrow: Right 1">
            <a:extLst>
              <a:ext uri="{FF2B5EF4-FFF2-40B4-BE49-F238E27FC236}">
                <a16:creationId xmlns:a16="http://schemas.microsoft.com/office/drawing/2014/main" id="{F2323B79-5EBA-E72A-CE16-03B650E8288D}"/>
              </a:ext>
            </a:extLst>
          </p:cNvPr>
          <p:cNvSpPr>
            <a:spLocks/>
          </p:cNvSpPr>
          <p:nvPr/>
        </p:nvSpPr>
        <p:spPr>
          <a:xfrm>
            <a:off x="840827" y="1952297"/>
            <a:ext cx="11057486" cy="3649717"/>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ectangle: Rounded Corners 4">
            <a:extLst>
              <a:ext uri="{FF2B5EF4-FFF2-40B4-BE49-F238E27FC236}">
                <a16:creationId xmlns:a16="http://schemas.microsoft.com/office/drawing/2014/main" id="{F04704DE-C142-080F-A675-3BED5CBEAE4D}"/>
              </a:ext>
            </a:extLst>
          </p:cNvPr>
          <p:cNvSpPr/>
          <p:nvPr/>
        </p:nvSpPr>
        <p:spPr>
          <a:xfrm>
            <a:off x="1114097" y="3274160"/>
            <a:ext cx="4606909" cy="102457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Sepsis</a:t>
            </a:r>
          </a:p>
        </p:txBody>
      </p:sp>
      <p:sp>
        <p:nvSpPr>
          <p:cNvPr id="7" name="Rectangle: Rounded Corners 4">
            <a:extLst>
              <a:ext uri="{FF2B5EF4-FFF2-40B4-BE49-F238E27FC236}">
                <a16:creationId xmlns:a16="http://schemas.microsoft.com/office/drawing/2014/main" id="{F4E95AA9-A40F-D555-A58D-7531C8C5B8C9}"/>
              </a:ext>
            </a:extLst>
          </p:cNvPr>
          <p:cNvSpPr/>
          <p:nvPr/>
        </p:nvSpPr>
        <p:spPr>
          <a:xfrm>
            <a:off x="5880539" y="3268905"/>
            <a:ext cx="4606909" cy="1024571"/>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Septic Shock</a:t>
            </a:r>
          </a:p>
        </p:txBody>
      </p:sp>
      <p:sp>
        <p:nvSpPr>
          <p:cNvPr id="9" name="TextBox 8">
            <a:extLst>
              <a:ext uri="{FF2B5EF4-FFF2-40B4-BE49-F238E27FC236}">
                <a16:creationId xmlns:a16="http://schemas.microsoft.com/office/drawing/2014/main" id="{A70987AE-5209-E581-F6B8-F0B836133415}"/>
              </a:ext>
            </a:extLst>
          </p:cNvPr>
          <p:cNvSpPr txBox="1"/>
          <p:nvPr/>
        </p:nvSpPr>
        <p:spPr>
          <a:xfrm>
            <a:off x="840827" y="5961268"/>
            <a:ext cx="10378716" cy="584775"/>
          </a:xfrm>
          <a:prstGeom prst="rect">
            <a:avLst/>
          </a:prstGeom>
          <a:noFill/>
        </p:spPr>
        <p:txBody>
          <a:bodyPr wrap="square">
            <a:spAutoFit/>
          </a:bodyPr>
          <a:lstStyle/>
          <a:p>
            <a:pPr marL="0" marR="0">
              <a:spcBef>
                <a:spcPts val="0"/>
              </a:spcBef>
              <a:spcAft>
                <a:spcPts val="0"/>
              </a:spcAft>
            </a:pPr>
            <a:r>
              <a:rPr lang="en-US" sz="1600" dirty="0">
                <a:solidFill>
                  <a:srgbClr val="000000"/>
                </a:solidFill>
                <a:effectLst/>
                <a:ea typeface="Times New Roman" panose="02020603050405020304" pitchFamily="18" charset="0"/>
              </a:rPr>
              <a:t>Evans L et al. Surviving Sepsis Campaign: International Guidelines for Management of Sepsis and Septic Shock 2021. </a:t>
            </a:r>
            <a:r>
              <a:rPr lang="en-US" sz="1600" i="1" dirty="0">
                <a:solidFill>
                  <a:srgbClr val="000000"/>
                </a:solidFill>
                <a:effectLst/>
                <a:ea typeface="Times New Roman" panose="02020603050405020304" pitchFamily="18" charset="0"/>
              </a:rPr>
              <a:t>Critical Care Medicine</a:t>
            </a:r>
            <a:r>
              <a:rPr lang="en-US" sz="1600" dirty="0">
                <a:solidFill>
                  <a:srgbClr val="000000"/>
                </a:solidFill>
                <a:effectLst/>
                <a:ea typeface="Times New Roman" panose="02020603050405020304" pitchFamily="18" charset="0"/>
              </a:rPr>
              <a:t> 49(11):e1063-e1143.</a:t>
            </a:r>
            <a:endParaRPr lang="en-US" sz="1600" dirty="0">
              <a:effectLst/>
              <a:ea typeface="Times New Roman" panose="02020603050405020304" pitchFamily="18" charset="0"/>
            </a:endParaRPr>
          </a:p>
        </p:txBody>
      </p:sp>
    </p:spTree>
    <p:extLst>
      <p:ext uri="{BB962C8B-B14F-4D97-AF65-F5344CB8AC3E}">
        <p14:creationId xmlns:p14="http://schemas.microsoft.com/office/powerpoint/2010/main" val="5441462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46" y="0"/>
            <a:ext cx="10515600" cy="781050"/>
          </a:xfrm>
        </p:spPr>
        <p:txBody>
          <a:bodyPr anchor="ctr">
            <a:normAutofit/>
          </a:bodyPr>
          <a:lstStyle/>
          <a:p>
            <a:r>
              <a:rPr lang="en-US"/>
              <a:t>Sepsis </a:t>
            </a:r>
          </a:p>
        </p:txBody>
      </p:sp>
      <p:sp>
        <p:nvSpPr>
          <p:cNvPr id="17" name="Text Placeholder 4">
            <a:extLst>
              <a:ext uri="{FF2B5EF4-FFF2-40B4-BE49-F238E27FC236}">
                <a16:creationId xmlns:a16="http://schemas.microsoft.com/office/drawing/2014/main" id="{2D1B84DE-6153-5800-63DD-1B7F30E87838}"/>
              </a:ext>
            </a:extLst>
          </p:cNvPr>
          <p:cNvSpPr>
            <a:spLocks noGrp="1"/>
          </p:cNvSpPr>
          <p:nvPr>
            <p:ph type="body" sz="quarter" idx="10"/>
          </p:nvPr>
        </p:nvSpPr>
        <p:spPr>
          <a:xfrm>
            <a:off x="295275" y="6432551"/>
            <a:ext cx="3314700" cy="274320"/>
          </a:xfrm>
        </p:spPr>
        <p:txBody>
          <a:bodyPr/>
          <a:lstStyle/>
          <a:p>
            <a:endParaRPr lang="en-US"/>
          </a:p>
        </p:txBody>
      </p:sp>
      <p:graphicFrame>
        <p:nvGraphicFramePr>
          <p:cNvPr id="5" name="Content Placeholder 2">
            <a:extLst>
              <a:ext uri="{FF2B5EF4-FFF2-40B4-BE49-F238E27FC236}">
                <a16:creationId xmlns:a16="http://schemas.microsoft.com/office/drawing/2014/main" id="{3FDAB94C-7D0D-4D89-B62E-FA49DBCDC981}"/>
              </a:ext>
            </a:extLst>
          </p:cNvPr>
          <p:cNvGraphicFramePr>
            <a:graphicFrameLocks noGrp="1"/>
          </p:cNvGraphicFramePr>
          <p:nvPr>
            <p:ph idx="1"/>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225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17C477D-415D-1945-85E7-1B51E7C711A5}"/>
              </a:ext>
            </a:extLst>
          </p:cNvPr>
          <p:cNvGraphicFramePr>
            <a:graphicFrameLocks noGrp="1"/>
          </p:cNvGraphicFramePr>
          <p:nvPr>
            <p:ph idx="1"/>
          </p:nvPr>
        </p:nvGraphicFramePr>
        <p:xfrm>
          <a:off x="809625" y="316964"/>
          <a:ext cx="10572750" cy="6223212"/>
        </p:xfrm>
        <a:graphic>
          <a:graphicData uri="http://schemas.openxmlformats.org/drawingml/2006/table">
            <a:tbl>
              <a:tblPr firstRow="1" bandRow="1">
                <a:tableStyleId>{1FECB4D8-DB02-4DC6-A0A2-4F2EBAE1DC90}</a:tableStyleId>
              </a:tblPr>
              <a:tblGrid>
                <a:gridCol w="3731906">
                  <a:extLst>
                    <a:ext uri="{9D8B030D-6E8A-4147-A177-3AD203B41FA5}">
                      <a16:colId xmlns:a16="http://schemas.microsoft.com/office/drawing/2014/main" val="2279419835"/>
                    </a:ext>
                  </a:extLst>
                </a:gridCol>
                <a:gridCol w="6840844">
                  <a:extLst>
                    <a:ext uri="{9D8B030D-6E8A-4147-A177-3AD203B41FA5}">
                      <a16:colId xmlns:a16="http://schemas.microsoft.com/office/drawing/2014/main" val="2943636571"/>
                    </a:ext>
                  </a:extLst>
                </a:gridCol>
              </a:tblGrid>
              <a:tr h="442086">
                <a:tc>
                  <a:txBody>
                    <a:bodyPr/>
                    <a:lstStyle/>
                    <a:p>
                      <a:r>
                        <a:rPr lang="en-US" sz="2400"/>
                        <a:t>Organ System</a:t>
                      </a:r>
                    </a:p>
                  </a:txBody>
                  <a:tcPr marL="81868" marR="81868" marT="40934" marB="40934"/>
                </a:tc>
                <a:tc>
                  <a:txBody>
                    <a:bodyPr/>
                    <a:lstStyle/>
                    <a:p>
                      <a:r>
                        <a:rPr lang="en-US" sz="2400"/>
                        <a:t>Clinical Features</a:t>
                      </a:r>
                    </a:p>
                  </a:txBody>
                  <a:tcPr marL="81868" marR="81868" marT="40934" marB="40934"/>
                </a:tc>
                <a:extLst>
                  <a:ext uri="{0D108BD9-81ED-4DB2-BD59-A6C34878D82A}">
                    <a16:rowId xmlns:a16="http://schemas.microsoft.com/office/drawing/2014/main" val="2854010418"/>
                  </a:ext>
                </a:extLst>
              </a:tr>
              <a:tr h="442086">
                <a:tc>
                  <a:txBody>
                    <a:bodyPr/>
                    <a:lstStyle/>
                    <a:p>
                      <a:r>
                        <a:rPr lang="en-US" sz="2400"/>
                        <a:t>Central nervous</a:t>
                      </a:r>
                    </a:p>
                  </a:txBody>
                  <a:tcPr marL="81868" marR="81868" marT="40934" marB="40934"/>
                </a:tc>
                <a:tc>
                  <a:txBody>
                    <a:bodyPr/>
                    <a:lstStyle/>
                    <a:p>
                      <a:r>
                        <a:rPr lang="en-US" sz="2400"/>
                        <a:t>Altered mental status</a:t>
                      </a:r>
                    </a:p>
                  </a:txBody>
                  <a:tcPr marL="81868" marR="81868" marT="40934" marB="40934"/>
                </a:tc>
                <a:extLst>
                  <a:ext uri="{0D108BD9-81ED-4DB2-BD59-A6C34878D82A}">
                    <a16:rowId xmlns:a16="http://schemas.microsoft.com/office/drawing/2014/main" val="3549646723"/>
                  </a:ext>
                </a:extLst>
              </a:tr>
              <a:tr h="769558">
                <a:tc>
                  <a:txBody>
                    <a:bodyPr/>
                    <a:lstStyle/>
                    <a:p>
                      <a:r>
                        <a:rPr lang="en-US" sz="2400"/>
                        <a:t>Cardiovascular</a:t>
                      </a:r>
                    </a:p>
                  </a:txBody>
                  <a:tcPr marL="81868" marR="81868" marT="40934" marB="40934"/>
                </a:tc>
                <a:tc>
                  <a:txBody>
                    <a:bodyPr/>
                    <a:lstStyle/>
                    <a:p>
                      <a:pPr marL="0" indent="0">
                        <a:buFontTx/>
                        <a:buNone/>
                      </a:pPr>
                      <a:r>
                        <a:rPr lang="en-US" sz="2400"/>
                        <a:t>Hypotension from vasodilation and third spacing</a:t>
                      </a:r>
                    </a:p>
                    <a:p>
                      <a:pPr marL="0" indent="0">
                        <a:buFontTx/>
                        <a:buNone/>
                      </a:pPr>
                      <a:r>
                        <a:rPr lang="en-US" sz="2400"/>
                        <a:t>Myocardial dysfunction</a:t>
                      </a:r>
                    </a:p>
                  </a:txBody>
                  <a:tcPr marL="81868" marR="81868" marT="40934" marB="40934"/>
                </a:tc>
                <a:extLst>
                  <a:ext uri="{0D108BD9-81ED-4DB2-BD59-A6C34878D82A}">
                    <a16:rowId xmlns:a16="http://schemas.microsoft.com/office/drawing/2014/main" val="1060690646"/>
                  </a:ext>
                </a:extLst>
              </a:tr>
              <a:tr h="769558">
                <a:tc>
                  <a:txBody>
                    <a:bodyPr/>
                    <a:lstStyle/>
                    <a:p>
                      <a:r>
                        <a:rPr lang="en-US" sz="2400"/>
                        <a:t>Pulmonary</a:t>
                      </a:r>
                    </a:p>
                  </a:txBody>
                  <a:tcPr marL="81868" marR="81868" marT="40934" marB="40934"/>
                </a:tc>
                <a:tc>
                  <a:txBody>
                    <a:bodyPr/>
                    <a:lstStyle/>
                    <a:p>
                      <a:pPr marL="0" indent="0">
                        <a:buFontTx/>
                        <a:buNone/>
                      </a:pPr>
                      <a:r>
                        <a:rPr lang="en-US" sz="2400"/>
                        <a:t>Noncardiogenic pulmonary edema</a:t>
                      </a:r>
                    </a:p>
                    <a:p>
                      <a:pPr marL="0" indent="0">
                        <a:buFontTx/>
                        <a:buNone/>
                      </a:pPr>
                      <a:r>
                        <a:rPr lang="en-US" sz="2400"/>
                        <a:t>ARDS</a:t>
                      </a:r>
                    </a:p>
                  </a:txBody>
                  <a:tcPr marL="81868" marR="81868" marT="40934" marB="40934"/>
                </a:tc>
                <a:extLst>
                  <a:ext uri="{0D108BD9-81ED-4DB2-BD59-A6C34878D82A}">
                    <a16:rowId xmlns:a16="http://schemas.microsoft.com/office/drawing/2014/main" val="1922096284"/>
                  </a:ext>
                </a:extLst>
              </a:tr>
              <a:tr h="442086">
                <a:tc>
                  <a:txBody>
                    <a:bodyPr/>
                    <a:lstStyle/>
                    <a:p>
                      <a:r>
                        <a:rPr lang="en-US" sz="2400"/>
                        <a:t>Gastrointestinal</a:t>
                      </a:r>
                    </a:p>
                  </a:txBody>
                  <a:tcPr marL="81868" marR="81868" marT="40934" marB="40934"/>
                </a:tc>
                <a:tc>
                  <a:txBody>
                    <a:bodyPr/>
                    <a:lstStyle/>
                    <a:p>
                      <a:r>
                        <a:rPr lang="en-US" sz="2400"/>
                        <a:t>Paralytic ileus</a:t>
                      </a:r>
                    </a:p>
                  </a:txBody>
                  <a:tcPr marL="81868" marR="81868" marT="40934" marB="40934"/>
                </a:tc>
                <a:extLst>
                  <a:ext uri="{0D108BD9-81ED-4DB2-BD59-A6C34878D82A}">
                    <a16:rowId xmlns:a16="http://schemas.microsoft.com/office/drawing/2014/main" val="2794699854"/>
                  </a:ext>
                </a:extLst>
              </a:tr>
              <a:tr h="769558">
                <a:tc>
                  <a:txBody>
                    <a:bodyPr/>
                    <a:lstStyle/>
                    <a:p>
                      <a:r>
                        <a:rPr lang="en-US" sz="2400"/>
                        <a:t>Hepatic</a:t>
                      </a:r>
                    </a:p>
                  </a:txBody>
                  <a:tcPr marL="81868" marR="81868" marT="40934" marB="40934"/>
                </a:tc>
                <a:tc>
                  <a:txBody>
                    <a:bodyPr/>
                    <a:lstStyle/>
                    <a:p>
                      <a:r>
                        <a:rPr lang="en-US" sz="2400"/>
                        <a:t>Elevated liver enzymes</a:t>
                      </a:r>
                    </a:p>
                    <a:p>
                      <a:r>
                        <a:rPr lang="en-US" sz="2400"/>
                        <a:t>Failure</a:t>
                      </a:r>
                    </a:p>
                  </a:txBody>
                  <a:tcPr marL="81868" marR="81868" marT="40934" marB="40934"/>
                </a:tc>
                <a:extLst>
                  <a:ext uri="{0D108BD9-81ED-4DB2-BD59-A6C34878D82A}">
                    <a16:rowId xmlns:a16="http://schemas.microsoft.com/office/drawing/2014/main" val="1045431219"/>
                  </a:ext>
                </a:extLst>
              </a:tr>
              <a:tr h="769558">
                <a:tc>
                  <a:txBody>
                    <a:bodyPr/>
                    <a:lstStyle/>
                    <a:p>
                      <a:r>
                        <a:rPr lang="en-US" sz="2400"/>
                        <a:t>Urinary</a:t>
                      </a:r>
                    </a:p>
                  </a:txBody>
                  <a:tcPr marL="81868" marR="81868" marT="40934" marB="40934"/>
                </a:tc>
                <a:tc>
                  <a:txBody>
                    <a:bodyPr/>
                    <a:lstStyle/>
                    <a:p>
                      <a:r>
                        <a:rPr lang="en-US" sz="2400"/>
                        <a:t>Oliguria</a:t>
                      </a:r>
                    </a:p>
                    <a:p>
                      <a:r>
                        <a:rPr lang="en-US" sz="2400"/>
                        <a:t>Acute kidney injury</a:t>
                      </a:r>
                    </a:p>
                  </a:txBody>
                  <a:tcPr marL="81868" marR="81868" marT="40934" marB="40934"/>
                </a:tc>
                <a:extLst>
                  <a:ext uri="{0D108BD9-81ED-4DB2-BD59-A6C34878D82A}">
                    <a16:rowId xmlns:a16="http://schemas.microsoft.com/office/drawing/2014/main" val="1258391001"/>
                  </a:ext>
                </a:extLst>
              </a:tr>
              <a:tr h="769558">
                <a:tc>
                  <a:txBody>
                    <a:bodyPr/>
                    <a:lstStyle/>
                    <a:p>
                      <a:r>
                        <a:rPr lang="en-US" sz="2400"/>
                        <a:t>Hematologic</a:t>
                      </a:r>
                    </a:p>
                  </a:txBody>
                  <a:tcPr marL="81868" marR="81868" marT="40934" marB="40934"/>
                </a:tc>
                <a:tc>
                  <a:txBody>
                    <a:bodyPr/>
                    <a:lstStyle/>
                    <a:p>
                      <a:r>
                        <a:rPr lang="en-US" sz="2400"/>
                        <a:t>Thrombocytopenia</a:t>
                      </a:r>
                    </a:p>
                    <a:p>
                      <a:r>
                        <a:rPr lang="en-US" sz="2400"/>
                        <a:t>DIC</a:t>
                      </a:r>
                    </a:p>
                  </a:txBody>
                  <a:tcPr marL="81868" marR="81868" marT="40934" marB="40934"/>
                </a:tc>
                <a:extLst>
                  <a:ext uri="{0D108BD9-81ED-4DB2-BD59-A6C34878D82A}">
                    <a16:rowId xmlns:a16="http://schemas.microsoft.com/office/drawing/2014/main" val="1961816573"/>
                  </a:ext>
                </a:extLst>
              </a:tr>
              <a:tr h="769558">
                <a:tc>
                  <a:txBody>
                    <a:bodyPr/>
                    <a:lstStyle/>
                    <a:p>
                      <a:r>
                        <a:rPr lang="en-US" sz="2400"/>
                        <a:t>Endocrine</a:t>
                      </a:r>
                    </a:p>
                  </a:txBody>
                  <a:tcPr marL="81868" marR="81868" marT="40934" marB="40934"/>
                </a:tc>
                <a:tc>
                  <a:txBody>
                    <a:bodyPr/>
                    <a:lstStyle/>
                    <a:p>
                      <a:r>
                        <a:rPr lang="en-US" sz="2400" dirty="0"/>
                        <a:t>Dysfunction</a:t>
                      </a:r>
                    </a:p>
                    <a:p>
                      <a:r>
                        <a:rPr lang="en-US" sz="2400" dirty="0"/>
                        <a:t>Increased insulin resistance</a:t>
                      </a:r>
                    </a:p>
                  </a:txBody>
                  <a:tcPr marL="81868" marR="81868" marT="40934" marB="40934"/>
                </a:tc>
                <a:extLst>
                  <a:ext uri="{0D108BD9-81ED-4DB2-BD59-A6C34878D82A}">
                    <a16:rowId xmlns:a16="http://schemas.microsoft.com/office/drawing/2014/main" val="2592037671"/>
                  </a:ext>
                </a:extLst>
              </a:tr>
            </a:tbl>
          </a:graphicData>
        </a:graphic>
      </p:graphicFrame>
    </p:spTree>
    <p:extLst>
      <p:ext uri="{BB962C8B-B14F-4D97-AF65-F5344CB8AC3E}">
        <p14:creationId xmlns:p14="http://schemas.microsoft.com/office/powerpoint/2010/main" val="12515229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Septic Shock: Definition</a:t>
            </a:r>
          </a:p>
        </p:txBody>
      </p:sp>
      <p:graphicFrame>
        <p:nvGraphicFramePr>
          <p:cNvPr id="5" name="Content Placeholder 2">
            <a:extLst>
              <a:ext uri="{FF2B5EF4-FFF2-40B4-BE49-F238E27FC236}">
                <a16:creationId xmlns:a16="http://schemas.microsoft.com/office/drawing/2014/main" id="{7540E8C5-FC4F-4A06-90AF-EDE4E12A5FAB}"/>
              </a:ext>
            </a:extLst>
          </p:cNvPr>
          <p:cNvGraphicFramePr>
            <a:graphicFrameLocks noGrp="1"/>
          </p:cNvGraphicFramePr>
          <p:nvPr>
            <p:ph idx="1"/>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Slide Number Placeholder 3">
            <a:extLst>
              <a:ext uri="{FF2B5EF4-FFF2-40B4-BE49-F238E27FC236}">
                <a16:creationId xmlns:a16="http://schemas.microsoft.com/office/drawing/2014/main" id="{14B5A654-CB66-A671-E739-F13F9E661D7B}"/>
              </a:ext>
            </a:extLst>
          </p:cNvPr>
          <p:cNvSpPr>
            <a:spLocks noGrp="1"/>
          </p:cNvSpPr>
          <p:nvPr>
            <p:ph type="sldNum" sz="quarter" idx="4"/>
          </p:nvPr>
        </p:nvSpPr>
        <p:spPr/>
        <p:txBody>
          <a:bodyPr/>
          <a:lstStyle/>
          <a:p>
            <a:pPr>
              <a:spcAft>
                <a:spcPts val="600"/>
              </a:spcAft>
            </a:pPr>
            <a:fld id="{3E654F6E-038B-482B-9D7F-8B6B51C6EA5F}" type="slidenum">
              <a:rPr lang="en-US" smtClean="0"/>
              <a:pPr>
                <a:spcAft>
                  <a:spcPts val="600"/>
                </a:spcAft>
              </a:pPr>
              <a:t>95</a:t>
            </a:fld>
            <a:endParaRPr lang="en-US"/>
          </a:p>
        </p:txBody>
      </p:sp>
      <p:sp>
        <p:nvSpPr>
          <p:cNvPr id="3" name="TextBox 2">
            <a:extLst>
              <a:ext uri="{FF2B5EF4-FFF2-40B4-BE49-F238E27FC236}">
                <a16:creationId xmlns:a16="http://schemas.microsoft.com/office/drawing/2014/main" id="{3EF810E2-B51E-7A9F-08AC-9E04A2F38D43}"/>
              </a:ext>
            </a:extLst>
          </p:cNvPr>
          <p:cNvSpPr txBox="1"/>
          <p:nvPr/>
        </p:nvSpPr>
        <p:spPr>
          <a:xfrm>
            <a:off x="3580513" y="6225939"/>
            <a:ext cx="7849486" cy="461665"/>
          </a:xfrm>
          <a:prstGeom prst="rect">
            <a:avLst/>
          </a:prstGeom>
          <a:noFill/>
        </p:spPr>
        <p:txBody>
          <a:bodyPr wrap="square">
            <a:spAutoFit/>
          </a:bodyPr>
          <a:lstStyle/>
          <a:p>
            <a:pPr marL="0" marR="0">
              <a:spcBef>
                <a:spcPts val="0"/>
              </a:spcBef>
              <a:spcAft>
                <a:spcPts val="0"/>
              </a:spcAft>
            </a:pPr>
            <a:r>
              <a:rPr lang="en-US" sz="1200" dirty="0">
                <a:solidFill>
                  <a:srgbClr val="000000"/>
                </a:solidFill>
                <a:effectLst/>
                <a:ea typeface="Times New Roman" panose="02020603050405020304" pitchFamily="18" charset="0"/>
              </a:rPr>
              <a:t>Evans L et al. Surviving Sepsis Campaign: International Guidelines for Management of Sepsis and Septic Shock 2021. </a:t>
            </a:r>
            <a:r>
              <a:rPr lang="en-US" sz="1200" i="1" dirty="0">
                <a:solidFill>
                  <a:srgbClr val="000000"/>
                </a:solidFill>
                <a:effectLst/>
                <a:ea typeface="Times New Roman" panose="02020603050405020304" pitchFamily="18" charset="0"/>
              </a:rPr>
              <a:t>Critical Care Medicine</a:t>
            </a:r>
            <a:r>
              <a:rPr lang="en-US" sz="1200" dirty="0">
                <a:solidFill>
                  <a:srgbClr val="000000"/>
                </a:solidFill>
                <a:effectLst/>
                <a:ea typeface="Times New Roman" panose="02020603050405020304" pitchFamily="18" charset="0"/>
              </a:rPr>
              <a:t> 49(11):e1063-e1143.</a:t>
            </a:r>
            <a:endParaRPr lang="en-US" sz="1200" dirty="0">
              <a:effectLst/>
              <a:ea typeface="Times New Roman" panose="02020603050405020304" pitchFamily="18" charset="0"/>
            </a:endParaRPr>
          </a:p>
        </p:txBody>
      </p:sp>
    </p:spTree>
    <p:extLst>
      <p:ext uri="{BB962C8B-B14F-4D97-AF65-F5344CB8AC3E}">
        <p14:creationId xmlns:p14="http://schemas.microsoft.com/office/powerpoint/2010/main" val="29611088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ith a mustache&#10;&#10;AI-generated content may be incorrect.">
            <a:extLst>
              <a:ext uri="{FF2B5EF4-FFF2-40B4-BE49-F238E27FC236}">
                <a16:creationId xmlns:a16="http://schemas.microsoft.com/office/drawing/2014/main" id="{552D058D-7051-0F7D-689F-1E366BDE110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662" b="10662"/>
          <a:stretch/>
        </p:blipFill>
        <p:spPr>
          <a:noFill/>
        </p:spPr>
      </p:pic>
      <p:sp>
        <p:nvSpPr>
          <p:cNvPr id="9" name="Title 8">
            <a:extLst>
              <a:ext uri="{FF2B5EF4-FFF2-40B4-BE49-F238E27FC236}">
                <a16:creationId xmlns:a16="http://schemas.microsoft.com/office/drawing/2014/main" id="{CD3D8ECB-27C1-9040-8F7A-B14BBFBC5936}"/>
              </a:ext>
            </a:extLst>
          </p:cNvPr>
          <p:cNvSpPr>
            <a:spLocks noGrp="1"/>
          </p:cNvSpPr>
          <p:nvPr>
            <p:ph type="body" sz="quarter" idx="18"/>
          </p:nvPr>
        </p:nvSpPr>
        <p:spPr/>
        <p:txBody>
          <a:bodyPr vert="horz" lIns="91440" tIns="45720" rIns="91440" bIns="45720" rtlCol="0" anchor="ctr">
            <a:normAutofit/>
          </a:bodyPr>
          <a:lstStyle/>
          <a:p>
            <a:r>
              <a:rPr kumimoji="1" lang="en-US" sz="2800" i="1"/>
              <a:t>“Except on few occasions, </a:t>
            </a:r>
            <a:br>
              <a:rPr kumimoji="1" lang="en-US" sz="2800" i="1"/>
            </a:br>
            <a:r>
              <a:rPr kumimoji="1" lang="en-US" sz="2800" i="1"/>
              <a:t>the patient appears to die from </a:t>
            </a:r>
            <a:br>
              <a:rPr kumimoji="1" lang="en-US" sz="2800" i="1"/>
            </a:br>
            <a:r>
              <a:rPr kumimoji="1" lang="en-US" sz="2800" i="1"/>
              <a:t>the body's response to infection </a:t>
            </a:r>
            <a:br>
              <a:rPr kumimoji="1" lang="en-US" sz="2800" i="1"/>
            </a:br>
            <a:r>
              <a:rPr kumimoji="1" lang="en-US" sz="2800" i="1"/>
              <a:t>rather than from it.”</a:t>
            </a:r>
            <a:br>
              <a:rPr kumimoji="1" lang="en-US" sz="2800" i="1"/>
            </a:br>
            <a:r>
              <a:rPr kumimoji="1" lang="en-US" sz="2800" i="1"/>
              <a:t>Sir </a:t>
            </a:r>
            <a:r>
              <a:rPr lang="en-US" sz="2800" i="1"/>
              <a:t>William Osler</a:t>
            </a:r>
            <a:endParaRPr lang="en-US" sz="2800"/>
          </a:p>
        </p:txBody>
      </p:sp>
    </p:spTree>
    <p:extLst>
      <p:ext uri="{BB962C8B-B14F-4D97-AF65-F5344CB8AC3E}">
        <p14:creationId xmlns:p14="http://schemas.microsoft.com/office/powerpoint/2010/main" val="40423895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280AB-4EAE-5BA2-8A3A-F8A98AAE87F4}"/>
              </a:ext>
            </a:extLst>
          </p:cNvPr>
          <p:cNvSpPr>
            <a:spLocks noGrp="1"/>
          </p:cNvSpPr>
          <p:nvPr>
            <p:ph type="title"/>
          </p:nvPr>
        </p:nvSpPr>
        <p:spPr/>
        <p:txBody>
          <a:bodyPr/>
          <a:lstStyle/>
          <a:p>
            <a:r>
              <a:rPr lang="en-US"/>
              <a:t>Sepsis and Septic Shock: Pathophysiology</a:t>
            </a:r>
          </a:p>
        </p:txBody>
      </p:sp>
      <p:sp>
        <p:nvSpPr>
          <p:cNvPr id="4" name="Slide Number Placeholder 3">
            <a:extLst>
              <a:ext uri="{FF2B5EF4-FFF2-40B4-BE49-F238E27FC236}">
                <a16:creationId xmlns:a16="http://schemas.microsoft.com/office/drawing/2014/main" id="{0361C509-ACFA-1154-E475-BA05BFD6629A}"/>
              </a:ext>
            </a:extLst>
          </p:cNvPr>
          <p:cNvSpPr>
            <a:spLocks noGrp="1"/>
          </p:cNvSpPr>
          <p:nvPr>
            <p:ph type="sldNum" sz="quarter" idx="4"/>
          </p:nvPr>
        </p:nvSpPr>
        <p:spPr/>
        <p:txBody>
          <a:bodyPr/>
          <a:lstStyle/>
          <a:p>
            <a:fld id="{3E654F6E-038B-482B-9D7F-8B6B51C6EA5F}" type="slidenum">
              <a:rPr lang="en-US" smtClean="0"/>
              <a:t>97</a:t>
            </a:fld>
            <a:endParaRPr lang="en-US" dirty="0"/>
          </a:p>
        </p:txBody>
      </p:sp>
      <p:sp>
        <p:nvSpPr>
          <p:cNvPr id="6" name="Rectangle: Rounded Corners 5">
            <a:extLst>
              <a:ext uri="{FF2B5EF4-FFF2-40B4-BE49-F238E27FC236}">
                <a16:creationId xmlns:a16="http://schemas.microsoft.com/office/drawing/2014/main" id="{4F6B604C-AF31-9ECF-EBE9-1504746C2B8D}"/>
              </a:ext>
            </a:extLst>
          </p:cNvPr>
          <p:cNvSpPr/>
          <p:nvPr/>
        </p:nvSpPr>
        <p:spPr>
          <a:xfrm>
            <a:off x="432346" y="3144158"/>
            <a:ext cx="3007540" cy="9252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Inflammation</a:t>
            </a:r>
          </a:p>
        </p:txBody>
      </p:sp>
      <p:sp>
        <p:nvSpPr>
          <p:cNvPr id="7" name="Rectangle: Rounded Corners 6">
            <a:extLst>
              <a:ext uri="{FF2B5EF4-FFF2-40B4-BE49-F238E27FC236}">
                <a16:creationId xmlns:a16="http://schemas.microsoft.com/office/drawing/2014/main" id="{96D8B50D-9F24-333C-7EF7-1B124DB6C6D0}"/>
              </a:ext>
            </a:extLst>
          </p:cNvPr>
          <p:cNvSpPr/>
          <p:nvPr/>
        </p:nvSpPr>
        <p:spPr>
          <a:xfrm>
            <a:off x="4536261" y="3144158"/>
            <a:ext cx="3007540" cy="92528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Endothelial damage</a:t>
            </a:r>
          </a:p>
        </p:txBody>
      </p:sp>
      <p:sp>
        <p:nvSpPr>
          <p:cNvPr id="8" name="Rectangle: Rounded Corners 7">
            <a:extLst>
              <a:ext uri="{FF2B5EF4-FFF2-40B4-BE49-F238E27FC236}">
                <a16:creationId xmlns:a16="http://schemas.microsoft.com/office/drawing/2014/main" id="{81DCFE58-809D-FDD5-2A53-DA115C1F71C2}"/>
              </a:ext>
            </a:extLst>
          </p:cNvPr>
          <p:cNvSpPr/>
          <p:nvPr/>
        </p:nvSpPr>
        <p:spPr>
          <a:xfrm>
            <a:off x="8640175" y="1810657"/>
            <a:ext cx="3007540" cy="925286"/>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Capillary Leak</a:t>
            </a:r>
          </a:p>
        </p:txBody>
      </p:sp>
      <p:sp>
        <p:nvSpPr>
          <p:cNvPr id="10" name="Rectangle: Rounded Corners 9">
            <a:extLst>
              <a:ext uri="{FF2B5EF4-FFF2-40B4-BE49-F238E27FC236}">
                <a16:creationId xmlns:a16="http://schemas.microsoft.com/office/drawing/2014/main" id="{111571DB-4BDD-94B9-40E2-5B122CA06025}"/>
              </a:ext>
            </a:extLst>
          </p:cNvPr>
          <p:cNvSpPr/>
          <p:nvPr/>
        </p:nvSpPr>
        <p:spPr>
          <a:xfrm>
            <a:off x="8640175" y="4477658"/>
            <a:ext cx="3007540" cy="925286"/>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Coagulation cascade</a:t>
            </a:r>
          </a:p>
          <a:p>
            <a:pPr algn="ctr"/>
            <a:r>
              <a:rPr lang="en-US" sz="2400" b="1" dirty="0">
                <a:solidFill>
                  <a:schemeClr val="bg1"/>
                </a:solidFill>
              </a:rPr>
              <a:t>DIC</a:t>
            </a:r>
          </a:p>
        </p:txBody>
      </p:sp>
      <p:cxnSp>
        <p:nvCxnSpPr>
          <p:cNvPr id="18" name="Straight Arrow Connector 17">
            <a:extLst>
              <a:ext uri="{FF2B5EF4-FFF2-40B4-BE49-F238E27FC236}">
                <a16:creationId xmlns:a16="http://schemas.microsoft.com/office/drawing/2014/main" id="{C941CBB6-AAA1-870D-60C0-30BA7D4A4EB5}"/>
              </a:ext>
            </a:extLst>
          </p:cNvPr>
          <p:cNvCxnSpPr>
            <a:stCxn id="6" idx="3"/>
            <a:endCxn id="7" idx="1"/>
          </p:cNvCxnSpPr>
          <p:nvPr/>
        </p:nvCxnSpPr>
        <p:spPr>
          <a:xfrm>
            <a:off x="3439886" y="3606801"/>
            <a:ext cx="10963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DD60A69-BBE2-ED55-1FE8-15641EFC482B}"/>
              </a:ext>
            </a:extLst>
          </p:cNvPr>
          <p:cNvCxnSpPr>
            <a:cxnSpLocks/>
            <a:stCxn id="7" idx="3"/>
            <a:endCxn id="8" idx="1"/>
          </p:cNvCxnSpPr>
          <p:nvPr/>
        </p:nvCxnSpPr>
        <p:spPr>
          <a:xfrm flipV="1">
            <a:off x="7543801" y="2273300"/>
            <a:ext cx="1096374" cy="13335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E84C9BD-F6DC-1AE5-6783-24C704524BC4}"/>
              </a:ext>
            </a:extLst>
          </p:cNvPr>
          <p:cNvCxnSpPr>
            <a:cxnSpLocks/>
            <a:stCxn id="7" idx="3"/>
            <a:endCxn id="10" idx="1"/>
          </p:cNvCxnSpPr>
          <p:nvPr/>
        </p:nvCxnSpPr>
        <p:spPr>
          <a:xfrm>
            <a:off x="7543801" y="3606801"/>
            <a:ext cx="1096374" cy="13335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192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EF78-4EC5-3A14-AF2F-0F20A92A91D0}"/>
              </a:ext>
            </a:extLst>
          </p:cNvPr>
          <p:cNvSpPr>
            <a:spLocks noGrp="1"/>
          </p:cNvSpPr>
          <p:nvPr>
            <p:ph type="title"/>
          </p:nvPr>
        </p:nvSpPr>
        <p:spPr/>
        <p:txBody>
          <a:bodyPr/>
          <a:lstStyle/>
          <a:p>
            <a:r>
              <a:rPr lang="en-US" dirty="0"/>
              <a:t>Sepsis: Capillary Leak</a:t>
            </a:r>
          </a:p>
        </p:txBody>
      </p:sp>
      <p:graphicFrame>
        <p:nvGraphicFramePr>
          <p:cNvPr id="7" name="Content Placeholder 6">
            <a:extLst>
              <a:ext uri="{FF2B5EF4-FFF2-40B4-BE49-F238E27FC236}">
                <a16:creationId xmlns:a16="http://schemas.microsoft.com/office/drawing/2014/main" id="{773DA6EE-F7D4-8945-6DF1-AB11482332E8}"/>
              </a:ext>
            </a:extLst>
          </p:cNvPr>
          <p:cNvGraphicFramePr>
            <a:graphicFrameLocks noGrp="1"/>
          </p:cNvGraphicFramePr>
          <p:nvPr>
            <p:ph idx="1"/>
            <p:extLst>
              <p:ext uri="{D42A27DB-BD31-4B8C-83A1-F6EECF244321}">
                <p14:modId xmlns:p14="http://schemas.microsoft.com/office/powerpoint/2010/main" val="2037886405"/>
              </p:ext>
            </p:extLst>
          </p:nvPr>
        </p:nvGraphicFramePr>
        <p:xfrm>
          <a:off x="217321" y="1301262"/>
          <a:ext cx="11761076" cy="4542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A785019-E572-1AEC-20CF-542F7DA3E22C}"/>
              </a:ext>
            </a:extLst>
          </p:cNvPr>
          <p:cNvSpPr>
            <a:spLocks noGrp="1"/>
          </p:cNvSpPr>
          <p:nvPr>
            <p:ph type="sldNum" sz="quarter" idx="4"/>
          </p:nvPr>
        </p:nvSpPr>
        <p:spPr/>
        <p:txBody>
          <a:bodyPr/>
          <a:lstStyle/>
          <a:p>
            <a:fld id="{3E654F6E-038B-482B-9D7F-8B6B51C6EA5F}" type="slidenum">
              <a:rPr lang="en-US" smtClean="0"/>
              <a:t>98</a:t>
            </a:fld>
            <a:endParaRPr lang="en-US" dirty="0"/>
          </a:p>
        </p:txBody>
      </p:sp>
    </p:spTree>
    <p:extLst>
      <p:ext uri="{BB962C8B-B14F-4D97-AF65-F5344CB8AC3E}">
        <p14:creationId xmlns:p14="http://schemas.microsoft.com/office/powerpoint/2010/main" val="34105257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98BD-362A-6758-3201-7ACBBCACEBBF}"/>
              </a:ext>
            </a:extLst>
          </p:cNvPr>
          <p:cNvSpPr>
            <a:spLocks noGrp="1"/>
          </p:cNvSpPr>
          <p:nvPr>
            <p:ph type="title"/>
          </p:nvPr>
        </p:nvSpPr>
        <p:spPr/>
        <p:txBody>
          <a:bodyPr/>
          <a:lstStyle/>
          <a:p>
            <a:r>
              <a:rPr lang="en-US" dirty="0"/>
              <a:t>Sepsis: Disseminated Intravascular Coagulopathy</a:t>
            </a:r>
            <a:endParaRPr lang="en-IN" dirty="0"/>
          </a:p>
        </p:txBody>
      </p:sp>
      <p:sp>
        <p:nvSpPr>
          <p:cNvPr id="3" name="Slide Number Placeholder 2">
            <a:extLst>
              <a:ext uri="{FF2B5EF4-FFF2-40B4-BE49-F238E27FC236}">
                <a16:creationId xmlns:a16="http://schemas.microsoft.com/office/drawing/2014/main" id="{40A1857A-0ED1-F19E-9F28-8A6EB2DDDBE1}"/>
              </a:ext>
            </a:extLst>
          </p:cNvPr>
          <p:cNvSpPr>
            <a:spLocks noGrp="1"/>
          </p:cNvSpPr>
          <p:nvPr>
            <p:ph type="sldNum" sz="quarter" idx="4"/>
          </p:nvPr>
        </p:nvSpPr>
        <p:spPr/>
        <p:txBody>
          <a:bodyPr/>
          <a:lstStyle/>
          <a:p>
            <a:fld id="{3E654F6E-038B-482B-9D7F-8B6B51C6EA5F}" type="slidenum">
              <a:rPr lang="en-US" smtClean="0"/>
              <a:t>99</a:t>
            </a:fld>
            <a:endParaRPr lang="en-US" dirty="0"/>
          </a:p>
        </p:txBody>
      </p:sp>
      <p:grpSp>
        <p:nvGrpSpPr>
          <p:cNvPr id="4" name="Group 3">
            <a:extLst>
              <a:ext uri="{FF2B5EF4-FFF2-40B4-BE49-F238E27FC236}">
                <a16:creationId xmlns:a16="http://schemas.microsoft.com/office/drawing/2014/main" id="{9F823F8C-8679-1FB8-2364-53093E5357BF}"/>
              </a:ext>
            </a:extLst>
          </p:cNvPr>
          <p:cNvGrpSpPr/>
          <p:nvPr/>
        </p:nvGrpSpPr>
        <p:grpSpPr>
          <a:xfrm>
            <a:off x="741001" y="855363"/>
            <a:ext cx="10908021" cy="5651327"/>
            <a:chOff x="1278577" y="513776"/>
            <a:chExt cx="10042793" cy="6243112"/>
          </a:xfrm>
        </p:grpSpPr>
        <p:sp>
          <p:nvSpPr>
            <p:cNvPr id="5" name="Flowchart: Stored Data 4">
              <a:extLst>
                <a:ext uri="{FF2B5EF4-FFF2-40B4-BE49-F238E27FC236}">
                  <a16:creationId xmlns:a16="http://schemas.microsoft.com/office/drawing/2014/main" id="{EDCEAB8A-B09E-C59A-B13B-3A8FEB879ACA}"/>
                </a:ext>
              </a:extLst>
            </p:cNvPr>
            <p:cNvSpPr/>
            <p:nvPr/>
          </p:nvSpPr>
          <p:spPr>
            <a:xfrm>
              <a:off x="4673435" y="2388781"/>
              <a:ext cx="2895600" cy="1066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 </a:t>
              </a:r>
              <a:r>
                <a:rPr lang="en-US" sz="2800" dirty="0">
                  <a:solidFill>
                    <a:schemeClr val="bg1"/>
                  </a:solidFill>
                  <a:cs typeface="Calibri"/>
                </a:rPr>
                <a:t>↑ </a:t>
              </a:r>
              <a:r>
                <a:rPr lang="en-US" sz="2800" dirty="0">
                  <a:solidFill>
                    <a:schemeClr val="bg1"/>
                  </a:solidFill>
                </a:rPr>
                <a:t>Fibrin Split Products</a:t>
              </a:r>
            </a:p>
          </p:txBody>
        </p:sp>
        <p:sp>
          <p:nvSpPr>
            <p:cNvPr id="6" name="TextBox 4">
              <a:extLst>
                <a:ext uri="{FF2B5EF4-FFF2-40B4-BE49-F238E27FC236}">
                  <a16:creationId xmlns:a16="http://schemas.microsoft.com/office/drawing/2014/main" id="{3AA977AF-5BB8-ABC6-D8FB-857D3944A669}"/>
                </a:ext>
              </a:extLst>
            </p:cNvPr>
            <p:cNvSpPr txBox="1">
              <a:spLocks noChangeArrowheads="1"/>
            </p:cNvSpPr>
            <p:nvPr/>
          </p:nvSpPr>
          <p:spPr bwMode="auto">
            <a:xfrm>
              <a:off x="1278577" y="2388781"/>
              <a:ext cx="2534392" cy="1066800"/>
            </a:xfrm>
            <a:prstGeom prst="rect">
              <a:avLst/>
            </a:prstGeom>
            <a:solidFill>
              <a:schemeClr val="accent1"/>
            </a:solidFill>
            <a:ln w="25400">
              <a:noFill/>
              <a:miter lim="800000"/>
              <a:headEnd/>
              <a:tailEnd/>
            </a:ln>
          </p:spPr>
          <p:txBody>
            <a:bodyPr wrap="square" anchor="ctr">
              <a:noAutofit/>
            </a:bodyPr>
            <a:lstStyle/>
            <a:p>
              <a:pPr algn="ctr"/>
              <a:r>
                <a:rPr lang="en-US" sz="2000" dirty="0">
                  <a:solidFill>
                    <a:schemeClr val="bg1"/>
                  </a:solidFill>
                </a:rPr>
                <a:t>Platelet dysfunction; prevents Fibrin Polymers</a:t>
              </a:r>
            </a:p>
          </p:txBody>
        </p:sp>
        <p:sp>
          <p:nvSpPr>
            <p:cNvPr id="7" name="Left Arrow 5">
              <a:extLst>
                <a:ext uri="{FF2B5EF4-FFF2-40B4-BE49-F238E27FC236}">
                  <a16:creationId xmlns:a16="http://schemas.microsoft.com/office/drawing/2014/main" id="{DC537E76-F793-A619-343E-050607E85843}"/>
                </a:ext>
              </a:extLst>
            </p:cNvPr>
            <p:cNvSpPr/>
            <p:nvPr/>
          </p:nvSpPr>
          <p:spPr>
            <a:xfrm>
              <a:off x="3951513" y="2759925"/>
              <a:ext cx="457200" cy="324514"/>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 name="Right Arrow 6">
              <a:extLst>
                <a:ext uri="{FF2B5EF4-FFF2-40B4-BE49-F238E27FC236}">
                  <a16:creationId xmlns:a16="http://schemas.microsoft.com/office/drawing/2014/main" id="{5F0ED41C-C34F-9790-BEF4-8915D8A8E933}"/>
                </a:ext>
              </a:extLst>
            </p:cNvPr>
            <p:cNvSpPr/>
            <p:nvPr/>
          </p:nvSpPr>
          <p:spPr>
            <a:xfrm>
              <a:off x="7661584" y="2759925"/>
              <a:ext cx="457200" cy="32451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9" name="TextBox 7">
              <a:extLst>
                <a:ext uri="{FF2B5EF4-FFF2-40B4-BE49-F238E27FC236}">
                  <a16:creationId xmlns:a16="http://schemas.microsoft.com/office/drawing/2014/main" id="{05B871A7-45B7-C38C-B421-6A0B9395DAFF}"/>
                </a:ext>
              </a:extLst>
            </p:cNvPr>
            <p:cNvSpPr txBox="1">
              <a:spLocks noChangeArrowheads="1"/>
            </p:cNvSpPr>
            <p:nvPr/>
          </p:nvSpPr>
          <p:spPr bwMode="auto">
            <a:xfrm>
              <a:off x="8359466" y="2388781"/>
              <a:ext cx="2961904" cy="1066800"/>
            </a:xfrm>
            <a:prstGeom prst="rect">
              <a:avLst/>
            </a:prstGeom>
            <a:solidFill>
              <a:schemeClr val="accent1"/>
            </a:solidFill>
            <a:ln w="25400">
              <a:noFill/>
              <a:miter lim="800000"/>
              <a:headEnd/>
              <a:tailEnd/>
            </a:ln>
          </p:spPr>
          <p:txBody>
            <a:bodyPr wrap="square" anchor="ctr">
              <a:noAutofit/>
            </a:bodyPr>
            <a:lstStyle/>
            <a:p>
              <a:pPr algn="ctr"/>
              <a:r>
                <a:rPr lang="en-US" sz="2000" dirty="0">
                  <a:solidFill>
                    <a:schemeClr val="bg1"/>
                  </a:solidFill>
                </a:rPr>
                <a:t>Damage to endothelial lining of pulmonary capillary bed </a:t>
              </a:r>
            </a:p>
          </p:txBody>
        </p:sp>
        <p:sp>
          <p:nvSpPr>
            <p:cNvPr id="10" name="Down Arrow 8">
              <a:extLst>
                <a:ext uri="{FF2B5EF4-FFF2-40B4-BE49-F238E27FC236}">
                  <a16:creationId xmlns:a16="http://schemas.microsoft.com/office/drawing/2014/main" id="{430C099C-BF7F-61C0-6221-6FE09B75143E}"/>
                </a:ext>
              </a:extLst>
            </p:cNvPr>
            <p:cNvSpPr/>
            <p:nvPr/>
          </p:nvSpPr>
          <p:spPr>
            <a:xfrm>
              <a:off x="5968835" y="3570215"/>
              <a:ext cx="304800" cy="68580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1" name="Down Arrow 9">
              <a:extLst>
                <a:ext uri="{FF2B5EF4-FFF2-40B4-BE49-F238E27FC236}">
                  <a16:creationId xmlns:a16="http://schemas.microsoft.com/office/drawing/2014/main" id="{D41981B5-2AC7-4E00-167B-16EE04BB2DFE}"/>
                </a:ext>
              </a:extLst>
            </p:cNvPr>
            <p:cNvSpPr>
              <a:spLocks/>
            </p:cNvSpPr>
            <p:nvPr/>
          </p:nvSpPr>
          <p:spPr>
            <a:xfrm>
              <a:off x="2317173" y="3989349"/>
              <a:ext cx="296883" cy="189079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2" name="Down Arrow 10">
              <a:extLst>
                <a:ext uri="{FF2B5EF4-FFF2-40B4-BE49-F238E27FC236}">
                  <a16:creationId xmlns:a16="http://schemas.microsoft.com/office/drawing/2014/main" id="{D7642E5A-5FC2-E3C8-F617-6BC123E73F85}"/>
                </a:ext>
              </a:extLst>
            </p:cNvPr>
            <p:cNvSpPr>
              <a:spLocks/>
            </p:cNvSpPr>
            <p:nvPr/>
          </p:nvSpPr>
          <p:spPr>
            <a:xfrm>
              <a:off x="9608032" y="3989349"/>
              <a:ext cx="296883" cy="189079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3" name="Flowchart: Predefined Process 12">
              <a:extLst>
                <a:ext uri="{FF2B5EF4-FFF2-40B4-BE49-F238E27FC236}">
                  <a16:creationId xmlns:a16="http://schemas.microsoft.com/office/drawing/2014/main" id="{4CA64D38-DD04-7ECC-16B1-7756B8FF4904}"/>
                </a:ext>
              </a:extLst>
            </p:cNvPr>
            <p:cNvSpPr/>
            <p:nvPr/>
          </p:nvSpPr>
          <p:spPr>
            <a:xfrm>
              <a:off x="8296494" y="6022370"/>
              <a:ext cx="2961904" cy="69866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rPr>
                <a:t>Acute</a:t>
              </a:r>
              <a:br>
                <a:rPr lang="en-US" dirty="0">
                  <a:solidFill>
                    <a:schemeClr val="bg1"/>
                  </a:solidFill>
                </a:rPr>
              </a:br>
              <a:r>
                <a:rPr lang="en-US" sz="2000" b="1" dirty="0">
                  <a:solidFill>
                    <a:schemeClr val="bg1"/>
                  </a:solidFill>
                </a:rPr>
                <a:t>Lung Injury</a:t>
              </a:r>
              <a:endParaRPr lang="en-US" b="1" dirty="0">
                <a:solidFill>
                  <a:schemeClr val="bg1"/>
                </a:solidFill>
              </a:endParaRPr>
            </a:p>
          </p:txBody>
        </p:sp>
        <p:sp>
          <p:nvSpPr>
            <p:cNvPr id="14" name="Flowchart: Predefined Process 13">
              <a:extLst>
                <a:ext uri="{FF2B5EF4-FFF2-40B4-BE49-F238E27FC236}">
                  <a16:creationId xmlns:a16="http://schemas.microsoft.com/office/drawing/2014/main" id="{61C967B4-9080-7804-FD07-004AB691D79F}"/>
                </a:ext>
              </a:extLst>
            </p:cNvPr>
            <p:cNvSpPr/>
            <p:nvPr/>
          </p:nvSpPr>
          <p:spPr>
            <a:xfrm>
              <a:off x="1278577" y="6022370"/>
              <a:ext cx="2534392" cy="73451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rPr>
                <a:t>Bleeding</a:t>
              </a:r>
            </a:p>
          </p:txBody>
        </p:sp>
        <p:sp>
          <p:nvSpPr>
            <p:cNvPr id="15" name="TextBox 13">
              <a:extLst>
                <a:ext uri="{FF2B5EF4-FFF2-40B4-BE49-F238E27FC236}">
                  <a16:creationId xmlns:a16="http://schemas.microsoft.com/office/drawing/2014/main" id="{21BE7062-DA34-7DCD-3A8A-0ED7B8FC47D9}"/>
                </a:ext>
              </a:extLst>
            </p:cNvPr>
            <p:cNvSpPr txBox="1">
              <a:spLocks noChangeArrowheads="1"/>
            </p:cNvSpPr>
            <p:nvPr/>
          </p:nvSpPr>
          <p:spPr bwMode="auto">
            <a:xfrm>
              <a:off x="4673435" y="4256015"/>
              <a:ext cx="2895599" cy="938329"/>
            </a:xfrm>
            <a:prstGeom prst="rect">
              <a:avLst/>
            </a:prstGeom>
            <a:solidFill>
              <a:schemeClr val="accent1"/>
            </a:solidFill>
            <a:ln w="25400">
              <a:noFill/>
              <a:miter lim="800000"/>
              <a:headEnd/>
              <a:tailEnd/>
            </a:ln>
          </p:spPr>
          <p:txBody>
            <a:bodyPr wrap="square" anchor="ctr">
              <a:noAutofit/>
            </a:bodyPr>
            <a:lstStyle/>
            <a:p>
              <a:pPr algn="ctr"/>
              <a:r>
                <a:rPr lang="en-US" sz="2400" dirty="0">
                  <a:solidFill>
                    <a:schemeClr val="bg1"/>
                  </a:solidFill>
                </a:rPr>
                <a:t>Plugs Microcirculation</a:t>
              </a:r>
            </a:p>
          </p:txBody>
        </p:sp>
        <p:sp>
          <p:nvSpPr>
            <p:cNvPr id="16" name="Down Arrow 14">
              <a:extLst>
                <a:ext uri="{FF2B5EF4-FFF2-40B4-BE49-F238E27FC236}">
                  <a16:creationId xmlns:a16="http://schemas.microsoft.com/office/drawing/2014/main" id="{F8EA8E7A-5B00-C6BE-1EFA-285F136CA65C}"/>
                </a:ext>
              </a:extLst>
            </p:cNvPr>
            <p:cNvSpPr/>
            <p:nvPr/>
          </p:nvSpPr>
          <p:spPr>
            <a:xfrm>
              <a:off x="5968835" y="5302578"/>
              <a:ext cx="304800" cy="68580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7" name="Flowchart: Predefined Process 16">
              <a:extLst>
                <a:ext uri="{FF2B5EF4-FFF2-40B4-BE49-F238E27FC236}">
                  <a16:creationId xmlns:a16="http://schemas.microsoft.com/office/drawing/2014/main" id="{552BF974-FA0E-0F90-353B-3DEDC3CE5980}"/>
                </a:ext>
              </a:extLst>
            </p:cNvPr>
            <p:cNvSpPr/>
            <p:nvPr/>
          </p:nvSpPr>
          <p:spPr>
            <a:xfrm>
              <a:off x="4602678" y="6022371"/>
              <a:ext cx="3037114" cy="734517"/>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rPr>
                <a:t>Tissue Necrosis</a:t>
              </a:r>
            </a:p>
            <a:p>
              <a:pPr algn="ctr">
                <a:defRPr/>
              </a:pPr>
              <a:r>
                <a:rPr lang="en-US" sz="2000" b="1" dirty="0">
                  <a:solidFill>
                    <a:schemeClr val="bg1"/>
                  </a:solidFill>
                </a:rPr>
                <a:t>Organ Injury</a:t>
              </a:r>
            </a:p>
          </p:txBody>
        </p:sp>
        <p:sp>
          <p:nvSpPr>
            <p:cNvPr id="18" name="Up Arrow 19">
              <a:extLst>
                <a:ext uri="{FF2B5EF4-FFF2-40B4-BE49-F238E27FC236}">
                  <a16:creationId xmlns:a16="http://schemas.microsoft.com/office/drawing/2014/main" id="{38C9879D-EF4E-129E-67B8-2FD71B0D5B01}"/>
                </a:ext>
              </a:extLst>
            </p:cNvPr>
            <p:cNvSpPr/>
            <p:nvPr/>
          </p:nvSpPr>
          <p:spPr>
            <a:xfrm>
              <a:off x="5968835" y="1549239"/>
              <a:ext cx="304800" cy="609600"/>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9" name="TextBox 20">
              <a:extLst>
                <a:ext uri="{FF2B5EF4-FFF2-40B4-BE49-F238E27FC236}">
                  <a16:creationId xmlns:a16="http://schemas.microsoft.com/office/drawing/2014/main" id="{C0755F48-36F5-0525-AC95-9CC466550F4C}"/>
                </a:ext>
              </a:extLst>
            </p:cNvPr>
            <p:cNvSpPr txBox="1">
              <a:spLocks noChangeArrowheads="1"/>
            </p:cNvSpPr>
            <p:nvPr/>
          </p:nvSpPr>
          <p:spPr bwMode="auto">
            <a:xfrm>
              <a:off x="4673435" y="513776"/>
              <a:ext cx="2895599" cy="893240"/>
            </a:xfrm>
            <a:prstGeom prst="rect">
              <a:avLst/>
            </a:prstGeom>
            <a:solidFill>
              <a:schemeClr val="accent1"/>
            </a:solidFill>
            <a:ln w="25400">
              <a:noFill/>
              <a:miter lim="800000"/>
              <a:headEnd/>
              <a:tailEnd/>
            </a:ln>
          </p:spPr>
          <p:txBody>
            <a:bodyPr wrap="square" anchor="ctr">
              <a:noAutofit/>
            </a:bodyPr>
            <a:lstStyle/>
            <a:p>
              <a:pPr algn="ctr"/>
              <a:r>
                <a:rPr lang="en-US" sz="2400" dirty="0">
                  <a:solidFill>
                    <a:schemeClr val="bg1"/>
                  </a:solidFill>
                </a:rPr>
                <a:t>Damage to RBCs</a:t>
              </a:r>
            </a:p>
            <a:p>
              <a:pPr algn="ctr"/>
              <a:r>
                <a:rPr lang="en-US" sz="2400" dirty="0">
                  <a:solidFill>
                    <a:schemeClr val="bg1"/>
                  </a:solidFill>
                </a:rPr>
                <a:t>Hemolysis</a:t>
              </a:r>
            </a:p>
          </p:txBody>
        </p:sp>
      </p:grpSp>
    </p:spTree>
    <p:extLst>
      <p:ext uri="{BB962C8B-B14F-4D97-AF65-F5344CB8AC3E}">
        <p14:creationId xmlns:p14="http://schemas.microsoft.com/office/powerpoint/2010/main" val="374194057"/>
      </p:ext>
    </p:extLst>
  </p:cSld>
  <p:clrMapOvr>
    <a:masterClrMapping/>
  </p:clrMapOvr>
</p:sld>
</file>

<file path=ppt/theme/theme1.xml><?xml version="1.0" encoding="utf-8"?>
<a:theme xmlns:a="http://schemas.openxmlformats.org/drawingml/2006/main" name="Office Theme">
  <a:themeElements>
    <a:clrScheme name="CC #10">
      <a:dk1>
        <a:sysClr val="windowText" lastClr="000000"/>
      </a:dk1>
      <a:lt1>
        <a:sysClr val="window" lastClr="FFFFFF"/>
      </a:lt1>
      <a:dk2>
        <a:srgbClr val="17406D"/>
      </a:dk2>
      <a:lt2>
        <a:srgbClr val="DBEFF9"/>
      </a:lt2>
      <a:accent1>
        <a:srgbClr val="00A09E"/>
      </a:accent1>
      <a:accent2>
        <a:srgbClr val="074E67"/>
      </a:accent2>
      <a:accent3>
        <a:srgbClr val="5A175D"/>
      </a:accent3>
      <a:accent4>
        <a:srgbClr val="67074A"/>
      </a:accent4>
      <a:accent5>
        <a:srgbClr val="DD9933"/>
      </a:accent5>
      <a:accent6>
        <a:srgbClr val="A5C249"/>
      </a:accent6>
      <a:hlink>
        <a:srgbClr val="F49100"/>
      </a:hlink>
      <a:folHlink>
        <a:srgbClr val="85DFD0"/>
      </a:folHlink>
    </a:clrScheme>
    <a:fontScheme name="Clinical Concepts">
      <a:majorFont>
        <a:latin typeface="Arquitecta Medium"/>
        <a:ea typeface=""/>
        <a:cs typeface=""/>
      </a:majorFont>
      <a:minorFont>
        <a:latin typeface="Arquitect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C #10">
      <a:dk1>
        <a:sysClr val="windowText" lastClr="000000"/>
      </a:dk1>
      <a:lt1>
        <a:sysClr val="window" lastClr="FFFFFF"/>
      </a:lt1>
      <a:dk2>
        <a:srgbClr val="17406D"/>
      </a:dk2>
      <a:lt2>
        <a:srgbClr val="DBEFF9"/>
      </a:lt2>
      <a:accent1>
        <a:srgbClr val="00A09E"/>
      </a:accent1>
      <a:accent2>
        <a:srgbClr val="074E67"/>
      </a:accent2>
      <a:accent3>
        <a:srgbClr val="5A175D"/>
      </a:accent3>
      <a:accent4>
        <a:srgbClr val="67074A"/>
      </a:accent4>
      <a:accent5>
        <a:srgbClr val="DD9933"/>
      </a:accent5>
      <a:accent6>
        <a:srgbClr val="A5C249"/>
      </a:accent6>
      <a:hlink>
        <a:srgbClr val="F49100"/>
      </a:hlink>
      <a:folHlink>
        <a:srgbClr val="85DFD0"/>
      </a:folHlink>
    </a:clrScheme>
    <a:fontScheme name="Clinical Concepts">
      <a:majorFont>
        <a:latin typeface="Arquitecta Medium"/>
        <a:ea typeface=""/>
        <a:cs typeface=""/>
      </a:majorFont>
      <a:minorFont>
        <a:latin typeface="Arquitect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CC #10">
      <a:dk1>
        <a:sysClr val="windowText" lastClr="000000"/>
      </a:dk1>
      <a:lt1>
        <a:sysClr val="window" lastClr="FFFFFF"/>
      </a:lt1>
      <a:dk2>
        <a:srgbClr val="17406D"/>
      </a:dk2>
      <a:lt2>
        <a:srgbClr val="DBEFF9"/>
      </a:lt2>
      <a:accent1>
        <a:srgbClr val="00A09E"/>
      </a:accent1>
      <a:accent2>
        <a:srgbClr val="074E67"/>
      </a:accent2>
      <a:accent3>
        <a:srgbClr val="5A175D"/>
      </a:accent3>
      <a:accent4>
        <a:srgbClr val="67074A"/>
      </a:accent4>
      <a:accent5>
        <a:srgbClr val="DD9933"/>
      </a:accent5>
      <a:accent6>
        <a:srgbClr val="A5C249"/>
      </a:accent6>
      <a:hlink>
        <a:srgbClr val="F49100"/>
      </a:hlink>
      <a:folHlink>
        <a:srgbClr val="85DFD0"/>
      </a:folHlink>
    </a:clrScheme>
    <a:fontScheme name="Clinical Concepts">
      <a:majorFont>
        <a:latin typeface="Arquitecta Medium"/>
        <a:ea typeface=""/>
        <a:cs typeface=""/>
      </a:majorFont>
      <a:minorFont>
        <a:latin typeface="Arquitect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COB">
  <a:themeElements>
    <a:clrScheme name="CC #10">
      <a:dk1>
        <a:sysClr val="windowText" lastClr="000000"/>
      </a:dk1>
      <a:lt1>
        <a:sysClr val="window" lastClr="FFFFFF"/>
      </a:lt1>
      <a:dk2>
        <a:srgbClr val="17406D"/>
      </a:dk2>
      <a:lt2>
        <a:srgbClr val="DBEFF9"/>
      </a:lt2>
      <a:accent1>
        <a:srgbClr val="00A09E"/>
      </a:accent1>
      <a:accent2>
        <a:srgbClr val="074E67"/>
      </a:accent2>
      <a:accent3>
        <a:srgbClr val="5A175D"/>
      </a:accent3>
      <a:accent4>
        <a:srgbClr val="67074A"/>
      </a:accent4>
      <a:accent5>
        <a:srgbClr val="DD9933"/>
      </a:accent5>
      <a:accent6>
        <a:srgbClr val="A5C249"/>
      </a:accent6>
      <a:hlink>
        <a:srgbClr val="F49100"/>
      </a:hlink>
      <a:folHlink>
        <a:srgbClr val="85DFD0"/>
      </a:folHlink>
    </a:clrScheme>
    <a:fontScheme name="Clinical Concepts">
      <a:majorFont>
        <a:latin typeface="Arquitecta Medium"/>
        <a:ea typeface=""/>
        <a:cs typeface=""/>
      </a:majorFont>
      <a:minorFont>
        <a:latin typeface="Arquitect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OB" id="{F76E7F10-3646-1A45-8B41-C7FDD7A72570}" vid="{07B7B168-E552-EF4B-99BB-FC78596F09C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14888</TotalTime>
  <Words>7631</Words>
  <Application>Microsoft Macintosh PowerPoint</Application>
  <PresentationFormat>Widescreen</PresentationFormat>
  <Paragraphs>1843</Paragraphs>
  <Slides>208</Slides>
  <Notes>44</Notes>
  <HiddenSlides>0</HiddenSlides>
  <MMClips>0</MMClips>
  <ScaleCrop>false</ScaleCrop>
  <HeadingPairs>
    <vt:vector size="8" baseType="variant">
      <vt:variant>
        <vt:lpstr>Fonts Used</vt:lpstr>
      </vt:variant>
      <vt:variant>
        <vt:i4>22</vt:i4>
      </vt:variant>
      <vt:variant>
        <vt:lpstr>Theme</vt:lpstr>
      </vt:variant>
      <vt:variant>
        <vt:i4>4</vt:i4>
      </vt:variant>
      <vt:variant>
        <vt:lpstr>Embedded OLE Servers</vt:lpstr>
      </vt:variant>
      <vt:variant>
        <vt:i4>1</vt:i4>
      </vt:variant>
      <vt:variant>
        <vt:lpstr>Slide Titles</vt:lpstr>
      </vt:variant>
      <vt:variant>
        <vt:i4>208</vt:i4>
      </vt:variant>
    </vt:vector>
  </HeadingPairs>
  <TitlesOfParts>
    <vt:vector size="235" baseType="lpstr">
      <vt:lpstr>MS PGothic</vt:lpstr>
      <vt:lpstr>MS PGothic</vt:lpstr>
      <vt:lpstr>AdvOT0231c847</vt:lpstr>
      <vt:lpstr>AdvOTb7819099</vt:lpstr>
      <vt:lpstr>AdvOTbe4cb9cb</vt:lpstr>
      <vt:lpstr>AkzidenzGroteskBE</vt:lpstr>
      <vt:lpstr>Aptos</vt:lpstr>
      <vt:lpstr>Arial</vt:lpstr>
      <vt:lpstr>Arquitecta</vt:lpstr>
      <vt:lpstr>Arquitecta Medium</vt:lpstr>
      <vt:lpstr>BlinkMacSystemFont</vt:lpstr>
      <vt:lpstr>Calibri</vt:lpstr>
      <vt:lpstr>Calibri Light</vt:lpstr>
      <vt:lpstr>Lub Dub Bold</vt:lpstr>
      <vt:lpstr>Lub Dub Heavy</vt:lpstr>
      <vt:lpstr>Lub Dub Medium</vt:lpstr>
      <vt:lpstr>Montserrat SemiBold</vt:lpstr>
      <vt:lpstr>Times New Roman</vt:lpstr>
      <vt:lpstr>Verdana</vt:lpstr>
      <vt:lpstr>Verdana Bold</vt:lpstr>
      <vt:lpstr>Wingdings</vt:lpstr>
      <vt:lpstr>Wingdings 2</vt:lpstr>
      <vt:lpstr>Office Theme</vt:lpstr>
      <vt:lpstr>3_Office Theme</vt:lpstr>
      <vt:lpstr>6_Office Theme</vt:lpstr>
      <vt:lpstr>CCOB</vt:lpstr>
      <vt:lpstr>Chart</vt:lpstr>
      <vt:lpstr>PowerPoint Presentation</vt:lpstr>
      <vt:lpstr>PowerPoint Presentation</vt:lpstr>
      <vt:lpstr>Key Concepts</vt:lpstr>
      <vt:lpstr>PowerPoint Presentation</vt:lpstr>
      <vt:lpstr>PowerPoint Presentation</vt:lpstr>
      <vt:lpstr>PowerPoint Presentation</vt:lpstr>
      <vt:lpstr>Approach to Improving Cardiac Output</vt:lpstr>
      <vt:lpstr>Oxygen Transport</vt:lpstr>
      <vt:lpstr>PowerPoint Presentation</vt:lpstr>
      <vt:lpstr>Oxygen Content</vt:lpstr>
      <vt:lpstr>PowerPoint Presentation</vt:lpstr>
      <vt:lpstr>Hypoxia: Reduced oxygen at the tissue level</vt:lpstr>
      <vt:lpstr>PowerPoint Presentation</vt:lpstr>
      <vt:lpstr>Hypoxemia: Differential Diagnosis</vt:lpstr>
      <vt:lpstr>Hypoxemia: Pathophysiology</vt:lpstr>
      <vt:lpstr>Quick Reference: Oxyhemoglobin Curve</vt:lpstr>
      <vt:lpstr>PowerPoint Presentation</vt:lpstr>
      <vt:lpstr>Oxygen Delivery (Perfusion + Content)</vt:lpstr>
      <vt:lpstr>PowerPoint Presentation</vt:lpstr>
      <vt:lpstr>Oxygen Consumption</vt:lpstr>
      <vt:lpstr>Non-invasive Assessment</vt:lpstr>
      <vt:lpstr>PowerPoint Presentation</vt:lpstr>
      <vt:lpstr>Key Pregnancy Differences to Remember</vt:lpstr>
      <vt:lpstr>Compensated Respiratory Alkalosis</vt:lpstr>
      <vt:lpstr>PowerPoint Presentation</vt:lpstr>
      <vt:lpstr>Pulmonary Edema</vt:lpstr>
      <vt:lpstr>PowerPoint Presentation</vt:lpstr>
      <vt:lpstr>Pulmonary Edema: Cardiogenic</vt:lpstr>
      <vt:lpstr>Pulmonary Edema: Non-Cardiogenic</vt:lpstr>
      <vt:lpstr>Pulmonary Edema: Chest X-Ray</vt:lpstr>
      <vt:lpstr>PowerPoint Presentation</vt:lpstr>
      <vt:lpstr>Pulmonary Edema: Management</vt:lpstr>
      <vt:lpstr>Respiratory Support Escalation</vt:lpstr>
      <vt:lpstr>Supplemental Oxygen Therapy</vt:lpstr>
      <vt:lpstr>PowerPoint Presentation</vt:lpstr>
      <vt:lpstr>Non-invasive Positive Pressure Ventilation (NIPPV or NIV)</vt:lpstr>
      <vt:lpstr>Who is not a candidate for NIV/NIPPV?</vt:lpstr>
      <vt:lpstr>High Flow Nasal Cannula (HFNC): Mechanisms of Action</vt:lpstr>
      <vt:lpstr>High Flow Nasal Cannula (HFNC)</vt:lpstr>
      <vt:lpstr>Bilateral Positive Airway Pressure (BPAP)</vt:lpstr>
      <vt:lpstr>PowerPoint Presentation</vt:lpstr>
      <vt:lpstr>Continuous Positive Airway Pressure (CPAP)</vt:lpstr>
      <vt:lpstr>PowerPoint Presentation</vt:lpstr>
      <vt:lpstr>Indications for Intubation and Mechanical Ventilation</vt:lpstr>
      <vt:lpstr>Acute Respiratory Distress Syndrome</vt:lpstr>
      <vt:lpstr>PowerPoint Presentation</vt:lpstr>
      <vt:lpstr>ARDS: Definition</vt:lpstr>
      <vt:lpstr>PowerPoint Presentation</vt:lpstr>
      <vt:lpstr>ARDS: Etiologies</vt:lpstr>
      <vt:lpstr>ARDS: When to Suspect</vt:lpstr>
      <vt:lpstr>P/F Ratio</vt:lpstr>
      <vt:lpstr>ARDS: Clinical Course</vt:lpstr>
      <vt:lpstr>Diffuse infiltrates on Xray may not appear until up to 24 hours later in ARDS</vt:lpstr>
      <vt:lpstr>ARDS: General Supportive Care</vt:lpstr>
      <vt:lpstr>PowerPoint Presentation</vt:lpstr>
      <vt:lpstr>Hypertension</vt:lpstr>
      <vt:lpstr>Hypertensive Disorders of Pregnancy Classification</vt:lpstr>
      <vt:lpstr>Hypertension in Pregnancy</vt:lpstr>
      <vt:lpstr>Preeclampsia: Severe Features</vt:lpstr>
      <vt:lpstr>Chronic Hypertension: Superimposed Preeclampsia</vt:lpstr>
      <vt:lpstr>PowerPoint Presentation</vt:lpstr>
      <vt:lpstr>Preeclampsia: Risk Factors</vt:lpstr>
      <vt:lpstr>Preeclampsia: Probable Risk Factors</vt:lpstr>
      <vt:lpstr>Preeclampsia: Pathophysiology</vt:lpstr>
      <vt:lpstr>Preeclampsia: Pathophysiology</vt:lpstr>
      <vt:lpstr>Preeclampsia</vt:lpstr>
      <vt:lpstr>Preeclampsia: Pathophysiology</vt:lpstr>
      <vt:lpstr>Preeclampsia: Pathophysiology</vt:lpstr>
      <vt:lpstr>Preeclampsia: Perinatal and Neonatal Complications</vt:lpstr>
      <vt:lpstr>Preeclampsia: Pathophysiology</vt:lpstr>
      <vt:lpstr>Preeclampsia: Pathophysiology</vt:lpstr>
      <vt:lpstr>Preeclampsia: Pathophysiology</vt:lpstr>
      <vt:lpstr>PowerPoint Presentation</vt:lpstr>
      <vt:lpstr>PowerPoint Presentation</vt:lpstr>
      <vt:lpstr>Preeclampsia: Assessment</vt:lpstr>
      <vt:lpstr>Preeclampsia: Assessment</vt:lpstr>
      <vt:lpstr>Preeclampsia: Indications for Delivery</vt:lpstr>
      <vt:lpstr>PowerPoint Presentation</vt:lpstr>
      <vt:lpstr>Posterior Reversible Encephalopathy Syndrome (PRES)</vt:lpstr>
      <vt:lpstr>PowerPoint Presentation</vt:lpstr>
      <vt:lpstr>PowerPoint Presentation</vt:lpstr>
      <vt:lpstr>PowerPoint Presentation</vt:lpstr>
      <vt:lpstr>Magnesium Toxicity</vt:lpstr>
      <vt:lpstr>Induction of Labor</vt:lpstr>
      <vt:lpstr>PowerPoint Presentation</vt:lpstr>
      <vt:lpstr>Preeclampsia: Postpartum</vt:lpstr>
      <vt:lpstr>Preeclampsia: Example Postpartum Algorithm</vt:lpstr>
      <vt:lpstr>PowerPoint Presentation</vt:lpstr>
      <vt:lpstr>Preeclampsia: Postpartum Discharge</vt:lpstr>
      <vt:lpstr>Preeclampsia: Postpartum Follow Up Care</vt:lpstr>
      <vt:lpstr>PowerPoint Presentation</vt:lpstr>
      <vt:lpstr>PowerPoint Presentation</vt:lpstr>
      <vt:lpstr>Sepsis </vt:lpstr>
      <vt:lpstr>PowerPoint Presentation</vt:lpstr>
      <vt:lpstr>Septic Shock: Definition</vt:lpstr>
      <vt:lpstr>PowerPoint Presentation</vt:lpstr>
      <vt:lpstr>Sepsis and Septic Shock: Pathophysiology</vt:lpstr>
      <vt:lpstr>Sepsis: Capillary Leak</vt:lpstr>
      <vt:lpstr>Sepsis: Disseminated Intravascular Coagulopathy</vt:lpstr>
      <vt:lpstr>Sepsis: Cardiac Effects</vt:lpstr>
      <vt:lpstr>Sepsis: Complications</vt:lpstr>
      <vt:lpstr>Sepsis: Maternal Causes</vt:lpstr>
      <vt:lpstr>PowerPoint Presentation</vt:lpstr>
      <vt:lpstr>PowerPoint Presentation</vt:lpstr>
      <vt:lpstr>Toxic Shock Syndrome </vt:lpstr>
      <vt:lpstr>PowerPoint Presentation</vt:lpstr>
      <vt:lpstr>CMQCC Sepsis Algorithm</vt:lpstr>
      <vt:lpstr>Sepsis: Assessment</vt:lpstr>
      <vt:lpstr>PowerPoint Presentation</vt:lpstr>
      <vt:lpstr>Sepsis and septic shock are medical emergencies, and we recommend that treatment and resuscitation begin immediately.  Best Practice Statement 2026 Surviving Sepsis Campaign   </vt:lpstr>
      <vt:lpstr>PowerPoint Presentation</vt:lpstr>
      <vt:lpstr>Sepsis</vt:lpstr>
      <vt:lpstr>Sepsis: Combined Hour-1 Bundle</vt:lpstr>
      <vt:lpstr>#1: Lactate</vt:lpstr>
      <vt:lpstr>PowerPoint Presentation</vt:lpstr>
      <vt:lpstr>#2: Cultures</vt:lpstr>
      <vt:lpstr>PowerPoint Presentation</vt:lpstr>
      <vt:lpstr>#3: Antibiotics</vt:lpstr>
      <vt:lpstr>Sepsis: Antibiotic Choice</vt:lpstr>
      <vt:lpstr>Sepsis: Most Common Bacteria in Maternal Sepsis</vt:lpstr>
      <vt:lpstr>#4: Volume Resuscitation</vt:lpstr>
      <vt:lpstr>Assessment of Stroke Volume</vt:lpstr>
      <vt:lpstr>#5: Management of Hypotension</vt:lpstr>
      <vt:lpstr>#5: Management of Hypotension</vt:lpstr>
      <vt:lpstr>PowerPoint Presentation</vt:lpstr>
      <vt:lpstr>Sepsis: Source Control</vt:lpstr>
      <vt:lpstr>PowerPoint Presentation</vt:lpstr>
      <vt:lpstr>PowerPoint Presentation</vt:lpstr>
      <vt:lpstr>PowerPoint Presentation</vt:lpstr>
      <vt:lpstr>Hemorrhage: Making the Diagnosis</vt:lpstr>
      <vt:lpstr>PowerPoint Presentation</vt:lpstr>
      <vt:lpstr>Hemodynamics of Hemorrhage</vt:lpstr>
      <vt:lpstr>PowerPoint Presentation</vt:lpstr>
      <vt:lpstr>Hemorrhage: Compensation</vt:lpstr>
      <vt:lpstr>Hemorrhage: Pathophysiology </vt:lpstr>
      <vt:lpstr>Concealed Abruption</vt:lpstr>
      <vt:lpstr>PowerPoint Presentation</vt:lpstr>
      <vt:lpstr>PowerPoint Presentation</vt:lpstr>
      <vt:lpstr>DIC: Signs and Symptoms</vt:lpstr>
      <vt:lpstr>DIC: Pathophysiology</vt:lpstr>
      <vt:lpstr>DIC: Pathophysiology</vt:lpstr>
      <vt:lpstr>DIC: ATLS Acute Hemorrhage Categorization</vt:lpstr>
      <vt:lpstr>DIC: Labs</vt:lpstr>
      <vt:lpstr>DIC: Labs</vt:lpstr>
      <vt:lpstr>DIC: Fibrinolysis Labs</vt:lpstr>
      <vt:lpstr>DIC: Thromboelastogram (TEG)</vt:lpstr>
      <vt:lpstr>Clinical Assessment: Other Labs</vt:lpstr>
      <vt:lpstr>PowerPoint Presentation</vt:lpstr>
      <vt:lpstr>Maternal Safety Bundles</vt:lpstr>
      <vt:lpstr>Response:  Volume Resuscitation</vt:lpstr>
      <vt:lpstr>PowerPoint Presentation</vt:lpstr>
      <vt:lpstr>Response:  Volume Resuscitation</vt:lpstr>
      <vt:lpstr>Massive Transfusion</vt:lpstr>
      <vt:lpstr>PowerPoint Presentation</vt:lpstr>
      <vt:lpstr>Response:  Massive Transfusion Key Components</vt:lpstr>
      <vt:lpstr>Example Massive Transfusion Protocol</vt:lpstr>
      <vt:lpstr>“Keep putting blood in until blood stops coming out”</vt:lpstr>
      <vt:lpstr>Response:  Surgical</vt:lpstr>
      <vt:lpstr>PowerPoint Presentation</vt:lpstr>
      <vt:lpstr>PowerPoint Presentation</vt:lpstr>
      <vt:lpstr>PowerPoint Presentation</vt:lpstr>
      <vt:lpstr>New York Heart Association Classification</vt:lpstr>
      <vt:lpstr>mWHO Class I</vt:lpstr>
      <vt:lpstr>mWHO Class II</vt:lpstr>
      <vt:lpstr>mWHO Class II-III</vt:lpstr>
      <vt:lpstr>mWHO Class III</vt:lpstr>
      <vt:lpstr>mWHO Class IV</vt:lpstr>
      <vt:lpstr>CARPREG II Score</vt:lpstr>
      <vt:lpstr>MACE by mWHO Risk Group and CARPREG Score</vt:lpstr>
      <vt:lpstr>When do Complications Occur?</vt:lpstr>
      <vt:lpstr>PowerPoint Presentation</vt:lpstr>
      <vt:lpstr>Case Study</vt:lpstr>
      <vt:lpstr>Predicting Risk: Tools</vt:lpstr>
      <vt:lpstr>New York Heart Association Classification</vt:lpstr>
      <vt:lpstr>mWHO Class IV</vt:lpstr>
      <vt:lpstr>CARPREG II Score</vt:lpstr>
      <vt:lpstr>MACE by mWHO Risk Group and CARPREG Score</vt:lpstr>
      <vt:lpstr>PowerPoint Presentation</vt:lpstr>
      <vt:lpstr>Key Physiologic Changes in Pregnancy</vt:lpstr>
      <vt:lpstr>PowerPoint Presentation</vt:lpstr>
      <vt:lpstr>PowerPoint Presentation</vt:lpstr>
      <vt:lpstr>PowerPoint Presentation</vt:lpstr>
      <vt:lpstr>PowerPoint Presentation</vt:lpstr>
      <vt:lpstr>Common Pathways For All Types Of Cardiac Disease</vt:lpstr>
      <vt:lpstr>PowerPoint Presentation</vt:lpstr>
      <vt:lpstr>The Pregnancy Heart Team</vt:lpstr>
      <vt:lpstr>Prompt Evaluation Required</vt:lpstr>
      <vt:lpstr>PowerPoint Presentation</vt:lpstr>
      <vt:lpstr>B-type Natriuretic Peptide (BNP) and  N-terminal pro-B-type natriuretic peptide (NT-proBNP)</vt:lpstr>
      <vt:lpstr>PowerPoint Presentation</vt:lpstr>
      <vt:lpstr>BNP and NT-proBNP</vt:lpstr>
      <vt:lpstr>Specific Lesion Guidelines</vt:lpstr>
      <vt:lpstr>CVD and Delivery Plan</vt:lpstr>
      <vt:lpstr>Intrapartum Plan of Care</vt:lpstr>
      <vt:lpstr>Cardiac Output in Labor</vt:lpstr>
      <vt:lpstr>PowerPoint Presentation</vt:lpstr>
      <vt:lpstr>PowerPoint Presentation</vt:lpstr>
      <vt:lpstr>PowerPoint Presentation</vt:lpstr>
      <vt:lpstr>Why Vaginal Birth versus Cesarean?</vt:lpstr>
      <vt:lpstr>Cardiac: Pain Management</vt:lpstr>
      <vt:lpstr>Cardiac Disease: 2nd Stage Labor Management</vt:lpstr>
      <vt:lpstr>Cardiac Disease: 2nd Stage Labor Management</vt:lpstr>
      <vt:lpstr>Cardiac Disease: Immediate Postpartum</vt:lpstr>
      <vt:lpstr>PowerPoint Presentation</vt:lpstr>
      <vt:lpstr>Postpartum Management: General Principles</vt:lpstr>
      <vt:lpstr>Postpartum</vt:lpstr>
      <vt:lpstr>PowerPoint Presentation</vt:lpstr>
      <vt:lpstr>Key Points: Get Prepared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Baird</dc:creator>
  <cp:lastModifiedBy>Stephanie Martin</cp:lastModifiedBy>
  <cp:revision>99</cp:revision>
  <dcterms:created xsi:type="dcterms:W3CDTF">2024-01-04T22:13:32Z</dcterms:created>
  <dcterms:modified xsi:type="dcterms:W3CDTF">2026-04-29T18:04:32Z</dcterms:modified>
</cp:coreProperties>
</file>